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817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209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013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27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025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93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43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28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37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97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50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FF5A6-B215-4989-871D-680C0747F365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500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0859" y="735955"/>
            <a:ext cx="3888432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400" b="1" spc="50" dirty="0" smtClean="0">
                <a:ln w="11430"/>
                <a:solidFill>
                  <a:srgbClr val="558ED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400" b="1" spc="50" dirty="0">
                <a:ln w="11430"/>
                <a:solidFill>
                  <a:srgbClr val="558ED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Jesus grew in wisdom and stature, and in favor with God and </a:t>
            </a:r>
            <a:r>
              <a:rPr lang="en-US" sz="4400" b="1" spc="50" dirty="0" smtClean="0">
                <a:ln w="11430"/>
                <a:solidFill>
                  <a:srgbClr val="558ED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</a:t>
            </a:r>
            <a:r>
              <a:rPr lang="en-AU" sz="4400" b="1" spc="50" dirty="0" smtClean="0">
                <a:ln w="11430"/>
                <a:solidFill>
                  <a:srgbClr val="558ED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:”</a:t>
            </a:r>
            <a:endParaRPr lang="en-AU" sz="4400" b="1" spc="50" dirty="0" smtClean="0">
              <a:ln w="11430"/>
              <a:solidFill>
                <a:srgbClr val="558ED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3200" b="1" spc="50" dirty="0">
                <a:ln w="11430"/>
                <a:solidFill>
                  <a:srgbClr val="558ED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sz="3200" b="1" spc="50" dirty="0">
                <a:ln w="11430"/>
                <a:solidFill>
                  <a:srgbClr val="558ED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solidFill>
                  <a:srgbClr val="558ED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</a:t>
            </a:r>
            <a:r>
              <a:rPr lang="en-AU" sz="2400" b="1" spc="50" dirty="0" smtClean="0">
                <a:ln w="11430"/>
                <a:solidFill>
                  <a:srgbClr val="558ED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Luke 2:52 </a:t>
            </a:r>
            <a:r>
              <a:rPr lang="en-AU" sz="2400" b="1" spc="50" dirty="0" smtClean="0">
                <a:ln w="11430"/>
                <a:solidFill>
                  <a:srgbClr val="558ED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endParaRPr lang="en-AU" sz="2400" b="1" spc="50" dirty="0">
              <a:ln w="11430"/>
              <a:solidFill>
                <a:srgbClr val="558ED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9300" y="0"/>
            <a:ext cx="458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96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152097"/>
            <a:ext cx="4499992" cy="65864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AU" sz="3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</a:t>
            </a:r>
            <a:r>
              <a:rPr lang="en-US" sz="3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 will set out and go back to my father and say to him: Father, I have sinned </a:t>
            </a:r>
            <a:r>
              <a:rPr lang="en-US" sz="3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against heaven </a:t>
            </a:r>
            <a:r>
              <a:rPr lang="en-US" sz="3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and against you. I am no longer worthy to be called your son; make me like one </a:t>
            </a:r>
            <a:r>
              <a:rPr lang="en-US" sz="3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of your </a:t>
            </a:r>
            <a:r>
              <a:rPr lang="en-US" sz="3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hired </a:t>
            </a:r>
            <a:r>
              <a:rPr lang="en-US" sz="3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servants</a:t>
            </a:r>
            <a:r>
              <a:rPr lang="en-AU" sz="3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”</a:t>
            </a:r>
            <a:endParaRPr lang="en-AU" sz="3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A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A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 </a:t>
            </a:r>
            <a:r>
              <a:rPr lang="en-A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Luke 15:18-19 </a:t>
            </a:r>
            <a:r>
              <a:rPr lang="en-A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en-A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285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44535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en-US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Now that I, your Lord and Teacher, have washed your feet, you also should wash one</a:t>
            </a:r>
          </a:p>
          <a:p>
            <a:pPr algn="ctr"/>
            <a:r>
              <a:rPr lang="en-US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another’s feet. I have set you an example that you should do as I have done for </a:t>
            </a:r>
            <a:r>
              <a:rPr lang="en-US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you.</a:t>
            </a:r>
            <a:r>
              <a:rPr lang="en-A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en-AU" sz="33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A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A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 John </a:t>
            </a:r>
            <a:r>
              <a:rPr lang="en-A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13:14-15 </a:t>
            </a:r>
            <a:r>
              <a:rPr lang="en-A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en-A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51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51480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4088" y="-31329"/>
            <a:ext cx="4536504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When the centurion and those with him who were guarding Jesus saw the earthquake </a:t>
            </a:r>
            <a:r>
              <a:rPr lang="en-U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and all </a:t>
            </a:r>
            <a:r>
              <a:rPr 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that had happened, they were </a:t>
            </a:r>
            <a:r>
              <a:rPr lang="en-U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terrified</a:t>
            </a:r>
            <a:r>
              <a:rPr 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and exclaimed, ‘Surely he was the Son of God!’ </a:t>
            </a:r>
            <a:r>
              <a:rPr lang="en-A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en-A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A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A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 </a:t>
            </a:r>
            <a:r>
              <a:rPr lang="en-A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Matthew 27:54)</a:t>
            </a:r>
            <a:endParaRPr lang="en-A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1691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56" y="35272"/>
            <a:ext cx="445350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Praise be to the God and Father of our Lord Jesus Christ! In his great mercy he has </a:t>
            </a:r>
            <a:r>
              <a:rPr lang="en-U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given us </a:t>
            </a:r>
            <a:r>
              <a:rPr 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 birth into a living hope through the resurrection of Jesus Christ from the dead</a:t>
            </a:r>
            <a:r>
              <a:rPr lang="en-A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?”</a:t>
            </a:r>
            <a:endParaRPr lang="en-A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A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A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 </a:t>
            </a:r>
            <a:r>
              <a:rPr lang="en-A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Peter 1:3 </a:t>
            </a:r>
            <a:r>
              <a:rPr lang="en-A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en-A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264" y="0"/>
            <a:ext cx="4632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0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9992" y="548680"/>
            <a:ext cx="4508045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‘It is written,’ he said to them, ‘ “My house will be called a house of prayer,” but you 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are making </a:t>
            </a:r>
            <a:r>
              <a:rPr lang="en-US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 “a den of robbers” 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 </a:t>
            </a:r>
            <a:r>
              <a:rPr lang="en-AU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en-AU" sz="44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AU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AU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</a:t>
            </a:r>
            <a:r>
              <a:rPr lang="en-AU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Matthew 21:13 </a:t>
            </a:r>
            <a:r>
              <a:rPr lang="en-AU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endParaRPr lang="en-A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/>
          <a:stretch/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41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6" y="260648"/>
            <a:ext cx="4568304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will praise the LORD, 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counsels </a:t>
            </a:r>
            <a:r>
              <a:rPr lang="en-US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me; even at night my heart instructs me. I keep 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 eyes </a:t>
            </a:r>
            <a:r>
              <a:rPr lang="en-US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always on the LORD. With him at my right hand, I will not be 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shaken</a:t>
            </a:r>
            <a:r>
              <a:rPr lang="en-A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</a:t>
            </a:r>
            <a:endParaRPr lang="en-AU" sz="40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AU" sz="24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A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</a:t>
            </a:r>
            <a:r>
              <a:rPr lang="en-A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Psalm 16:7-8 </a:t>
            </a:r>
            <a:r>
              <a:rPr lang="en-A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AU" sz="2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44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3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0032" y="332656"/>
            <a:ext cx="3942184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Enter his gates with thanksgiving and his courts with praise; give thanks to him and praise</a:t>
            </a:r>
          </a:p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his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name.</a:t>
            </a:r>
            <a:r>
              <a:rPr lang="en-A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en-A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A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A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Psalm </a:t>
            </a:r>
            <a:r>
              <a:rPr lang="en-A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100:4)</a:t>
            </a:r>
            <a:endParaRPr lang="en-A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63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60648"/>
            <a:ext cx="3600400" cy="64633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God is spirit, and his worshipers must worship in the Spirit and in truth</a:t>
            </a:r>
            <a:r>
              <a:rPr lang="en-A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</a:t>
            </a:r>
            <a:endParaRPr lang="en-AU" sz="48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AU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A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</a:t>
            </a:r>
            <a:r>
              <a:rPr lang="en-A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John 4:24 </a:t>
            </a:r>
            <a:r>
              <a:rPr lang="en-A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A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A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A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47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53296" y="181956"/>
            <a:ext cx="4788792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Jesus heard that they had thrown him out, and when he found him, he said, ‘Do 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believe </a:t>
            </a:r>
            <a:r>
              <a:rPr lang="en-US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Son of Man?’ ‘Who is he, sir?’ the 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man </a:t>
            </a:r>
            <a:r>
              <a:rPr lang="en-US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asked. ‘Tell me so that I may 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believe in </a:t>
            </a:r>
            <a:r>
              <a:rPr lang="en-US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him.’ Jesus said, ‘You have now seen him; in fact, he is the one speaking with you.’ Then</a:t>
            </a:r>
          </a:p>
          <a:p>
            <a:pPr algn="ctr"/>
            <a:r>
              <a:rPr lang="en-US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man said, ‘Lord, I believe,’ and he worshiped him</a:t>
            </a:r>
            <a:r>
              <a:rPr lang="en-AU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</a:t>
            </a:r>
            <a:endParaRPr lang="en-AU" sz="32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724" y="6237312"/>
            <a:ext cx="244650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A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 </a:t>
            </a:r>
            <a:r>
              <a:rPr lang="en-A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John 9:35-38 </a:t>
            </a:r>
            <a:r>
              <a:rPr lang="en-A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en-A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18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4104456" cy="62786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Spirit gives life; the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flesh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counts for nothing. The words I have spoken to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you—they are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full of the Spirit and life</a:t>
            </a:r>
            <a:r>
              <a:rPr lang="en-A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A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</a:t>
            </a:r>
            <a:r>
              <a:rPr lang="en-A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John 62:63 </a:t>
            </a:r>
            <a:r>
              <a:rPr lang="en-A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A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43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3969" y="0"/>
            <a:ext cx="477947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 all my prayers for all of you, I always pray with joy because of your partnership in the</a:t>
            </a:r>
          </a:p>
          <a:p>
            <a:pPr algn="ctr"/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gospel from the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first 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day until now, being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confident 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of this, that he who began a good</a:t>
            </a:r>
          </a:p>
          <a:p>
            <a:pPr algn="ctr"/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work in you will carry it on to completion until the day of Christ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Jesus.</a:t>
            </a:r>
            <a:r>
              <a:rPr lang="en-A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A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A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 </a:t>
            </a:r>
            <a: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Philippians 1:4-6 </a:t>
            </a:r>
            <a: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  <a:endParaRPr lang="en-A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/>
          <a:stretch/>
        </p:blipFill>
        <p:spPr bwMode="auto">
          <a:xfrm>
            <a:off x="0" y="0"/>
            <a:ext cx="42839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4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64" y="27136"/>
            <a:ext cx="454094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“</a:t>
            </a:r>
            <a:r>
              <a:rPr lang="en-U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For you know that it was not with perishable things such as silver or gold that you 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were redeemed </a:t>
            </a:r>
            <a:r>
              <a:rPr lang="en-U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from the empty way of life handed down to you from your ancestors, but 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with the </a:t>
            </a:r>
            <a:r>
              <a:rPr lang="en-U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precious blood of Christ, a lamb without blemish or defect</a:t>
            </a:r>
            <a:r>
              <a:rPr lang="en-A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.”</a:t>
            </a:r>
            <a:r>
              <a:rPr lang="en-A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en-A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en-AU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en-AU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( </a:t>
            </a:r>
            <a:r>
              <a:rPr lang="en-AU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 Peter 1:18-19 </a:t>
            </a:r>
            <a:r>
              <a:rPr lang="en-AU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)</a:t>
            </a:r>
            <a:endParaRPr lang="en-AU" sz="2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189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563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Haruto</dc:creator>
  <cp:lastModifiedBy>Centarion</cp:lastModifiedBy>
  <cp:revision>18</cp:revision>
  <dcterms:created xsi:type="dcterms:W3CDTF">2022-01-07T10:51:26Z</dcterms:created>
  <dcterms:modified xsi:type="dcterms:W3CDTF">2024-01-11T05:06:00Z</dcterms:modified>
</cp:coreProperties>
</file>