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22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16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29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9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65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36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33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2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3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ED2E-59C3-4FD1-AD5C-16C2ADA41293}" type="datetimeFigureOut">
              <a:rPr lang="en-AU" smtClean="0"/>
              <a:t>18/01/2024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1FBA-3523-4D6B-949E-9F86C57B7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8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53985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332656"/>
            <a:ext cx="379511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beginning God created the heavens and the earth</a:t>
            </a:r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A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</a:t>
            </a: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Genesis 1:1, </a:t>
            </a: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 )</a:t>
            </a:r>
            <a:endParaRPr lang="en-A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18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0"/>
            <a:ext cx="5796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6892" y="366623"/>
            <a:ext cx="4012828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Come, follow me, . . . and I will send you out to fish for </a:t>
            </a:r>
            <a:r>
              <a:rPr lang="en-US" sz="5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people.</a:t>
            </a:r>
            <a:r>
              <a:rPr lang="en-AU" sz="5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br>
              <a:rPr lang="en-AU" sz="5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AU" sz="20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24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</a:t>
            </a:r>
            <a:r>
              <a:rPr lang="en-A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4:19, </a:t>
            </a:r>
            <a:r>
              <a:rPr lang="en-A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 )</a:t>
            </a:r>
            <a:endParaRPr lang="en-AU" sz="24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93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9769"/>
            <a:ext cx="5724128" cy="686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304" y="931126"/>
            <a:ext cx="4176464" cy="49859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have not come to call the righteous, but 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sinners to repentance</a:t>
            </a:r>
            <a:r>
              <a:rPr lang="en-A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en-A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A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Matthew 9:13, </a:t>
            </a:r>
            <a:r>
              <a:rPr lang="en-A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 )</a:t>
            </a:r>
            <a:endParaRPr lang="en-AU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74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"/>
            <a:ext cx="5436096" cy="68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6632"/>
            <a:ext cx="4104456" cy="66171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 the little children come to me, and do not hinder them, for the kingdom</a:t>
            </a: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God belongs to such as 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these.”</a:t>
            </a:r>
            <a:endParaRPr lang="en-AU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AU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Luke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18:16,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 )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41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1536" y="289679"/>
            <a:ext cx="4133800" cy="627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9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5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Here and now I give half of my possessions to the </a:t>
            </a:r>
            <a:r>
              <a:rPr lang="en-US" sz="59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9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9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poor.”</a:t>
            </a:r>
            <a:endParaRPr lang="en-AU" sz="59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Luke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19:8,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 )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49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944" y="117693"/>
            <a:ext cx="41170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created mankind in his own image, in the image of God he created</a:t>
            </a:r>
          </a:p>
          <a:p>
            <a:pPr algn="ctr"/>
            <a:r>
              <a:rPr lang="en-US" sz="4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them; male and female he created them</a:t>
            </a:r>
            <a:r>
              <a:rPr lang="en-AU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AU" sz="4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Genesis 1:27, </a:t>
            </a: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 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63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332656"/>
            <a:ext cx="865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God blessed the seventh day and made it holy</a:t>
            </a:r>
            <a:r>
              <a:rPr lang="en-A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A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7786" y="2060848"/>
            <a:ext cx="204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A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Genesis 2:3, </a:t>
            </a:r>
            <a:r>
              <a:rPr lang="en-A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NIV )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45" y="1686207"/>
            <a:ext cx="6782386" cy="51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99392"/>
            <a:ext cx="518209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2261"/>
            <a:ext cx="506950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If 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 confess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our 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sins, he is faithful and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just to forgive </a:t>
            </a:r>
            <a:b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 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our sins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to cleanse us </a:t>
            </a:r>
            <a:b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from 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all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unrighteousness.</a:t>
            </a:r>
            <a:endParaRPr lang="en-A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A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 </a:t>
            </a:r>
            <a:r>
              <a:rPr lang="en-A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John 1:9, </a:t>
            </a:r>
            <a:r>
              <a:rPr lang="en-A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NIV )</a:t>
            </a:r>
            <a:endParaRPr lang="en-A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14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" y="-8136"/>
            <a:ext cx="6275412" cy="66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188640"/>
            <a:ext cx="4083862" cy="65864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 everything that has breath praise the Lord</a:t>
            </a:r>
            <a:r>
              <a:rPr lang="en-A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</a:p>
          <a:p>
            <a:pPr algn="ctr"/>
            <a:endParaRPr lang="en-A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A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Psalm 105:6, </a:t>
            </a:r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NIV )</a:t>
            </a:r>
            <a:endParaRPr lang="en-A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13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204"/>
            <a:ext cx="5563468" cy="682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4572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Take off your sandals, for the place where you are standing is holy ground</a:t>
            </a:r>
            <a:r>
              <a:rPr lang="en-A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A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619" y="5965278"/>
            <a:ext cx="249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Exodus 3:5, </a:t>
            </a:r>
            <a:r>
              <a:rPr lang="en-A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NIV )</a:t>
            </a:r>
            <a:endParaRPr lang="en-A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78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964" y="8204"/>
            <a:ext cx="6330156" cy="684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260648"/>
            <a:ext cx="3528392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Praise the Lord, my soul, and forget not all his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benefits.</a:t>
            </a:r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0369" y="5949280"/>
            <a:ext cx="279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Psalm 103:2, </a:t>
            </a:r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NIV )</a:t>
            </a:r>
          </a:p>
        </p:txBody>
      </p:sp>
    </p:spTree>
    <p:extLst>
      <p:ext uri="{BB962C8B-B14F-4D97-AF65-F5344CB8AC3E}">
        <p14:creationId xmlns:p14="http://schemas.microsoft.com/office/powerpoint/2010/main" val="374317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896" y="21084"/>
            <a:ext cx="4932104" cy="68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968" y="404664"/>
            <a:ext cx="430001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angel of the Lord encamps around those who fear him, and he </a:t>
            </a:r>
            <a:r>
              <a:rPr lang="en-US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delivers them</a:t>
            </a:r>
            <a:r>
              <a:rPr lang="en-A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endParaRPr lang="en-AU" sz="4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557" y="6093296"/>
            <a:ext cx="2512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34:7, </a:t>
            </a:r>
            <a:r>
              <a:rPr lang="en-A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 )</a:t>
            </a:r>
          </a:p>
        </p:txBody>
      </p:sp>
    </p:spTree>
    <p:extLst>
      <p:ext uri="{BB962C8B-B14F-4D97-AF65-F5344CB8AC3E}">
        <p14:creationId xmlns:p14="http://schemas.microsoft.com/office/powerpoint/2010/main" val="151852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160"/>
            <a:ext cx="9144000" cy="543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8766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 anyone who is thirsty come to me and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drink.</a:t>
            </a:r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</a:t>
            </a:r>
            <a:endParaRPr lang="en-A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John 7:37, </a:t>
            </a:r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NIV )</a:t>
            </a:r>
            <a:endParaRPr lang="en-A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7508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243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Haruto</dc:creator>
  <cp:lastModifiedBy>Centarion</cp:lastModifiedBy>
  <cp:revision>21</cp:revision>
  <dcterms:created xsi:type="dcterms:W3CDTF">2021-12-28T06:42:16Z</dcterms:created>
  <dcterms:modified xsi:type="dcterms:W3CDTF">2024-01-18T03:40:48Z</dcterms:modified>
</cp:coreProperties>
</file>