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817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209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013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27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025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93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43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28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37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97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50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F5A6-B215-4989-871D-680C0747F365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814FB-5ECD-4474-8265-419AA4492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500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3011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7942" y="243512"/>
            <a:ext cx="4682090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400" b="1" spc="50" dirty="0" smtClean="0">
                <a:ln w="11430"/>
                <a:solidFill>
                  <a:srgbClr val="558ED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As we have therefore opportunity, let us do good unto all </a:t>
            </a:r>
            <a:r>
              <a:rPr lang="en-US" sz="4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men</a:t>
            </a:r>
            <a:r>
              <a:rPr lang="en-US" sz="4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especially unto them who are of the household of 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faith</a:t>
            </a:r>
            <a:r>
              <a:rPr lang="en-US" sz="4400" b="1" spc="50" dirty="0" smtClean="0">
                <a:ln w="11430"/>
                <a:solidFill>
                  <a:srgbClr val="558ED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AU" sz="4400" b="1" spc="50" dirty="0" smtClean="0">
                <a:ln w="11430"/>
                <a:solidFill>
                  <a:srgbClr val="558ED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AU" sz="3200" b="1" spc="50" dirty="0">
                <a:ln w="11430"/>
                <a:solidFill>
                  <a:srgbClr val="558ED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sz="3200" b="1" spc="50" dirty="0">
                <a:ln w="11430"/>
                <a:solidFill>
                  <a:srgbClr val="558ED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solidFill>
                  <a:srgbClr val="558ED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Galatians 6:10 </a:t>
            </a:r>
            <a:endParaRPr lang="en-AU" sz="2400" b="1" spc="50" dirty="0">
              <a:ln w="11430"/>
              <a:solidFill>
                <a:srgbClr val="558ED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96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152097"/>
            <a:ext cx="4499992" cy="66479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Wherefore take unto you the whole </a:t>
            </a:r>
            <a:r>
              <a:rPr lang="en-US" sz="42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armour</a:t>
            </a:r>
            <a:r>
              <a:rPr lang="en-US" sz="4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God, that ye may be able to withstand in the evil day, and having done </a:t>
            </a:r>
            <a:r>
              <a:rPr lang="en-US" sz="4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all,</a:t>
            </a:r>
            <a:br>
              <a:rPr lang="en-US" sz="4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</a:t>
            </a:r>
            <a:r>
              <a:rPr lang="en-US" sz="4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stand.</a:t>
            </a:r>
            <a:r>
              <a:rPr lang="en-AU" sz="4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AU" sz="42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sz="2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Ephesians 6:13</a:t>
            </a:r>
            <a:endParaRPr lang="en-AU" sz="2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0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285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0688"/>
            <a:ext cx="4453508" cy="54630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3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3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will praise thee; for I am fearfully </a:t>
            </a:r>
            <a:r>
              <a:rPr lang="en-US" sz="43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</a:t>
            </a:r>
            <a:r>
              <a:rPr lang="en-US" sz="43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3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wonderfully made: </a:t>
            </a:r>
            <a:r>
              <a:rPr lang="en-US" sz="43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marvelous </a:t>
            </a:r>
            <a:r>
              <a:rPr lang="en-US" sz="43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</a:t>
            </a:r>
            <a:r>
              <a:rPr lang="en-US" sz="43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3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thy works; and </a:t>
            </a:r>
            <a:r>
              <a:rPr lang="en-US" sz="43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</a:t>
            </a:r>
            <a:r>
              <a:rPr lang="en-US" sz="43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3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soul </a:t>
            </a:r>
            <a:r>
              <a:rPr lang="en-US" sz="43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knows </a:t>
            </a:r>
            <a:r>
              <a:rPr lang="en-US" sz="43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right well</a:t>
            </a:r>
            <a:r>
              <a:rPr lang="en-US" sz="43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AU" sz="43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AU" sz="43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Psalm 139:14</a:t>
            </a:r>
            <a:endParaRPr lang="en-AU" sz="2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655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51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4088" y="305068"/>
            <a:ext cx="4536504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Therefore if any man </a:t>
            </a:r>
            <a:r>
              <a:rPr lang="en-US" sz="44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</a:t>
            </a:r>
            <a:r>
              <a:rPr lang="en-US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Christ, </a:t>
            </a:r>
            <a:r>
              <a:rPr lang="en-US" sz="44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</a:t>
            </a:r>
            <a:r>
              <a:rPr lang="en-US" sz="4400" b="1" i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</a:t>
            </a:r>
            <a:r>
              <a:rPr lang="en-US" sz="4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 new creature: old things are passed away; behold, all things are become new.</a:t>
            </a:r>
            <a:r>
              <a:rPr lang="en-A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AU" sz="44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Corinthians </a:t>
            </a:r>
            <a:r>
              <a:rPr lang="en-A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5:17</a:t>
            </a:r>
            <a:endParaRPr lang="en-AU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6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691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56" y="320456"/>
            <a:ext cx="445350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en-US" sz="3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Which also said, ye men of galilee, why stand ye gazing up into heaven? This same Jesus, which is taken up from you into heaven, shall so </a:t>
            </a:r>
            <a:br>
              <a:rPr lang="en-US" sz="3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3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come in like manner </a:t>
            </a:r>
            <a:br>
              <a:rPr lang="en-US" sz="3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3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 ye have seen him</a:t>
            </a:r>
            <a:br>
              <a:rPr lang="en-US" sz="3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3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 into heaven.”</a:t>
            </a:r>
            <a:endParaRPr lang="en-AU" sz="35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A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Acts 1:11</a:t>
            </a:r>
            <a:endParaRPr lang="en-A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8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0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5976" y="260648"/>
            <a:ext cx="4508045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4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4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</a:t>
            </a:r>
            <a:r>
              <a:rPr lang="en-US" sz="44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know that all things work together for good to them that love God, to them who are the called according to </a:t>
            </a:r>
            <a:r>
              <a:rPr lang="en-US" sz="44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</a:t>
            </a:r>
            <a:r>
              <a:rPr lang="en-US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purpose.</a:t>
            </a:r>
            <a:r>
              <a:rPr lang="en-AU" sz="44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AU" sz="4400" b="1" spc="50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A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Romans 8:28</a:t>
            </a:r>
            <a:endParaRPr lang="en-AU" sz="24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3"/>
          <a:stretch/>
        </p:blipFill>
        <p:spPr bwMode="auto">
          <a:xfrm flipH="1">
            <a:off x="-1" y="0"/>
            <a:ext cx="42146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41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6" y="260648"/>
            <a:ext cx="4568304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so hath the Lord commanded us, </a:t>
            </a:r>
            <a:r>
              <a:rPr lang="en-US" sz="40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saying</a:t>
            </a:r>
            <a:r>
              <a:rPr lang="en-US" sz="40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 have set thee to be a light of the Gentiles, that thou </a:t>
            </a:r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should </a:t>
            </a:r>
            <a:r>
              <a:rPr lang="en-US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 for salvation unto the ends of the </a:t>
            </a:r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earth</a:t>
            </a:r>
            <a:r>
              <a:rPr lang="en-AU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AU" sz="40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sz="24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Acts 13:47</a:t>
            </a:r>
            <a:endParaRPr lang="en-AU" sz="2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3450" y="0"/>
            <a:ext cx="4400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3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76" y="0"/>
            <a:ext cx="35891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7904" y="181957"/>
            <a:ext cx="5238328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Now therefore ye are no more strangers and foreigners, but 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fellow citizens 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the saints, and of the household of God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are built upon the foundation of the apostles and prophets, Jesus Christ himself being the chief corner </a:t>
            </a:r>
            <a:r>
              <a:rPr lang="en-US" sz="36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stone;</a:t>
            </a:r>
            <a:r>
              <a:rPr lang="en-US" sz="3600" b="1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A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  <a:p>
            <a:pPr algn="ctr"/>
            <a:endParaRPr lang="en-A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Ephesians 2:19-20</a:t>
            </a:r>
            <a:endParaRPr lang="en-A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63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1" y="428178"/>
            <a:ext cx="4478213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But we believe that through the grace of the Lord Jesus Christ we shall be saved, even as they</a:t>
            </a:r>
            <a:r>
              <a:rPr lang="en-US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A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AU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Acts 15:11</a:t>
            </a:r>
            <a:endParaRPr lang="en-A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7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181956"/>
            <a:ext cx="4370088" cy="66479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37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7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am crucified with Christ: nevertheless I live; yet not I, but Christ </a:t>
            </a:r>
            <a:r>
              <a:rPr lang="en-US" sz="37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lives </a:t>
            </a:r>
            <a:r>
              <a:rPr lang="en-US" sz="37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me: and the life which I now live in the flesh I live by the faith of the Son of God, who loved me, and gave himself for </a:t>
            </a:r>
            <a:r>
              <a:rPr lang="en-US" sz="37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</a:t>
            </a:r>
            <a:r>
              <a:rPr lang="en-AU" sz="37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AU" sz="1600" b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Galatians </a:t>
            </a:r>
            <a:r>
              <a:rPr lang="en-AU" sz="2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2:20</a:t>
            </a:r>
            <a:endParaRPr lang="en-AU" sz="2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18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4464496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he sat down, and called the twelve, and saith unto them, </a:t>
            </a:r>
            <a:r>
              <a:rPr lang="en-US" sz="4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If any man desire to be first,</a:t>
            </a:r>
            <a:r>
              <a:rPr lang="en-US" sz="42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2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same</a:t>
            </a:r>
            <a:r>
              <a:rPr lang="en-US" sz="4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shall be last of all, and servant of </a:t>
            </a:r>
            <a:r>
              <a:rPr lang="en-US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all</a:t>
            </a:r>
            <a:r>
              <a:rPr lang="en-A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AU" sz="4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Mark 9:35</a:t>
            </a:r>
            <a:endParaRPr lang="en-A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0"/>
            <a:ext cx="4362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43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8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7904" y="0"/>
            <a:ext cx="535553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Not that I speak in respect of want: for I have learned, in whatsoever state I am, therewith to be content. I know both how to be abased, and I know how to abound: every where and in all things I am instructed both to be full and to be hungry, both to abound and to suffer need. I can do all things through Christ which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strengthens me.</a:t>
            </a:r>
            <a:r>
              <a:rPr lang="en-A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</a:p>
          <a:p>
            <a:endParaRPr lang="en-A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Philippians 4:11-13</a:t>
            </a:r>
            <a:endParaRPr lang="en-A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4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64" y="181957"/>
            <a:ext cx="4540944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 ye therefore, and teach all nations, baptizing them in the name of the Father, and of the Son, and of the Holy Ghost: Teaching them to observe all things whatsoever I have commanded you: and, 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</a:t>
            </a:r>
            <a:r>
              <a:rPr lang="en-U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I am with you 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always, </a:t>
            </a:r>
            <a:r>
              <a:rPr lang="en-US" sz="30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even</a:t>
            </a:r>
            <a:r>
              <a:rPr lang="en-U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unto the end of the world. </a:t>
            </a:r>
            <a:r>
              <a:rPr lang="en-US" sz="3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Amen</a:t>
            </a:r>
            <a:r>
              <a:rPr lang="en-A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r>
              <a:rPr lang="en-A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A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Matthew 28:19-20</a:t>
            </a:r>
            <a:endParaRPr lang="en-A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0"/>
            <a:ext cx="454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189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441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Haruto</dc:creator>
  <cp:lastModifiedBy>puppy1964@hotmail.com</cp:lastModifiedBy>
  <cp:revision>27</cp:revision>
  <dcterms:created xsi:type="dcterms:W3CDTF">2022-01-07T10:51:26Z</dcterms:created>
  <dcterms:modified xsi:type="dcterms:W3CDTF">2024-05-07T06:30:29Z</dcterms:modified>
</cp:coreProperties>
</file>