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58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22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2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27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6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98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29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9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0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7B8C-3CD6-449A-B5B6-81A862B6BE94}" type="datetimeFigureOut">
              <a:rPr lang="en-AU" smtClean="0"/>
              <a:t>7/05/2024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9359-60DB-4A08-B546-F74EAAAF57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67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279" y="621829"/>
            <a:ext cx="5069806" cy="56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10211" y="332656"/>
            <a:ext cx="4172594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I then, </a:t>
            </a:r>
            <a:r>
              <a:rPr lang="en-US" sz="48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</a:t>
            </a:r>
            <a:r>
              <a:rPr lang="en-US" sz="48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Lord and Master, have washed your feet; ye also ought to wash one another's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feet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65804" y="6251298"/>
            <a:ext cx="121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John 13:14</a:t>
            </a:r>
            <a:endParaRPr lang="en-A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23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12" y="-44420"/>
            <a:ext cx="52920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60648"/>
            <a:ext cx="42991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If thou turn away thy foot from the sabbath, from doing thy pleasure on my holy day; and call the sabbath a delight,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. .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 Then shalt thou delight thyself in the LORD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;....”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2240" y="245525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Isaiah 58:13-14</a:t>
            </a:r>
            <a:endParaRPr lang="en-A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7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50760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1662" y="428179"/>
            <a:ext cx="3947855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Jesus answering saith unto 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them,</a:t>
            </a:r>
            <a:b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 faith</a:t>
            </a:r>
            <a:b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God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Mark 11:22</a:t>
            </a:r>
            <a:endParaRPr lang="en-A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90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9"/>
          <a:stretch/>
        </p:blipFill>
        <p:spPr bwMode="auto">
          <a:xfrm>
            <a:off x="4139953" y="0"/>
            <a:ext cx="5004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428179"/>
            <a:ext cx="4032449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“. . . </a:t>
            </a:r>
            <a:r>
              <a:rPr lang="en-US" sz="4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 </a:t>
            </a:r>
            <a:r>
              <a:rPr lang="en-US" sz="4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LORD your God, and to serve him with all your heart and with all your soul</a:t>
            </a:r>
            <a:r>
              <a:rPr lang="en-US" sz="4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US" sz="4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Deuteronomy 11:13</a:t>
            </a:r>
            <a:endParaRPr lang="en-AU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84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09743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7075" y="159706"/>
            <a:ext cx="4686925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2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Jesus answered and said unto him, </a:t>
            </a:r>
            <a:r>
              <a:rPr lang="en-US" sz="4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If a man love me, he will keep my words: and my Father will love him, and we will come unto him, and make our abode with him.</a:t>
            </a:r>
            <a:r>
              <a:rPr lang="en-US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A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809" y="6224385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John 14:23</a:t>
            </a:r>
            <a:endParaRPr lang="en-A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7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436096" cy="688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982177"/>
            <a:ext cx="3960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Bear ye one another's burdens, and so fulfil the law of Christ.</a:t>
            </a:r>
            <a:r>
              <a:rPr lang="en-A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A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A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A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Galatians 6:2</a:t>
            </a:r>
            <a:endParaRPr lang="en-A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5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6544"/>
            <a:ext cx="6260764" cy="62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151180"/>
            <a:ext cx="4282872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God so loved the world, that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gave his only begotten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Son,</a:t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whosoever believeth in him should not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perish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but have everlasting life.</a:t>
            </a:r>
            <a:endParaRPr lang="en-A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John 3:16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75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40872"/>
            <a:ext cx="6228184" cy="597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3965" y="212735"/>
            <a:ext cx="3490784" cy="643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he said unto them, 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 ye into all the world, and preach the gospel to every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creature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Mark 16:15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47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1" y="260648"/>
            <a:ext cx="4263338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saith to him again the second time,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Simon, </a:t>
            </a:r>
            <a:r>
              <a:rPr lang="en-US" sz="3600" b="1" i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son</a:t>
            </a:r>
            <a:r>
              <a:rPr lang="en-US" sz="36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Jonas,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lovest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thou me? 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saith unto him, Yea, Lord; thou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knowest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that I love thee. He saith unto him,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Feed my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sheep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John 21:16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5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572" y="296644"/>
            <a:ext cx="38884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Teach me to do thy will; for thou </a:t>
            </a:r>
            <a:r>
              <a:rPr lang="en-US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my God: thy spirit </a:t>
            </a:r>
            <a:r>
              <a:rPr lang="en-US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good; lead me into the land of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uprightness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.”</a:t>
            </a:r>
            <a:r>
              <a:rPr lang="en-A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A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A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A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Psalm </a:t>
            </a:r>
            <a:r>
              <a:rPr lang="en-A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143:10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"/>
          <a:stretch/>
        </p:blipFill>
        <p:spPr bwMode="auto">
          <a:xfrm>
            <a:off x="4211960" y="1"/>
            <a:ext cx="493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16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9788"/>
          <a:stretch/>
        </p:blipFill>
        <p:spPr bwMode="auto">
          <a:xfrm>
            <a:off x="-2281" y="0"/>
            <a:ext cx="4502273" cy="688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5976" y="181958"/>
            <a:ext cx="4687546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32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Only let your conversation be as it </a:t>
            </a:r>
            <a:r>
              <a:rPr lang="en-US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becomes </a:t>
            </a:r>
            <a:r>
              <a:rPr lang="en-US" sz="32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gospel of Christ: that whether I come and see you, or else be absent, I may hear of your affairs, that ye stand fast in one spirit, with one mind striving together for the faith of the </a:t>
            </a:r>
            <a:r>
              <a:rPr lang="en-US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gospel;</a:t>
            </a:r>
            <a:r>
              <a:rPr lang="en-US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32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AU" sz="32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AU" sz="24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Philippians 1:27</a:t>
            </a:r>
            <a:endParaRPr lang="en-AU" sz="24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15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705178"/>
            <a:ext cx="41764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let us not be weary in well doing: for in due season we shall reap, if we faint not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.”</a:t>
            </a:r>
            <a:endParaRPr lang="en-A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A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A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Galatians 6:9</a:t>
            </a:r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0"/>
            <a:ext cx="4572000" cy="688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0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" y="1"/>
            <a:ext cx="5002921" cy="68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9952" y="305068"/>
            <a:ext cx="4572000" cy="624786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“And 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will remember my covenant, which </a:t>
            </a:r>
            <a:r>
              <a:rPr lang="en-US" sz="40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between me and you and every living creature of all flesh; and the waters shall no more become a flood to destroy all flesh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60648"/>
            <a:ext cx="147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Genesis 9:15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88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370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“God saw all that he had made, and it was very good.”</dc:title>
  <dc:creator>Haruto</dc:creator>
  <cp:lastModifiedBy>puppy1964@hotmail.com</cp:lastModifiedBy>
  <cp:revision>56</cp:revision>
  <dcterms:created xsi:type="dcterms:W3CDTF">2021-12-27T03:07:18Z</dcterms:created>
  <dcterms:modified xsi:type="dcterms:W3CDTF">2024-05-07T12:14:32Z</dcterms:modified>
</cp:coreProperties>
</file>