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300" y="-12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277817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270209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225013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199827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1590253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353693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299643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66628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2167378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417497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FF5A6-B215-4989-871D-680C0747F365}" type="datetimeFigureOut">
              <a:rPr lang="en-AU" smtClean="0"/>
              <a:t>24/07/2024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11814FB-5ECD-4474-8265-419AA44929EA}" type="slidenum">
              <a:rPr lang="en-AU" smtClean="0"/>
              <a:t>‹#›</a:t>
            </a:fld>
            <a:endParaRPr lang="en-AU" dirty="0"/>
          </a:p>
        </p:txBody>
      </p:sp>
    </p:spTree>
    <p:extLst>
      <p:ext uri="{BB962C8B-B14F-4D97-AF65-F5344CB8AC3E}">
        <p14:creationId xmlns:p14="http://schemas.microsoft.com/office/powerpoint/2010/main" val="194650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FF5A6-B215-4989-871D-680C0747F365}" type="datetimeFigureOut">
              <a:rPr lang="en-AU" smtClean="0"/>
              <a:t>24/07/2024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814FB-5ECD-4474-8265-419AA44929EA}" type="slidenum">
              <a:rPr lang="en-AU" smtClean="0"/>
              <a:t>‹#›</a:t>
            </a:fld>
            <a:endParaRPr lang="en-AU" dirty="0"/>
          </a:p>
        </p:txBody>
      </p:sp>
    </p:spTree>
    <p:extLst>
      <p:ext uri="{BB962C8B-B14F-4D97-AF65-F5344CB8AC3E}">
        <p14:creationId xmlns:p14="http://schemas.microsoft.com/office/powerpoint/2010/main" val="347500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564"/>
          <a:stretch/>
        </p:blipFill>
        <p:spPr bwMode="auto">
          <a:xfrm>
            <a:off x="2195736" y="0"/>
            <a:ext cx="475252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962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64" y="1936284"/>
            <a:ext cx="4540944" cy="298543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4400" b="1" spc="50" dirty="0" smtClean="0">
                <a:ln w="11430"/>
                <a:solidFill>
                  <a:schemeClr val="accent6">
                    <a:lumMod val="75000"/>
                  </a:schemeClr>
                </a:solidFill>
                <a:effectLst>
                  <a:outerShdw blurRad="76200" dist="50800" dir="5400000" algn="tl" rotWithShape="0">
                    <a:srgbClr val="000000">
                      <a:alpha val="65000"/>
                    </a:srgbClr>
                  </a:outerShdw>
                </a:effectLst>
              </a:rPr>
              <a:t>“</a:t>
            </a:r>
            <a:r>
              <a:rPr lang="en-US" sz="4400" b="1" spc="50" dirty="0">
                <a:ln w="11430"/>
                <a:solidFill>
                  <a:schemeClr val="accent6">
                    <a:lumMod val="75000"/>
                  </a:schemeClr>
                </a:solidFill>
                <a:effectLst>
                  <a:outerShdw blurRad="76200" dist="50800" dir="5400000" algn="tl" rotWithShape="0">
                    <a:srgbClr val="000000">
                      <a:alpha val="65000"/>
                    </a:srgbClr>
                  </a:outerShdw>
                </a:effectLst>
              </a:rPr>
              <a:t>Let all things be done decently and in order</a:t>
            </a:r>
            <a:r>
              <a:rPr lang="en-US" sz="4400" b="1" spc="50" dirty="0" smtClean="0">
                <a:ln w="11430"/>
                <a:solidFill>
                  <a:schemeClr val="accent6">
                    <a:lumMod val="75000"/>
                  </a:schemeClr>
                </a:solidFill>
                <a:effectLst>
                  <a:outerShdw blurRad="76200" dist="50800" dir="5400000" algn="tl" rotWithShape="0">
                    <a:srgbClr val="000000">
                      <a:alpha val="65000"/>
                    </a:srgbClr>
                  </a:outerShdw>
                </a:effectLst>
              </a:rPr>
              <a:t>.</a:t>
            </a:r>
            <a:r>
              <a:rPr lang="en-AU" sz="4400" b="1" spc="50" dirty="0" smtClean="0">
                <a:ln w="11430"/>
                <a:solidFill>
                  <a:schemeClr val="accent6">
                    <a:lumMod val="75000"/>
                  </a:schemeClr>
                </a:solidFill>
                <a:effectLst>
                  <a:outerShdw blurRad="76200" dist="50800" dir="5400000" algn="tl" rotWithShape="0">
                    <a:srgbClr val="000000">
                      <a:alpha val="65000"/>
                    </a:srgbClr>
                  </a:outerShdw>
                </a:effectLst>
              </a:rPr>
              <a:t>”</a:t>
            </a:r>
            <a:r>
              <a:rPr lang="en-AU" sz="3200" b="1" spc="50" dirty="0">
                <a:ln w="11430"/>
                <a:solidFill>
                  <a:schemeClr val="accent6">
                    <a:lumMod val="75000"/>
                  </a:schemeClr>
                </a:solidFill>
                <a:effectLst>
                  <a:outerShdw blurRad="76200" dist="50800" dir="5400000" algn="tl" rotWithShape="0">
                    <a:srgbClr val="000000">
                      <a:alpha val="65000"/>
                    </a:srgbClr>
                  </a:outerShdw>
                </a:effectLst>
              </a:rPr>
              <a:t/>
            </a:r>
            <a:br>
              <a:rPr lang="en-AU" sz="3200" b="1" spc="50" dirty="0">
                <a:ln w="11430"/>
                <a:solidFill>
                  <a:schemeClr val="accent6">
                    <a:lumMod val="75000"/>
                  </a:schemeClr>
                </a:solidFill>
                <a:effectLst>
                  <a:outerShdw blurRad="76200" dist="50800" dir="5400000" algn="tl" rotWithShape="0">
                    <a:srgbClr val="000000">
                      <a:alpha val="65000"/>
                    </a:srgbClr>
                  </a:outerShdw>
                </a:effectLst>
              </a:rPr>
            </a:br>
            <a:endParaRPr lang="en-AU" sz="3200" b="1" spc="50" dirty="0">
              <a:ln w="11430"/>
              <a:solidFill>
                <a:schemeClr val="accent6">
                  <a:lumMod val="75000"/>
                </a:schemeClr>
              </a:solidFill>
              <a:effectLst>
                <a:outerShdw blurRad="76200" dist="50800" dir="5400000" algn="tl" rotWithShape="0">
                  <a:srgbClr val="000000">
                    <a:alpha val="65000"/>
                  </a:srgbClr>
                </a:outerShdw>
              </a:effectLst>
            </a:endParaRPr>
          </a:p>
          <a:p>
            <a:pPr algn="ctr"/>
            <a:r>
              <a:rPr lang="en-AU" sz="2400" b="1" spc="50" dirty="0" smtClean="0">
                <a:ln w="11430"/>
                <a:solidFill>
                  <a:schemeClr val="accent6">
                    <a:lumMod val="75000"/>
                  </a:schemeClr>
                </a:solidFill>
                <a:effectLst>
                  <a:outerShdw blurRad="76200" dist="50800" dir="5400000" algn="tl" rotWithShape="0">
                    <a:srgbClr val="000000">
                      <a:alpha val="65000"/>
                    </a:srgbClr>
                  </a:outerShdw>
                </a:effectLst>
              </a:rPr>
              <a:t>1 Corinthians 14:40</a:t>
            </a:r>
            <a:endParaRPr lang="en-AU" sz="2400" b="1"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0"/>
            <a:ext cx="44999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918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7984" y="982177"/>
            <a:ext cx="4499992" cy="48936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4200" b="1" spc="50" dirty="0" smtClean="0">
                <a:ln w="11430"/>
                <a:solidFill>
                  <a:srgbClr val="0070C0"/>
                </a:solidFill>
                <a:effectLst>
                  <a:outerShdw blurRad="76200" dist="50800" dir="5400000" algn="tl" rotWithShape="0">
                    <a:srgbClr val="000000">
                      <a:alpha val="65000"/>
                    </a:srgbClr>
                  </a:outerShdw>
                </a:effectLst>
              </a:rPr>
              <a:t>“</a:t>
            </a:r>
            <a:r>
              <a:rPr lang="en-US" sz="4400" b="1" spc="50" dirty="0">
                <a:ln w="11430"/>
                <a:solidFill>
                  <a:srgbClr val="0070C0"/>
                </a:solidFill>
                <a:effectLst>
                  <a:outerShdw blurRad="76200" dist="50800" dir="5400000" algn="tl" rotWithShape="0">
                    <a:srgbClr val="000000">
                      <a:alpha val="65000"/>
                    </a:srgbClr>
                  </a:outerShdw>
                </a:effectLst>
              </a:rPr>
              <a:t>For the LORD </a:t>
            </a:r>
            <a:r>
              <a:rPr lang="en-US" sz="4400" b="1" spc="50" dirty="0" smtClean="0">
                <a:ln w="11430"/>
                <a:solidFill>
                  <a:srgbClr val="0070C0"/>
                </a:solidFill>
                <a:effectLst>
                  <a:outerShdw blurRad="76200" dist="50800" dir="5400000" algn="tl" rotWithShape="0">
                    <a:srgbClr val="000000">
                      <a:alpha val="65000"/>
                    </a:srgbClr>
                  </a:outerShdw>
                </a:effectLst>
              </a:rPr>
              <a:t>takes </a:t>
            </a:r>
            <a:r>
              <a:rPr lang="en-US" sz="4400" b="1" spc="50" dirty="0">
                <a:ln w="11430"/>
                <a:solidFill>
                  <a:srgbClr val="0070C0"/>
                </a:solidFill>
                <a:effectLst>
                  <a:outerShdw blurRad="76200" dist="50800" dir="5400000" algn="tl" rotWithShape="0">
                    <a:srgbClr val="000000">
                      <a:alpha val="65000"/>
                    </a:srgbClr>
                  </a:outerShdw>
                </a:effectLst>
              </a:rPr>
              <a:t>pleasure in </a:t>
            </a:r>
            <a:r>
              <a:rPr lang="en-US" sz="4400" b="1" spc="50" dirty="0" smtClean="0">
                <a:ln w="11430"/>
                <a:solidFill>
                  <a:srgbClr val="0070C0"/>
                </a:solidFill>
                <a:effectLst>
                  <a:outerShdw blurRad="76200" dist="50800" dir="5400000" algn="tl" rotWithShape="0">
                    <a:srgbClr val="000000">
                      <a:alpha val="65000"/>
                    </a:srgbClr>
                  </a:outerShdw>
                </a:effectLst>
              </a:rPr>
              <a:t>His </a:t>
            </a:r>
            <a:r>
              <a:rPr lang="en-US" sz="4400" b="1" spc="50" dirty="0">
                <a:ln w="11430"/>
                <a:solidFill>
                  <a:srgbClr val="0070C0"/>
                </a:solidFill>
                <a:effectLst>
                  <a:outerShdw blurRad="76200" dist="50800" dir="5400000" algn="tl" rotWithShape="0">
                    <a:srgbClr val="000000">
                      <a:alpha val="65000"/>
                    </a:srgbClr>
                  </a:outerShdw>
                </a:effectLst>
              </a:rPr>
              <a:t>people: </a:t>
            </a:r>
            <a:r>
              <a:rPr lang="en-US" sz="4400" b="1" spc="50" dirty="0" smtClean="0">
                <a:ln w="11430"/>
                <a:solidFill>
                  <a:srgbClr val="0070C0"/>
                </a:solidFill>
                <a:effectLst>
                  <a:outerShdw blurRad="76200" dist="50800" dir="5400000" algn="tl" rotWithShape="0">
                    <a:srgbClr val="000000">
                      <a:alpha val="65000"/>
                    </a:srgbClr>
                  </a:outerShdw>
                </a:effectLst>
              </a:rPr>
              <a:t>He </a:t>
            </a:r>
            <a:r>
              <a:rPr lang="en-US" sz="4400" b="1" spc="50" dirty="0">
                <a:ln w="11430"/>
                <a:solidFill>
                  <a:srgbClr val="0070C0"/>
                </a:solidFill>
                <a:effectLst>
                  <a:outerShdw blurRad="76200" dist="50800" dir="5400000" algn="tl" rotWithShape="0">
                    <a:srgbClr val="000000">
                      <a:alpha val="65000"/>
                    </a:srgbClr>
                  </a:outerShdw>
                </a:effectLst>
              </a:rPr>
              <a:t>will beautify the meek with salvation</a:t>
            </a:r>
            <a:r>
              <a:rPr lang="en-US" sz="4200" b="1" spc="50" dirty="0" smtClean="0">
                <a:ln w="11430"/>
                <a:solidFill>
                  <a:srgbClr val="0070C0"/>
                </a:solidFill>
                <a:effectLst>
                  <a:outerShdw blurRad="76200" dist="50800" dir="5400000" algn="tl" rotWithShape="0">
                    <a:srgbClr val="000000">
                      <a:alpha val="65000"/>
                    </a:srgbClr>
                  </a:outerShdw>
                </a:effectLst>
              </a:rPr>
              <a:t>.</a:t>
            </a:r>
            <a:r>
              <a:rPr lang="en-AU" sz="4200" b="1" spc="50" dirty="0" smtClean="0">
                <a:ln w="11430"/>
                <a:solidFill>
                  <a:srgbClr val="0070C0"/>
                </a:solidFill>
                <a:effectLst>
                  <a:outerShdw blurRad="76200" dist="50800" dir="5400000" algn="tl" rotWithShape="0">
                    <a:srgbClr val="000000">
                      <a:alpha val="65000"/>
                    </a:srgbClr>
                  </a:outerShdw>
                </a:effectLst>
              </a:rPr>
              <a:t>”</a:t>
            </a:r>
          </a:p>
          <a:p>
            <a:pPr algn="ctr"/>
            <a:endParaRPr lang="en-AU" sz="2400" b="1" spc="50" dirty="0" smtClean="0">
              <a:ln w="11430"/>
              <a:solidFill>
                <a:srgbClr val="0070C0"/>
              </a:solidFill>
              <a:effectLst>
                <a:outerShdw blurRad="76200" dist="50800" dir="5400000" algn="tl" rotWithShape="0">
                  <a:srgbClr val="000000">
                    <a:alpha val="65000"/>
                  </a:srgbClr>
                </a:outerShdw>
              </a:effectLst>
            </a:endParaRPr>
          </a:p>
          <a:p>
            <a:pPr algn="ctr"/>
            <a:r>
              <a:rPr lang="en-AU" sz="2400" b="1" spc="50" dirty="0" smtClean="0">
                <a:ln w="11430"/>
                <a:solidFill>
                  <a:srgbClr val="0070C0"/>
                </a:solidFill>
                <a:effectLst>
                  <a:outerShdw blurRad="76200" dist="50800" dir="5400000" algn="tl" rotWithShape="0">
                    <a:srgbClr val="000000">
                      <a:alpha val="65000"/>
                    </a:srgbClr>
                  </a:outerShdw>
                </a:effectLst>
              </a:rPr>
              <a:t>Psalm 149:4</a:t>
            </a:r>
            <a:endParaRPr lang="en-AU" sz="2400" b="1" spc="50" dirty="0">
              <a:ln w="11430"/>
              <a:solidFill>
                <a:srgbClr val="0070C0"/>
              </a:solidFill>
              <a:effectLst>
                <a:outerShdw blurRad="76200" dist="50800" dir="5400000" algn="tl" rotWithShape="0">
                  <a:srgbClr val="000000">
                    <a:alpha val="65000"/>
                  </a:srgbClr>
                </a:outerShdw>
              </a:effectLs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59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28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028" y="-11807"/>
            <a:ext cx="4438972" cy="686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1520" y="260648"/>
            <a:ext cx="4453508"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3200" b="1" spc="50" dirty="0" smtClean="0">
                <a:ln w="11430"/>
                <a:solidFill>
                  <a:srgbClr val="7030A0"/>
                </a:solidFill>
                <a:effectLst>
                  <a:outerShdw blurRad="76200" dist="50800" dir="5400000" algn="tl" rotWithShape="0">
                    <a:srgbClr val="000000">
                      <a:alpha val="65000"/>
                    </a:srgbClr>
                  </a:outerShdw>
                </a:effectLst>
              </a:rPr>
              <a:t>“</a:t>
            </a:r>
            <a:r>
              <a:rPr lang="en-US" sz="3200" b="1" spc="50" dirty="0">
                <a:ln w="11430"/>
                <a:solidFill>
                  <a:srgbClr val="7030A0"/>
                </a:solidFill>
                <a:effectLst>
                  <a:outerShdw blurRad="76200" dist="50800" dir="5400000" algn="tl" rotWithShape="0">
                    <a:srgbClr val="000000">
                      <a:alpha val="65000"/>
                    </a:srgbClr>
                  </a:outerShdw>
                </a:effectLst>
              </a:rPr>
              <a:t>And Jonathan said to David, Go in peace, forasmuch as we have sworn both of us in the name of the LORD, saying, The LORD be between me and thee, and between my seed and thy seed for ever. And he arose and departed: and Jonathan went into the city.</a:t>
            </a:r>
            <a:r>
              <a:rPr lang="en-AU" sz="3200" b="1" spc="50" dirty="0" smtClean="0">
                <a:ln w="11430"/>
                <a:solidFill>
                  <a:srgbClr val="7030A0"/>
                </a:solidFill>
                <a:effectLst>
                  <a:outerShdw blurRad="76200" dist="50800" dir="5400000" algn="tl" rotWithShape="0">
                    <a:srgbClr val="000000">
                      <a:alpha val="65000"/>
                    </a:srgbClr>
                  </a:outerShdw>
                </a:effectLst>
              </a:rPr>
              <a:t>”</a:t>
            </a:r>
          </a:p>
        </p:txBody>
      </p:sp>
      <p:sp>
        <p:nvSpPr>
          <p:cNvPr id="3" name="Rectangle 2"/>
          <p:cNvSpPr/>
          <p:nvPr/>
        </p:nvSpPr>
        <p:spPr>
          <a:xfrm>
            <a:off x="6156176" y="6262291"/>
            <a:ext cx="1734770"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b="1" spc="50" dirty="0">
                <a:ln w="11430"/>
                <a:solidFill>
                  <a:srgbClr val="7030A0"/>
                </a:solidFill>
                <a:effectLst>
                  <a:outerShdw blurRad="76200" dist="50800" dir="5400000" algn="tl" rotWithShape="0">
                    <a:srgbClr val="000000">
                      <a:alpha val="65000"/>
                    </a:srgbClr>
                  </a:outerShdw>
                </a:effectLst>
              </a:rPr>
              <a:t>1 Samuel 20:42</a:t>
            </a:r>
          </a:p>
        </p:txBody>
      </p:sp>
    </p:spTree>
    <p:extLst>
      <p:ext uri="{BB962C8B-B14F-4D97-AF65-F5344CB8AC3E}">
        <p14:creationId xmlns:p14="http://schemas.microsoft.com/office/powerpoint/2010/main" val="261051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4008" y="305068"/>
            <a:ext cx="4386584"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5400" b="1" spc="50" dirty="0" smtClean="0">
                <a:ln w="11430"/>
                <a:solidFill>
                  <a:schemeClr val="accent6">
                    <a:lumMod val="75000"/>
                  </a:schemeClr>
                </a:solidFill>
                <a:effectLst>
                  <a:outerShdw blurRad="76200" dist="50800" dir="5400000" algn="tl" rotWithShape="0">
                    <a:srgbClr val="000000">
                      <a:alpha val="65000"/>
                    </a:srgbClr>
                  </a:outerShdw>
                </a:effectLst>
              </a:rPr>
              <a:t>“</a:t>
            </a:r>
            <a:r>
              <a:rPr lang="en-US" sz="5400" b="1" spc="50" dirty="0" smtClean="0">
                <a:ln w="11430"/>
                <a:solidFill>
                  <a:schemeClr val="accent6">
                    <a:lumMod val="75000"/>
                  </a:schemeClr>
                </a:solidFill>
                <a:effectLst>
                  <a:outerShdw blurRad="76200" dist="50800" dir="5400000" algn="tl" rotWithShape="0">
                    <a:srgbClr val="000000">
                      <a:alpha val="65000"/>
                    </a:srgbClr>
                  </a:outerShdw>
                </a:effectLst>
              </a:rPr>
              <a:t>Honour all </a:t>
            </a:r>
            <a:r>
              <a:rPr lang="en-US" sz="5400" b="1" i="1" spc="50" dirty="0" smtClean="0">
                <a:ln w="11430"/>
                <a:solidFill>
                  <a:schemeClr val="accent6">
                    <a:lumMod val="75000"/>
                  </a:schemeClr>
                </a:solidFill>
                <a:effectLst>
                  <a:outerShdw blurRad="76200" dist="50800" dir="5400000" algn="tl" rotWithShape="0">
                    <a:srgbClr val="000000">
                      <a:alpha val="65000"/>
                    </a:srgbClr>
                  </a:outerShdw>
                </a:effectLst>
              </a:rPr>
              <a:t>men</a:t>
            </a:r>
            <a:r>
              <a:rPr lang="en-US" sz="5400" b="1" spc="50" dirty="0" smtClean="0">
                <a:ln w="11430"/>
                <a:solidFill>
                  <a:schemeClr val="accent6">
                    <a:lumMod val="75000"/>
                  </a:schemeClr>
                </a:solidFill>
                <a:effectLst>
                  <a:outerShdw blurRad="76200" dist="50800" dir="5400000" algn="tl" rotWithShape="0">
                    <a:srgbClr val="000000">
                      <a:alpha val="65000"/>
                    </a:srgbClr>
                  </a:outerShdw>
                </a:effectLst>
              </a:rPr>
              <a:t>. Love the brotherhood. Fear God. Honour the king.</a:t>
            </a:r>
            <a:r>
              <a:rPr lang="en-AU" sz="5400" b="1" spc="50" dirty="0" smtClean="0">
                <a:ln w="11430"/>
                <a:solidFill>
                  <a:schemeClr val="accent6">
                    <a:lumMod val="75000"/>
                  </a:schemeClr>
                </a:solidFill>
                <a:effectLst>
                  <a:outerShdw blurRad="76200" dist="50800" dir="5400000" algn="tl" rotWithShape="0">
                    <a:srgbClr val="000000">
                      <a:alpha val="65000"/>
                    </a:srgbClr>
                  </a:outerShdw>
                </a:effectLst>
              </a:rPr>
              <a:t>”</a:t>
            </a:r>
          </a:p>
          <a:p>
            <a:pPr algn="ctr"/>
            <a:endParaRPr lang="en-AU" sz="2400" b="1" spc="50" dirty="0" smtClean="0">
              <a:ln w="11430"/>
              <a:solidFill>
                <a:schemeClr val="accent6">
                  <a:lumMod val="75000"/>
                </a:schemeClr>
              </a:solidFill>
              <a:effectLst>
                <a:outerShdw blurRad="76200" dist="50800" dir="5400000" algn="tl" rotWithShape="0">
                  <a:srgbClr val="000000">
                    <a:alpha val="65000"/>
                  </a:srgbClr>
                </a:outerShdw>
              </a:effectLst>
            </a:endParaRPr>
          </a:p>
          <a:p>
            <a:pPr algn="ctr"/>
            <a:endParaRPr lang="en-AU" sz="2400" b="1" spc="50" dirty="0">
              <a:ln w="11430"/>
              <a:solidFill>
                <a:schemeClr val="accent6">
                  <a:lumMod val="75000"/>
                </a:schemeClr>
              </a:solidFill>
              <a:effectLst>
                <a:outerShdw blurRad="76200" dist="50800" dir="5400000" algn="tl" rotWithShape="0">
                  <a:srgbClr val="000000">
                    <a:alpha val="65000"/>
                  </a:srgbClr>
                </a:outerShdw>
              </a:effectLst>
            </a:endParaRPr>
          </a:p>
          <a:p>
            <a:pPr algn="ctr"/>
            <a:r>
              <a:rPr lang="en-AU" sz="2400" b="1" spc="50" dirty="0" smtClean="0">
                <a:ln w="11430"/>
                <a:solidFill>
                  <a:schemeClr val="accent6">
                    <a:lumMod val="75000"/>
                  </a:schemeClr>
                </a:solidFill>
                <a:effectLst>
                  <a:outerShdw blurRad="76200" dist="50800" dir="5400000" algn="tl" rotWithShape="0">
                    <a:srgbClr val="000000">
                      <a:alpha val="65000"/>
                    </a:srgbClr>
                  </a:outerShdw>
                </a:effectLst>
              </a:rPr>
              <a:t>1 Peter 2:17</a:t>
            </a:r>
            <a:endParaRPr lang="en-AU" sz="2400" b="1"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 y="0"/>
            <a:ext cx="4505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691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56" y="797511"/>
            <a:ext cx="4453508" cy="5262979"/>
          </a:xfrm>
          <a:prstGeom prst="rect">
            <a:avLst/>
          </a:prstGeom>
        </p:spPr>
        <p:txBody>
          <a:bodyPr wrap="square">
            <a:spAutoFit/>
          </a:bodyPr>
          <a:lstStyle/>
          <a:p>
            <a:pPr algn="ctr"/>
            <a:r>
              <a:rPr lang="en-AU" sz="3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en-US"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 hath shewed thee, O man, what </a:t>
            </a:r>
            <a:r>
              <a:rPr lang="en-US" sz="3600" b="1"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is</a:t>
            </a:r>
            <a:r>
              <a:rPr lang="en-US" sz="36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good; and what doth the LORD require of thee, but to do justly, and to love mercy, and to walk humbly with thy god?</a:t>
            </a:r>
            <a:r>
              <a:rPr lang="en-US" sz="3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AU" sz="35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A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AU" sz="2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Micah</a:t>
            </a:r>
            <a:r>
              <a:rPr lang="en-A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6:8</a:t>
            </a:r>
            <a:endParaRPr lang="en-A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3"/>
          <a:stretch/>
        </p:blipFill>
        <p:spPr bwMode="auto">
          <a:xfrm flipH="1">
            <a:off x="4638674" y="0"/>
            <a:ext cx="4505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10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9052"/>
            <a:ext cx="4190685" cy="6838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1" y="116632"/>
            <a:ext cx="4506349" cy="65556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2800" b="1" spc="50" dirty="0" smtClean="0">
                <a:ln w="11430"/>
                <a:effectLst>
                  <a:outerShdw blurRad="76200" dist="50800" dir="5400000" algn="tl" rotWithShape="0">
                    <a:srgbClr val="000000">
                      <a:alpha val="65000"/>
                    </a:srgbClr>
                  </a:outerShdw>
                </a:effectLst>
              </a:rPr>
              <a:t>“</a:t>
            </a:r>
            <a:r>
              <a:rPr lang="en-US" sz="28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And The LORD passed by before him and proclaimed, The LORD, The LORD God, merciful and gracious, longsuffering and abundant in goodness and truth, keeping mercy for thousands, forgiving iniquity, transgression and sin, and that by no means clear the guilty; visiting the iniquity of the fathers upon the children and upon the children’s children unto the third and the fourth generation</a:t>
            </a:r>
            <a:r>
              <a:rPr lang="en-US" sz="2800" b="1" spc="50" dirty="0" smtClean="0">
                <a:ln w="11430"/>
                <a:effectLst>
                  <a:outerShdw blurRad="76200" dist="50800" dir="5400000" algn="tl" rotWithShape="0">
                    <a:srgbClr val="000000">
                      <a:alpha val="65000"/>
                    </a:srgbClr>
                  </a:outerShdw>
                </a:effectLst>
              </a:rPr>
              <a:t>.</a:t>
            </a:r>
            <a:r>
              <a:rPr lang="en-AU" sz="2800" b="1" spc="50" dirty="0" smtClean="0">
                <a:ln w="11430"/>
                <a:effectLst>
                  <a:outerShdw blurRad="76200" dist="50800" dir="5400000" algn="tl" rotWithShape="0">
                    <a:srgbClr val="000000">
                      <a:alpha val="65000"/>
                    </a:srgbClr>
                  </a:outerShdw>
                </a:effectLst>
              </a:rPr>
              <a:t>”</a:t>
            </a:r>
          </a:p>
        </p:txBody>
      </p:sp>
      <p:sp>
        <p:nvSpPr>
          <p:cNvPr id="3" name="Rectangle 2"/>
          <p:cNvSpPr/>
          <p:nvPr/>
        </p:nvSpPr>
        <p:spPr>
          <a:xfrm>
            <a:off x="5344703" y="141362"/>
            <a:ext cx="1657313" cy="369332"/>
          </a:xfrm>
          <a:prstGeom prst="rect">
            <a:avLst/>
          </a:prstGeom>
        </p:spPr>
        <p:txBody>
          <a:bodyPr wrap="none">
            <a:spAutoFit/>
          </a:bodyPr>
          <a:lstStyle/>
          <a:p>
            <a:pPr algn="ctr"/>
            <a:r>
              <a:rPr lang="en-AU" b="1" spc="50" dirty="0">
                <a:ln w="11430"/>
                <a:solidFill>
                  <a:srgbClr val="0070C0"/>
                </a:solidFill>
                <a:effectLst>
                  <a:outerShdw blurRad="76200" dist="50800" dir="5400000" algn="tl" rotWithShape="0">
                    <a:srgbClr val="000000">
                      <a:alpha val="65000"/>
                    </a:srgbClr>
                  </a:outerShdw>
                </a:effectLst>
              </a:rPr>
              <a:t>Exodus 34:6-7 </a:t>
            </a:r>
          </a:p>
        </p:txBody>
      </p:sp>
    </p:spTree>
    <p:extLst>
      <p:ext uri="{BB962C8B-B14F-4D97-AF65-F5344CB8AC3E}">
        <p14:creationId xmlns:p14="http://schemas.microsoft.com/office/powerpoint/2010/main" val="889182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5976" y="260648"/>
            <a:ext cx="4508045" cy="618630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4400" b="1" spc="50" dirty="0" smtClean="0">
                <a:ln w="11430"/>
                <a:solidFill>
                  <a:schemeClr val="accent3">
                    <a:lumMod val="75000"/>
                  </a:schemeClr>
                </a:solidFill>
                <a:effectLst>
                  <a:outerShdw blurRad="76200" dist="50800" dir="5400000" algn="tl" rotWithShape="0">
                    <a:srgbClr val="000000">
                      <a:alpha val="65000"/>
                    </a:srgbClr>
                  </a:outerShdw>
                </a:effectLst>
              </a:rPr>
              <a:t>“</a:t>
            </a:r>
            <a:r>
              <a:rPr lang="en-US" sz="3600" b="1" spc="50" dirty="0" smtClean="0">
                <a:ln w="11430"/>
                <a:solidFill>
                  <a:schemeClr val="accent3">
                    <a:lumMod val="75000"/>
                  </a:schemeClr>
                </a:solidFill>
                <a:effectLst>
                  <a:outerShdw blurRad="76200" dist="50800" dir="5400000" algn="tl" rotWithShape="0">
                    <a:srgbClr val="000000">
                      <a:alpha val="65000"/>
                    </a:srgbClr>
                  </a:outerShdw>
                </a:effectLst>
              </a:rPr>
              <a:t>But the God of all grace, who has called us to His eternal glory by Christ Jesus, after that you have suffered a while, make you perfect, establish, strengthen,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and</a:t>
            </a:r>
            <a:r>
              <a:rPr lang="en-US" sz="3600" b="1" spc="50" dirty="0" smtClean="0">
                <a:ln w="11430"/>
                <a:solidFill>
                  <a:schemeClr val="accent3">
                    <a:lumMod val="75000"/>
                  </a:schemeClr>
                </a:solidFill>
                <a:effectLst>
                  <a:outerShdw blurRad="76200" dist="50800" dir="5400000" algn="tl" rotWithShape="0">
                    <a:srgbClr val="000000">
                      <a:alpha val="65000"/>
                    </a:srgbClr>
                  </a:outerShdw>
                </a:effectLst>
              </a:rPr>
              <a:t> settle you.</a:t>
            </a:r>
            <a:r>
              <a:rPr lang="en-US" sz="4400" b="1" spc="50" dirty="0" smtClean="0">
                <a:ln w="11430"/>
                <a:solidFill>
                  <a:schemeClr val="accent3">
                    <a:lumMod val="75000"/>
                  </a:schemeClr>
                </a:solidFill>
                <a:effectLst>
                  <a:outerShdw blurRad="76200" dist="50800" dir="5400000" algn="tl" rotWithShape="0">
                    <a:srgbClr val="000000">
                      <a:alpha val="65000"/>
                    </a:srgbClr>
                  </a:outerShdw>
                </a:effectLst>
              </a:rPr>
              <a:t>.</a:t>
            </a:r>
            <a:r>
              <a:rPr lang="en-AU" sz="4400" b="1" spc="50" dirty="0" smtClean="0">
                <a:ln w="11430"/>
                <a:solidFill>
                  <a:schemeClr val="accent3">
                    <a:lumMod val="75000"/>
                  </a:schemeClr>
                </a:solidFill>
                <a:effectLst>
                  <a:outerShdw blurRad="76200" dist="50800" dir="5400000" algn="tl" rotWithShape="0">
                    <a:srgbClr val="000000">
                      <a:alpha val="65000"/>
                    </a:srgbClr>
                  </a:outerShdw>
                </a:effectLst>
              </a:rPr>
              <a:t>”</a:t>
            </a:r>
          </a:p>
          <a:p>
            <a:endParaRPr lang="en-A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AU" sz="2400" b="1" spc="50" dirty="0" smtClean="0">
                <a:ln w="11430"/>
                <a:solidFill>
                  <a:schemeClr val="accent3">
                    <a:lumMod val="75000"/>
                  </a:schemeClr>
                </a:solidFill>
                <a:effectLst>
                  <a:outerShdw blurRad="76200" dist="50800" dir="5400000" algn="tl" rotWithShape="0">
                    <a:srgbClr val="000000">
                      <a:alpha val="65000"/>
                    </a:srgbClr>
                  </a:outerShdw>
                </a:effectLst>
              </a:rPr>
              <a:t>1 Peter 5:10</a:t>
            </a:r>
            <a:endParaRPr lang="en-AU" sz="2400" b="1" spc="50" dirty="0">
              <a:ln w="11430"/>
              <a:solidFill>
                <a:schemeClr val="accent3">
                  <a:lumMod val="75000"/>
                </a:schemeClr>
              </a:solidFill>
              <a:effectLst>
                <a:outerShdw blurRad="76200" dist="50800" dir="5400000" algn="tl" rotWithShape="0">
                  <a:srgbClr val="000000">
                    <a:alpha val="65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559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41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54" y="476672"/>
            <a:ext cx="4568304" cy="575542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4000" b="1" spc="50" dirty="0" smtClean="0">
                <a:ln w="11430"/>
                <a:solidFill>
                  <a:srgbClr val="7030A0"/>
                </a:solidFill>
                <a:effectLst>
                  <a:outerShdw blurRad="76200" dist="50800" dir="5400000" algn="tl" rotWithShape="0">
                    <a:srgbClr val="000000">
                      <a:alpha val="65000"/>
                    </a:srgbClr>
                  </a:outerShdw>
                </a:effectLst>
              </a:rPr>
              <a:t>“</a:t>
            </a:r>
            <a:r>
              <a:rPr lang="en-US" sz="4000" b="1" spc="50" dirty="0" smtClean="0">
                <a:ln w="11430"/>
                <a:solidFill>
                  <a:srgbClr val="7030A0"/>
                </a:solidFill>
                <a:effectLst>
                  <a:outerShdw blurRad="76200" dist="50800" dir="5400000" algn="tl" rotWithShape="0">
                    <a:srgbClr val="000000">
                      <a:alpha val="65000"/>
                    </a:srgbClr>
                  </a:outerShdw>
                </a:effectLst>
              </a:rPr>
              <a:t>For now we see through a glass, darkly; but then face to face; now I know in part; but then shall I know even as also I am known</a:t>
            </a:r>
            <a:r>
              <a:rPr lang="en-AU" sz="4000" b="1" spc="50" dirty="0" smtClean="0">
                <a:ln w="11430"/>
                <a:solidFill>
                  <a:srgbClr val="7030A0"/>
                </a:solidFill>
                <a:effectLst>
                  <a:outerShdw blurRad="76200" dist="50800" dir="5400000" algn="tl" rotWithShape="0">
                    <a:srgbClr val="000000">
                      <a:alpha val="65000"/>
                    </a:srgbClr>
                  </a:outerShdw>
                </a:effectLst>
              </a:rPr>
              <a:t>.”</a:t>
            </a:r>
          </a:p>
          <a:p>
            <a:pPr algn="ctr"/>
            <a:endParaRPr lang="en-AU" sz="2400" b="1" spc="50" dirty="0" smtClean="0">
              <a:ln w="11430"/>
              <a:solidFill>
                <a:srgbClr val="7030A0"/>
              </a:solidFill>
              <a:effectLst>
                <a:outerShdw blurRad="76200" dist="50800" dir="5400000" algn="tl" rotWithShape="0">
                  <a:srgbClr val="000000">
                    <a:alpha val="65000"/>
                  </a:srgbClr>
                </a:outerShdw>
              </a:effectLst>
            </a:endParaRPr>
          </a:p>
          <a:p>
            <a:pPr algn="ctr"/>
            <a:r>
              <a:rPr lang="en-AU" sz="2400" b="1" spc="50" dirty="0" smtClean="0">
                <a:ln w="11430"/>
                <a:solidFill>
                  <a:srgbClr val="7030A0"/>
                </a:solidFill>
                <a:effectLst>
                  <a:outerShdw blurRad="76200" dist="50800" dir="5400000" algn="tl" rotWithShape="0">
                    <a:srgbClr val="000000">
                      <a:alpha val="65000"/>
                    </a:srgbClr>
                  </a:outerShdw>
                </a:effectLst>
              </a:rPr>
              <a:t>1 Corinthians 13:12</a:t>
            </a:r>
            <a:endParaRPr lang="en-AU" sz="2400" b="1" spc="50" dirty="0">
              <a:ln w="11430"/>
              <a:solidFill>
                <a:srgbClr val="7030A0"/>
              </a:solidFill>
              <a:effectLst>
                <a:outerShdw blurRad="76200" dist="50800" dir="5400000" algn="tl" rotWithShape="0">
                  <a:srgbClr val="000000">
                    <a:alpha val="65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754" y="0"/>
            <a:ext cx="45434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3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016" y="692696"/>
            <a:ext cx="4230216" cy="538609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3600" b="1" spc="50" dirty="0" smtClean="0">
                <a:ln w="11430"/>
                <a:effectLst>
                  <a:outerShdw blurRad="76200" dist="50800" dir="5400000" algn="tl" rotWithShape="0">
                    <a:srgbClr val="000000">
                      <a:alpha val="65000"/>
                    </a:srgbClr>
                  </a:outerShdw>
                </a:effectLst>
              </a:rPr>
              <a:t>“</a:t>
            </a:r>
            <a:r>
              <a:rPr lang="en-US" sz="3600" b="1" spc="50" dirty="0" smtClean="0">
                <a:ln w="11430"/>
                <a:effectLst>
                  <a:outerShdw blurRad="76200" dist="50800" dir="5400000" algn="tl" rotWithShape="0">
                    <a:srgbClr val="000000">
                      <a:alpha val="65000"/>
                    </a:srgbClr>
                  </a:outerShdw>
                </a:effectLst>
              </a:rPr>
              <a:t>And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even</a:t>
            </a:r>
            <a:r>
              <a:rPr lang="en-US" sz="3600" b="1" spc="50" dirty="0" smtClean="0">
                <a:ln w="11430"/>
                <a:effectLst>
                  <a:outerShdw blurRad="76200" dist="50800" dir="5400000" algn="tl" rotWithShape="0">
                    <a:srgbClr val="000000">
                      <a:alpha val="65000"/>
                    </a:srgbClr>
                  </a:outerShdw>
                </a:effectLst>
              </a:rPr>
              <a:t> to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your</a:t>
            </a:r>
            <a:r>
              <a:rPr lang="en-US" sz="3600" b="1" spc="50" dirty="0" smtClean="0">
                <a:ln w="11430"/>
                <a:effectLst>
                  <a:outerShdw blurRad="76200" dist="50800" dir="5400000" algn="tl" rotWithShape="0">
                    <a:srgbClr val="000000">
                      <a:alpha val="65000"/>
                    </a:srgbClr>
                  </a:outerShdw>
                </a:effectLst>
              </a:rPr>
              <a:t> old age I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am</a:t>
            </a:r>
            <a:r>
              <a:rPr lang="en-US" sz="3600" b="1" spc="50" dirty="0" smtClean="0">
                <a:ln w="11430"/>
                <a:effectLst>
                  <a:outerShdw blurRad="76200" dist="50800" dir="5400000" algn="tl" rotWithShape="0">
                    <a:srgbClr val="000000">
                      <a:alpha val="65000"/>
                    </a:srgbClr>
                  </a:outerShdw>
                </a:effectLst>
              </a:rPr>
              <a:t> he; and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even</a:t>
            </a:r>
            <a:r>
              <a:rPr lang="en-US" sz="3600" b="1" spc="50" dirty="0" smtClean="0">
                <a:ln w="11430"/>
                <a:effectLst>
                  <a:outerShdw blurRad="76200" dist="50800" dir="5400000" algn="tl" rotWithShape="0">
                    <a:srgbClr val="000000">
                      <a:alpha val="65000"/>
                    </a:srgbClr>
                  </a:outerShdw>
                </a:effectLst>
              </a:rPr>
              <a:t> to hoar hairs will I carry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you;</a:t>
            </a:r>
            <a:r>
              <a:rPr lang="en-US" sz="3600" b="1" i="1" spc="50" dirty="0" smtClean="0">
                <a:ln w="11430"/>
                <a:effectLst>
                  <a:outerShdw blurRad="76200" dist="50800" dir="5400000" algn="tl" rotWithShape="0">
                    <a:srgbClr val="000000">
                      <a:alpha val="65000"/>
                    </a:srgbClr>
                  </a:outerShdw>
                </a:effectLst>
              </a:rPr>
              <a:t> </a:t>
            </a:r>
            <a:r>
              <a:rPr lang="en-US" sz="3600" b="1" spc="50" dirty="0" smtClean="0">
                <a:ln w="11430"/>
                <a:effectLst>
                  <a:outerShdw blurRad="76200" dist="50800" dir="5400000" algn="tl" rotWithShape="0">
                    <a:srgbClr val="000000">
                      <a:alpha val="65000"/>
                    </a:srgbClr>
                  </a:outerShdw>
                </a:effectLst>
              </a:rPr>
              <a:t>I have made, and I will bear; even I will carry, and will deliver </a:t>
            </a:r>
            <a:r>
              <a:rPr lang="en-US" sz="3600" b="1" i="1" spc="50" dirty="0" smtClean="0">
                <a:ln w="11430"/>
                <a:solidFill>
                  <a:schemeClr val="bg1">
                    <a:lumMod val="50000"/>
                  </a:schemeClr>
                </a:solidFill>
                <a:effectLst>
                  <a:outerShdw blurRad="76200" dist="50800" dir="5400000" algn="tl" rotWithShape="0">
                    <a:srgbClr val="000000">
                      <a:alpha val="65000"/>
                    </a:srgbClr>
                  </a:outerShdw>
                </a:effectLst>
              </a:rPr>
              <a:t>you</a:t>
            </a:r>
            <a:r>
              <a:rPr lang="en-US" sz="3600" b="1" spc="50" dirty="0" smtClean="0">
                <a:ln w="11430"/>
                <a:effectLst>
                  <a:outerShdw blurRad="76200" dist="50800" dir="5400000" algn="tl" rotWithShape="0">
                    <a:srgbClr val="000000">
                      <a:alpha val="65000"/>
                    </a:srgbClr>
                  </a:outerShdw>
                </a:effectLst>
              </a:rPr>
              <a:t>.</a:t>
            </a:r>
            <a:r>
              <a:rPr lang="en-AU" sz="3600" b="1" spc="50" dirty="0" smtClean="0">
                <a:ln w="11430"/>
                <a:effectLst>
                  <a:outerShdw blurRad="76200" dist="50800" dir="5400000" algn="tl" rotWithShape="0">
                    <a:srgbClr val="000000">
                      <a:alpha val="65000"/>
                    </a:srgbClr>
                  </a:outerShdw>
                </a:effectLst>
              </a:rPr>
              <a:t>”</a:t>
            </a:r>
          </a:p>
          <a:p>
            <a:pPr algn="ctr"/>
            <a:endParaRPr lang="en-AU" sz="3200" b="1" spc="50" dirty="0">
              <a:ln w="11430"/>
              <a:effectLst>
                <a:outerShdw blurRad="76200" dist="50800" dir="5400000" algn="tl" rotWithShape="0">
                  <a:srgbClr val="000000">
                    <a:alpha val="65000"/>
                  </a:srgbClr>
                </a:outerShdw>
              </a:effectLst>
            </a:endParaRPr>
          </a:p>
          <a:p>
            <a:pPr algn="ctr"/>
            <a:r>
              <a:rPr lang="en-AU" sz="2400" b="1" spc="50" dirty="0" smtClean="0">
                <a:ln w="11430"/>
                <a:effectLst>
                  <a:outerShdw blurRad="76200" dist="50800" dir="5400000" algn="tl" rotWithShape="0">
                    <a:srgbClr val="000000">
                      <a:alpha val="65000"/>
                    </a:srgbClr>
                  </a:outerShdw>
                </a:effectLst>
              </a:rPr>
              <a:t>Isaiah 46:4</a:t>
            </a:r>
            <a:endParaRPr lang="en-AU" sz="2400" b="1" spc="50" dirty="0">
              <a:ln w="11430"/>
              <a:effectLst>
                <a:outerShdw blurRad="76200" dist="50800" dir="5400000" algn="tl" rotWithShape="0">
                  <a:srgbClr val="000000">
                    <a:alpha val="65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279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63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1" y="797510"/>
            <a:ext cx="4104457" cy="526297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4800" b="1" spc="50" dirty="0" smtClean="0">
                <a:ln w="11430"/>
                <a:solidFill>
                  <a:srgbClr val="0070C0"/>
                </a:solidFill>
                <a:effectLst>
                  <a:outerShdw blurRad="76200" dist="50800" dir="5400000" algn="tl" rotWithShape="0">
                    <a:srgbClr val="000000">
                      <a:alpha val="65000"/>
                    </a:srgbClr>
                  </a:outerShdw>
                </a:effectLst>
              </a:rPr>
              <a:t>“</a:t>
            </a:r>
            <a:r>
              <a:rPr lang="en-US" sz="4800" b="1" spc="50" dirty="0">
                <a:ln w="11430"/>
                <a:solidFill>
                  <a:srgbClr val="0070C0"/>
                </a:solidFill>
                <a:effectLst>
                  <a:outerShdw blurRad="76200" dist="50800" dir="5400000" algn="tl" rotWithShape="0">
                    <a:srgbClr val="000000">
                      <a:alpha val="65000"/>
                    </a:srgbClr>
                  </a:outerShdw>
                </a:effectLst>
              </a:rPr>
              <a:t>I have heard of </a:t>
            </a:r>
            <a:r>
              <a:rPr lang="en-US" sz="4800" b="1" spc="50" dirty="0" smtClean="0">
                <a:ln w="11430"/>
                <a:solidFill>
                  <a:srgbClr val="0070C0"/>
                </a:solidFill>
                <a:effectLst>
                  <a:outerShdw blurRad="76200" dist="50800" dir="5400000" algn="tl" rotWithShape="0">
                    <a:srgbClr val="000000">
                      <a:alpha val="65000"/>
                    </a:srgbClr>
                  </a:outerShdw>
                </a:effectLst>
              </a:rPr>
              <a:t>you by </a:t>
            </a:r>
            <a:r>
              <a:rPr lang="en-US" sz="4800" b="1" spc="50" dirty="0">
                <a:ln w="11430"/>
                <a:solidFill>
                  <a:srgbClr val="0070C0"/>
                </a:solidFill>
                <a:effectLst>
                  <a:outerShdw blurRad="76200" dist="50800" dir="5400000" algn="tl" rotWithShape="0">
                    <a:srgbClr val="000000">
                      <a:alpha val="65000"/>
                    </a:srgbClr>
                  </a:outerShdw>
                </a:effectLst>
              </a:rPr>
              <a:t>the hearing of the ear: but now mine eye </a:t>
            </a:r>
            <a:r>
              <a:rPr lang="en-US" sz="4800" b="1" spc="50" dirty="0" smtClean="0">
                <a:ln w="11430"/>
                <a:solidFill>
                  <a:srgbClr val="0070C0"/>
                </a:solidFill>
                <a:effectLst>
                  <a:outerShdw blurRad="76200" dist="50800" dir="5400000" algn="tl" rotWithShape="0">
                    <a:srgbClr val="000000">
                      <a:alpha val="65000"/>
                    </a:srgbClr>
                  </a:outerShdw>
                </a:effectLst>
              </a:rPr>
              <a:t>sees you.</a:t>
            </a:r>
            <a:r>
              <a:rPr lang="en-AU" sz="4800" b="1" spc="50" dirty="0" smtClean="0">
                <a:ln w="11430"/>
                <a:solidFill>
                  <a:srgbClr val="0070C0"/>
                </a:solidFill>
                <a:effectLst>
                  <a:outerShdw blurRad="76200" dist="50800" dir="5400000" algn="tl" rotWithShape="0">
                    <a:srgbClr val="000000">
                      <a:alpha val="65000"/>
                    </a:srgbClr>
                  </a:outerShdw>
                </a:effectLst>
              </a:rPr>
              <a:t>”</a:t>
            </a:r>
            <a:endParaRPr lang="en-AU" sz="3600" b="1" spc="50" dirty="0">
              <a:ln w="11430"/>
              <a:solidFill>
                <a:srgbClr val="0070C0"/>
              </a:solidFill>
              <a:effectLst>
                <a:outerShdw blurRad="76200" dist="50800" dir="5400000" algn="tl" rotWithShape="0">
                  <a:srgbClr val="000000">
                    <a:alpha val="65000"/>
                  </a:srgbClr>
                </a:outerShdw>
              </a:effectLst>
            </a:endParaRPr>
          </a:p>
          <a:p>
            <a:pPr algn="ctr"/>
            <a:r>
              <a:rPr lang="en-AU" sz="2400" b="1" spc="50" dirty="0" smtClean="0">
                <a:ln w="11430"/>
                <a:solidFill>
                  <a:srgbClr val="0070C0"/>
                </a:solidFill>
                <a:effectLst>
                  <a:outerShdw blurRad="76200" dist="50800" dir="5400000" algn="tl" rotWithShape="0">
                    <a:srgbClr val="000000">
                      <a:alpha val="65000"/>
                    </a:srgbClr>
                  </a:outerShdw>
                </a:effectLst>
              </a:rPr>
              <a:t/>
            </a:r>
            <a:br>
              <a:rPr lang="en-AU" sz="2400" b="1" spc="50" dirty="0" smtClean="0">
                <a:ln w="11430"/>
                <a:solidFill>
                  <a:srgbClr val="0070C0"/>
                </a:solidFill>
                <a:effectLst>
                  <a:outerShdw blurRad="76200" dist="50800" dir="5400000" algn="tl" rotWithShape="0">
                    <a:srgbClr val="000000">
                      <a:alpha val="65000"/>
                    </a:srgbClr>
                  </a:outerShdw>
                </a:effectLst>
              </a:rPr>
            </a:br>
            <a:r>
              <a:rPr lang="en-AU" sz="2400" b="1" spc="50" dirty="0" smtClean="0">
                <a:ln w="11430"/>
                <a:solidFill>
                  <a:srgbClr val="0070C0"/>
                </a:solidFill>
                <a:effectLst>
                  <a:outerShdw blurRad="76200" dist="50800" dir="5400000" algn="tl" rotWithShape="0">
                    <a:srgbClr val="000000">
                      <a:alpha val="65000"/>
                    </a:srgbClr>
                  </a:outerShdw>
                </a:effectLst>
              </a:rPr>
              <a:t>Job 42:5</a:t>
            </a:r>
            <a:endParaRPr lang="en-AU" b="1" spc="50" dirty="0">
              <a:ln w="11430"/>
              <a:solidFill>
                <a:srgbClr val="0070C0"/>
              </a:solidFill>
              <a:effectLst>
                <a:outerShdw blurRad="76200" dist="50800" dir="5400000" algn="tl" rotWithShape="0">
                  <a:srgbClr val="000000">
                    <a:alpha val="65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16016" y="0"/>
            <a:ext cx="442798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47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81956"/>
            <a:ext cx="4370088" cy="624786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3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 any man serve me, let him follow me; and where I am, there shall also my servant be: if any man serve me, him will </a:t>
            </a:r>
            <a:r>
              <a:rPr lang="en-US" sz="40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my</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Father honour.</a:t>
            </a:r>
            <a:r>
              <a:rPr lang="en-AU" sz="3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AU"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A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AU"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John 12:26</a:t>
            </a:r>
            <a:endParaRPr lang="en-A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84"/>
          <a:stretch/>
        </p:blipFill>
        <p:spPr bwMode="auto">
          <a:xfrm>
            <a:off x="0" y="0"/>
            <a:ext cx="444443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18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29175" y="0"/>
            <a:ext cx="43148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188640"/>
            <a:ext cx="540060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Who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shall separate us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r>
            <a:b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from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the love of Christ? </a:t>
            </a:r>
            <a:r>
              <a:rPr lang="en-US" sz="3200" b="1" i="1" spc="50" dirty="0">
                <a:ln w="11430"/>
                <a:solidFill>
                  <a:schemeClr val="bg1">
                    <a:lumMod val="50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shall</a:t>
            </a:r>
            <a:r>
              <a:rPr lang="en-US" sz="3200" b="1" spc="50" dirty="0">
                <a:ln w="11430"/>
                <a:solidFill>
                  <a:schemeClr val="bg1">
                    <a:lumMod val="50000"/>
                  </a:schemeClr>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tribulation,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or distress, or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persecution,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or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famine,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r>
            <a:b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b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or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nakedness</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or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peril, or sword?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As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it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is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written, For thy sake we are killed all the day long; we are accounted as sheep for the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slaughter. Nay</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in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all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these things we are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more </a:t>
            </a:r>
            <a:r>
              <a:rPr lang="en-US" sz="3200" b="1" spc="50" dirty="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than conquerors through him that loved </a:t>
            </a:r>
            <a:r>
              <a:rPr lang="en-US"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us</a:t>
            </a:r>
            <a:r>
              <a:rPr lang="en-AU" sz="3200" b="1" spc="50" dirty="0" smtClean="0">
                <a:ln w="11430"/>
                <a:solidFill>
                  <a:srgbClr val="00206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
        <p:nvSpPr>
          <p:cNvPr id="3" name="Rectangle 2"/>
          <p:cNvSpPr/>
          <p:nvPr/>
        </p:nvSpPr>
        <p:spPr>
          <a:xfrm>
            <a:off x="1475656" y="6309320"/>
            <a:ext cx="1812484"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b="1" spc="50" dirty="0">
                <a:ln w="11430"/>
                <a:solidFill>
                  <a:srgbClr val="002060"/>
                </a:solidFill>
                <a:effectLst>
                  <a:outerShdw blurRad="76200" dist="50800" dir="5400000" algn="tl" rotWithShape="0">
                    <a:srgbClr val="000000">
                      <a:alpha val="65000"/>
                    </a:srgbClr>
                  </a:outerShdw>
                </a:effectLst>
              </a:rPr>
              <a:t>Romans 8:35-37</a:t>
            </a:r>
          </a:p>
        </p:txBody>
      </p:sp>
    </p:spTree>
    <p:extLst>
      <p:ext uri="{BB962C8B-B14F-4D97-AF65-F5344CB8AC3E}">
        <p14:creationId xmlns:p14="http://schemas.microsoft.com/office/powerpoint/2010/main" val="405243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3968" y="0"/>
            <a:ext cx="4779475" cy="686341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2800" b="1" spc="50" dirty="0" smtClean="0">
                <a:ln w="11430"/>
                <a:solidFill>
                  <a:srgbClr val="002060"/>
                </a:solidFill>
                <a:effectLst>
                  <a:outerShdw blurRad="76200" dist="50800" dir="5400000" algn="tl" rotWithShape="0">
                    <a:srgbClr val="000000">
                      <a:alpha val="65000"/>
                    </a:srgbClr>
                  </a:outerShdw>
                </a:effectLst>
              </a:rPr>
              <a:t>“</a:t>
            </a:r>
            <a:r>
              <a:rPr lang="en-US" sz="2800" b="1" spc="50" dirty="0">
                <a:ln w="11430"/>
                <a:solidFill>
                  <a:srgbClr val="002060"/>
                </a:solidFill>
                <a:effectLst>
                  <a:outerShdw blurRad="76200" dist="50800" dir="5400000" algn="tl" rotWithShape="0">
                    <a:srgbClr val="000000">
                      <a:alpha val="65000"/>
                    </a:srgbClr>
                  </a:outerShdw>
                </a:effectLst>
              </a:rPr>
              <a:t>Having then gifts differing according to the grace that is given to us, whether prophecy, </a:t>
            </a:r>
            <a:r>
              <a:rPr lang="en-US" sz="2800" b="1" i="1" spc="50" dirty="0">
                <a:ln w="11430"/>
                <a:solidFill>
                  <a:srgbClr val="002060"/>
                </a:solidFill>
                <a:effectLst>
                  <a:outerShdw blurRad="76200" dist="50800" dir="5400000" algn="tl" rotWithShape="0">
                    <a:srgbClr val="000000">
                      <a:alpha val="65000"/>
                    </a:srgbClr>
                  </a:outerShdw>
                </a:effectLst>
              </a:rPr>
              <a:t>let us prophesy</a:t>
            </a:r>
            <a:r>
              <a:rPr lang="en-US" sz="2800" b="1" spc="50" dirty="0">
                <a:ln w="11430"/>
                <a:solidFill>
                  <a:srgbClr val="002060"/>
                </a:solidFill>
                <a:effectLst>
                  <a:outerShdw blurRad="76200" dist="50800" dir="5400000" algn="tl" rotWithShape="0">
                    <a:srgbClr val="000000">
                      <a:alpha val="65000"/>
                    </a:srgbClr>
                  </a:outerShdw>
                </a:effectLst>
              </a:rPr>
              <a:t> according to the proportion of faith</a:t>
            </a:r>
            <a:r>
              <a:rPr lang="en-US" sz="2800" b="1" spc="50" dirty="0" smtClean="0">
                <a:ln w="11430"/>
                <a:solidFill>
                  <a:srgbClr val="002060"/>
                </a:solidFill>
                <a:effectLst>
                  <a:outerShdw blurRad="76200" dist="50800" dir="5400000" algn="tl" rotWithShape="0">
                    <a:srgbClr val="000000">
                      <a:alpha val="65000"/>
                    </a:srgbClr>
                  </a:outerShdw>
                </a:effectLst>
              </a:rPr>
              <a:t>;</a:t>
            </a:r>
            <a:r>
              <a:rPr lang="en-US" sz="2800" b="1" spc="50" dirty="0">
                <a:ln w="11430"/>
                <a:solidFill>
                  <a:srgbClr val="002060"/>
                </a:solidFill>
                <a:effectLst>
                  <a:outerShdw blurRad="76200" dist="50800" dir="5400000" algn="tl" rotWithShape="0">
                    <a:srgbClr val="000000">
                      <a:alpha val="65000"/>
                    </a:srgbClr>
                  </a:outerShdw>
                </a:effectLst>
              </a:rPr>
              <a:t> </a:t>
            </a:r>
            <a:r>
              <a:rPr lang="en-US" sz="2800" b="1" spc="50" dirty="0" smtClean="0">
                <a:ln w="11430"/>
                <a:solidFill>
                  <a:srgbClr val="002060"/>
                </a:solidFill>
                <a:effectLst>
                  <a:outerShdw blurRad="76200" dist="50800" dir="5400000" algn="tl" rotWithShape="0">
                    <a:srgbClr val="000000">
                      <a:alpha val="65000"/>
                    </a:srgbClr>
                  </a:outerShdw>
                </a:effectLst>
              </a:rPr>
              <a:t>Or </a:t>
            </a:r>
            <a:r>
              <a:rPr lang="en-US" sz="2800" b="1" spc="50" dirty="0">
                <a:ln w="11430"/>
                <a:solidFill>
                  <a:srgbClr val="002060"/>
                </a:solidFill>
                <a:effectLst>
                  <a:outerShdw blurRad="76200" dist="50800" dir="5400000" algn="tl" rotWithShape="0">
                    <a:srgbClr val="000000">
                      <a:alpha val="65000"/>
                    </a:srgbClr>
                  </a:outerShdw>
                </a:effectLst>
              </a:rPr>
              <a:t>ministry, </a:t>
            </a:r>
            <a:r>
              <a:rPr lang="en-US" sz="2800" b="1" i="1" spc="50" dirty="0">
                <a:ln w="11430"/>
                <a:solidFill>
                  <a:srgbClr val="002060"/>
                </a:solidFill>
                <a:effectLst>
                  <a:outerShdw blurRad="76200" dist="50800" dir="5400000" algn="tl" rotWithShape="0">
                    <a:srgbClr val="000000">
                      <a:alpha val="65000"/>
                    </a:srgbClr>
                  </a:outerShdw>
                </a:effectLst>
              </a:rPr>
              <a:t>let us wait</a:t>
            </a:r>
            <a:r>
              <a:rPr lang="en-US" sz="2800" b="1" spc="50" dirty="0">
                <a:ln w="11430"/>
                <a:solidFill>
                  <a:srgbClr val="002060"/>
                </a:solidFill>
                <a:effectLst>
                  <a:outerShdw blurRad="76200" dist="50800" dir="5400000" algn="tl" rotWithShape="0">
                    <a:srgbClr val="000000">
                      <a:alpha val="65000"/>
                    </a:srgbClr>
                  </a:outerShdw>
                </a:effectLst>
              </a:rPr>
              <a:t> on </a:t>
            </a:r>
            <a:r>
              <a:rPr lang="en-US" sz="2800" b="1" i="1" spc="50" dirty="0">
                <a:ln w="11430"/>
                <a:solidFill>
                  <a:srgbClr val="002060"/>
                </a:solidFill>
                <a:effectLst>
                  <a:outerShdw blurRad="76200" dist="50800" dir="5400000" algn="tl" rotWithShape="0">
                    <a:srgbClr val="000000">
                      <a:alpha val="65000"/>
                    </a:srgbClr>
                  </a:outerShdw>
                </a:effectLst>
              </a:rPr>
              <a:t>our</a:t>
            </a:r>
            <a:r>
              <a:rPr lang="en-US" sz="2800" b="1" spc="50" dirty="0">
                <a:ln w="11430"/>
                <a:solidFill>
                  <a:srgbClr val="002060"/>
                </a:solidFill>
                <a:effectLst>
                  <a:outerShdw blurRad="76200" dist="50800" dir="5400000" algn="tl" rotWithShape="0">
                    <a:srgbClr val="000000">
                      <a:alpha val="65000"/>
                    </a:srgbClr>
                  </a:outerShdw>
                </a:effectLst>
              </a:rPr>
              <a:t> ministering: or he that </a:t>
            </a:r>
            <a:r>
              <a:rPr lang="en-US" sz="2800" b="1" spc="50" dirty="0" smtClean="0">
                <a:ln w="11430"/>
                <a:solidFill>
                  <a:srgbClr val="002060"/>
                </a:solidFill>
                <a:effectLst>
                  <a:outerShdw blurRad="76200" dist="50800" dir="5400000" algn="tl" rotWithShape="0">
                    <a:srgbClr val="000000">
                      <a:alpha val="65000"/>
                    </a:srgbClr>
                  </a:outerShdw>
                </a:effectLst>
              </a:rPr>
              <a:t>teaches, </a:t>
            </a:r>
            <a:r>
              <a:rPr lang="en-US" sz="2800" b="1" spc="50" dirty="0">
                <a:ln w="11430"/>
                <a:solidFill>
                  <a:srgbClr val="002060"/>
                </a:solidFill>
                <a:effectLst>
                  <a:outerShdw blurRad="76200" dist="50800" dir="5400000" algn="tl" rotWithShape="0">
                    <a:srgbClr val="000000">
                      <a:alpha val="65000"/>
                    </a:srgbClr>
                  </a:outerShdw>
                </a:effectLst>
              </a:rPr>
              <a:t>on teaching;  </a:t>
            </a:r>
            <a:r>
              <a:rPr lang="en-US" sz="2800" b="1" spc="50" dirty="0" smtClean="0">
                <a:ln w="11430"/>
                <a:solidFill>
                  <a:srgbClr val="002060"/>
                </a:solidFill>
                <a:effectLst>
                  <a:outerShdw blurRad="76200" dist="50800" dir="5400000" algn="tl" rotWithShape="0">
                    <a:srgbClr val="000000">
                      <a:alpha val="65000"/>
                    </a:srgbClr>
                  </a:outerShdw>
                </a:effectLst>
              </a:rPr>
              <a:t>Or </a:t>
            </a:r>
            <a:r>
              <a:rPr lang="en-US" sz="2800" b="1" spc="50" dirty="0">
                <a:ln w="11430"/>
                <a:solidFill>
                  <a:srgbClr val="002060"/>
                </a:solidFill>
                <a:effectLst>
                  <a:outerShdw blurRad="76200" dist="50800" dir="5400000" algn="tl" rotWithShape="0">
                    <a:srgbClr val="000000">
                      <a:alpha val="65000"/>
                    </a:srgbClr>
                  </a:outerShdw>
                </a:effectLst>
              </a:rPr>
              <a:t>he that </a:t>
            </a:r>
            <a:r>
              <a:rPr lang="en-US" sz="2800" b="1" spc="50" dirty="0" smtClean="0">
                <a:ln w="11430"/>
                <a:solidFill>
                  <a:srgbClr val="002060"/>
                </a:solidFill>
                <a:effectLst>
                  <a:outerShdw blurRad="76200" dist="50800" dir="5400000" algn="tl" rotWithShape="0">
                    <a:srgbClr val="000000">
                      <a:alpha val="65000"/>
                    </a:srgbClr>
                  </a:outerShdw>
                </a:effectLst>
              </a:rPr>
              <a:t>exhorts, </a:t>
            </a:r>
            <a:r>
              <a:rPr lang="en-US" sz="2800" b="1" spc="50" dirty="0">
                <a:ln w="11430"/>
                <a:solidFill>
                  <a:srgbClr val="002060"/>
                </a:solidFill>
                <a:effectLst>
                  <a:outerShdw blurRad="76200" dist="50800" dir="5400000" algn="tl" rotWithShape="0">
                    <a:srgbClr val="000000">
                      <a:alpha val="65000"/>
                    </a:srgbClr>
                  </a:outerShdw>
                </a:effectLst>
              </a:rPr>
              <a:t>on exhortation: he that giveth, </a:t>
            </a:r>
            <a:r>
              <a:rPr lang="en-US" sz="2800" b="1" i="1" spc="50" dirty="0">
                <a:ln w="11430"/>
                <a:solidFill>
                  <a:srgbClr val="002060"/>
                </a:solidFill>
                <a:effectLst>
                  <a:outerShdw blurRad="76200" dist="50800" dir="5400000" algn="tl" rotWithShape="0">
                    <a:srgbClr val="000000">
                      <a:alpha val="65000"/>
                    </a:srgbClr>
                  </a:outerShdw>
                </a:effectLst>
              </a:rPr>
              <a:t>let him do it</a:t>
            </a:r>
            <a:r>
              <a:rPr lang="en-US" sz="2800" b="1" spc="50" dirty="0">
                <a:ln w="11430"/>
                <a:solidFill>
                  <a:srgbClr val="002060"/>
                </a:solidFill>
                <a:effectLst>
                  <a:outerShdw blurRad="76200" dist="50800" dir="5400000" algn="tl" rotWithShape="0">
                    <a:srgbClr val="000000">
                      <a:alpha val="65000"/>
                    </a:srgbClr>
                  </a:outerShdw>
                </a:effectLst>
              </a:rPr>
              <a:t> with simplicity; he that </a:t>
            </a:r>
            <a:r>
              <a:rPr lang="en-US" sz="2800" b="1" spc="50" dirty="0" smtClean="0">
                <a:ln w="11430"/>
                <a:solidFill>
                  <a:srgbClr val="002060"/>
                </a:solidFill>
                <a:effectLst>
                  <a:outerShdw blurRad="76200" dist="50800" dir="5400000" algn="tl" rotWithShape="0">
                    <a:srgbClr val="000000">
                      <a:alpha val="65000"/>
                    </a:srgbClr>
                  </a:outerShdw>
                </a:effectLst>
              </a:rPr>
              <a:t>rules, </a:t>
            </a:r>
            <a:r>
              <a:rPr lang="en-US" sz="2800" b="1" spc="50" dirty="0">
                <a:ln w="11430"/>
                <a:solidFill>
                  <a:srgbClr val="002060"/>
                </a:solidFill>
                <a:effectLst>
                  <a:outerShdw blurRad="76200" dist="50800" dir="5400000" algn="tl" rotWithShape="0">
                    <a:srgbClr val="000000">
                      <a:alpha val="65000"/>
                    </a:srgbClr>
                  </a:outerShdw>
                </a:effectLst>
              </a:rPr>
              <a:t>with diligence; he that </a:t>
            </a:r>
            <a:r>
              <a:rPr lang="en-US" sz="2800" b="1" spc="50" dirty="0" smtClean="0">
                <a:ln w="11430"/>
                <a:solidFill>
                  <a:srgbClr val="002060"/>
                </a:solidFill>
                <a:effectLst>
                  <a:outerShdw blurRad="76200" dist="50800" dir="5400000" algn="tl" rotWithShape="0">
                    <a:srgbClr val="000000">
                      <a:alpha val="65000"/>
                    </a:srgbClr>
                  </a:outerShdw>
                </a:effectLst>
              </a:rPr>
              <a:t>shows </a:t>
            </a:r>
            <a:r>
              <a:rPr lang="en-US" sz="2800" b="1" spc="50" dirty="0">
                <a:ln w="11430"/>
                <a:solidFill>
                  <a:srgbClr val="002060"/>
                </a:solidFill>
                <a:effectLst>
                  <a:outerShdw blurRad="76200" dist="50800" dir="5400000" algn="tl" rotWithShape="0">
                    <a:srgbClr val="000000">
                      <a:alpha val="65000"/>
                    </a:srgbClr>
                  </a:outerShdw>
                </a:effectLst>
              </a:rPr>
              <a:t>mercy, with cheerfulness</a:t>
            </a:r>
            <a:r>
              <a:rPr lang="en-US" sz="2800" b="1" spc="50" dirty="0" smtClean="0">
                <a:ln w="11430"/>
                <a:solidFill>
                  <a:srgbClr val="002060"/>
                </a:solidFill>
                <a:effectLst>
                  <a:outerShdw blurRad="76200" dist="50800" dir="5400000" algn="tl" rotWithShape="0">
                    <a:srgbClr val="000000">
                      <a:alpha val="65000"/>
                    </a:srgbClr>
                  </a:outerShdw>
                </a:effectLst>
              </a:rPr>
              <a:t>..</a:t>
            </a:r>
            <a:r>
              <a:rPr lang="en-AU" sz="2800" b="1" spc="50" dirty="0" smtClean="0">
                <a:ln w="11430"/>
                <a:solidFill>
                  <a:srgbClr val="002060"/>
                </a:solidFill>
                <a:effectLst>
                  <a:outerShdw blurRad="76200" dist="50800" dir="5400000" algn="tl" rotWithShape="0">
                    <a:srgbClr val="000000">
                      <a:alpha val="65000"/>
                    </a:srgbClr>
                  </a:outerShdw>
                </a:effectLst>
              </a:rPr>
              <a:t>”</a:t>
            </a:r>
          </a:p>
          <a:p>
            <a:endParaRPr lang="en-AU"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AU" sz="2400" b="1" spc="50" dirty="0" smtClean="0">
                <a:ln w="11430"/>
                <a:solidFill>
                  <a:srgbClr val="002060"/>
                </a:solidFill>
                <a:effectLst>
                  <a:outerShdw blurRad="76200" dist="50800" dir="5400000" algn="tl" rotWithShape="0">
                    <a:srgbClr val="000000">
                      <a:alpha val="65000"/>
                    </a:srgbClr>
                  </a:outerShdw>
                </a:effectLst>
              </a:rPr>
              <a:t>Romans 12:6-8</a:t>
            </a:r>
            <a:endParaRPr lang="en-AU" sz="2400" b="1" spc="50" dirty="0">
              <a:ln w="11430"/>
              <a:solidFill>
                <a:srgbClr val="002060"/>
              </a:solidFill>
              <a:effectLst>
                <a:outerShdw blurRad="76200" dist="50800" dir="5400000" algn="tl" rotWithShape="0">
                  <a:srgbClr val="000000">
                    <a:alpha val="65000"/>
                  </a:srgbClr>
                </a:outerShdw>
              </a:effectLst>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3968" cy="6863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46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454</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Haruto</dc:creator>
  <cp:lastModifiedBy>puppy1964@hotmail.com</cp:lastModifiedBy>
  <cp:revision>44</cp:revision>
  <dcterms:created xsi:type="dcterms:W3CDTF">2022-01-07T10:51:26Z</dcterms:created>
  <dcterms:modified xsi:type="dcterms:W3CDTF">2024-07-24T07:46:52Z</dcterms:modified>
</cp:coreProperties>
</file>