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58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22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2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7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98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2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9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67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23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992" y="120402"/>
            <a:ext cx="4355976" cy="66171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“As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they ministered to the Lord, and fasted,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Holy Ghost said, Separate me Barnabas and Saul for the work whereunto I have called them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.”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Acts 13:2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88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15" y="723079"/>
            <a:ext cx="5046885" cy="501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60648"/>
            <a:ext cx="44644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he said unto me, The LORD, before whom I walk, will send His angel with you, and prosper your way; and you shall take a wife for my son of my kindred, and of my father’s house:”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3193" y="245525"/>
            <a:ext cx="1954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Genesis 24:40</a:t>
            </a:r>
            <a:endParaRPr lang="en-A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551289"/>
            <a:ext cx="4241533" cy="57554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 kindly affectioned one to another with brotherly love; in honour preferring one another;”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Romans 12:10</a:t>
            </a:r>
            <a:endParaRPr lang="en-A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" y="332656"/>
            <a:ext cx="4700491" cy="63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0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/>
          <a:stretch/>
        </p:blipFill>
        <p:spPr bwMode="auto">
          <a:xfrm flipH="1">
            <a:off x="3707904" y="116633"/>
            <a:ext cx="54360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428179"/>
            <a:ext cx="4032449" cy="58169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 shall not steal, neither deal falsely, neither lie one to </a:t>
            </a:r>
            <a:r>
              <a:rPr lang="en-U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another</a:t>
            </a:r>
            <a:r>
              <a:rPr lang="en-U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5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Leviticus 19:11</a:t>
            </a:r>
            <a:endParaRPr lang="en-A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84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9" y="132616"/>
            <a:ext cx="4229876" cy="67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7075" y="458956"/>
            <a:ext cx="4686925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And, behold, I </a:t>
            </a:r>
            <a:r>
              <a:rPr lang="en-US" sz="38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</a:t>
            </a:r>
            <a:r>
              <a:rPr lang="en-US" sz="38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</a:t>
            </a:r>
            <a:r>
              <a:rPr lang="en-US" sz="3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you, 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will keep </a:t>
            </a:r>
            <a:r>
              <a:rPr lang="en-US" sz="3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in 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 </a:t>
            </a:r>
            <a:r>
              <a:rPr lang="en-US" sz="38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places</a:t>
            </a:r>
            <a:r>
              <a:rPr lang="en-US" sz="38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whither 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en-US" sz="3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 go, 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will bring </a:t>
            </a:r>
            <a:r>
              <a:rPr lang="en-US" sz="3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again 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into this land; for I will not leave </a:t>
            </a:r>
            <a:r>
              <a:rPr lang="en-US" sz="3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you, 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until I have done </a:t>
            </a:r>
            <a:r>
              <a:rPr lang="en-US" sz="38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</a:t>
            </a:r>
            <a:r>
              <a:rPr lang="en-US" sz="38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which I have spoken to </a:t>
            </a:r>
            <a:r>
              <a:rPr lang="en-US" sz="3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of</a:t>
            </a:r>
            <a:r>
              <a:rPr lang="en-US" sz="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AU" sz="3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5679" y="5993552"/>
            <a:ext cx="1954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Genesis 28:15</a:t>
            </a:r>
            <a:endParaRPr lang="en-AU" sz="2400" b="1" dirty="0">
              <a:ln w="11430"/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7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1961"/>
          <a:stretch/>
        </p:blipFill>
        <p:spPr bwMode="auto">
          <a:xfrm>
            <a:off x="-1" y="653142"/>
            <a:ext cx="5148065" cy="52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51104" y="6079799"/>
            <a:ext cx="124585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Acts 1:8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3968" y="335846"/>
            <a:ext cx="4572000" cy="618630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ye shall receive power, after that the Holy Ghost is come upon you: and ye shall be witnesses unto me both in Jerusalem, and in all Judaea, and in Samaria, and unto the uttermost part of the earth.</a:t>
            </a:r>
            <a:endParaRPr lang="en-A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39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"/>
          <a:stretch/>
        </p:blipFill>
        <p:spPr bwMode="auto">
          <a:xfrm>
            <a:off x="4211960" y="675386"/>
            <a:ext cx="4932040" cy="52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914" y="612845"/>
            <a:ext cx="4452101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These all continued with 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 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accord in prayer and supplication, with the women, and Mary the mother of Jesus, and with his 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brethren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A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4102" y="6093296"/>
            <a:ext cx="140775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Acts 1:14</a:t>
            </a:r>
            <a:endParaRPr lang="en-A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5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6016" y="28069"/>
            <a:ext cx="4282872" cy="68018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it shall come to pass in the last days, saith God, I will pour out of my Spirit upon all flesh: and your sons and your daughters shall prophesy, and your young men shall see visions, and your old men shall dream dreams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:”</a:t>
            </a:r>
            <a:endParaRPr lang="en-A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2339" y="6237312"/>
            <a:ext cx="111761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Acts 2:17</a:t>
            </a:r>
            <a:endParaRPr lang="en-A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8" y="-36740"/>
            <a:ext cx="5087929" cy="613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75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b="3135"/>
          <a:stretch/>
        </p:blipFill>
        <p:spPr bwMode="auto">
          <a:xfrm>
            <a:off x="3619557" y="119873"/>
            <a:ext cx="5595190" cy="66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965" y="705178"/>
            <a:ext cx="3490784" cy="5447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good will doing service, as to the Lord, and not to men: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Ephesians 6:7</a:t>
            </a:r>
            <a:endParaRPr lang="en-AU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4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984"/>
            <a:ext cx="4896544" cy="583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735955"/>
            <a:ext cx="4572000" cy="538609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Now </a:t>
            </a:r>
            <a:r>
              <a:rPr lang="en-US" sz="4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diversities of gifts, but the same Spirit. </a:t>
            </a:r>
            <a:r>
              <a:rPr lang="en-US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en-US" sz="4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differences of administrations, but the same Lord</a:t>
            </a:r>
            <a:r>
              <a:rPr lang="en-US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endParaRPr lang="en-US" sz="40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Corinthians </a:t>
            </a:r>
            <a:r>
              <a:rPr lang="en-A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12:4-5</a:t>
            </a:r>
            <a:r>
              <a:rPr lang="en-US" sz="2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en-AU" sz="2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25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58956"/>
            <a:ext cx="4263338" cy="5940088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LORD hath appeared of old unto me, </a:t>
            </a:r>
            <a:r>
              <a:rPr lang="en-US" sz="36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saying,</a:t>
            </a:r>
            <a:r>
              <a:rPr lang="en-US" sz="36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Yea, I have loved thee with an everlasting love: therefore with lovingkindness have I drawn thee.</a:t>
            </a:r>
            <a:r>
              <a:rPr lang="en-A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AU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Jeremiah 31:3</a:t>
            </a:r>
            <a:endParaRPr lang="en-A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409"/>
            <a:ext cx="5160364" cy="653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16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/>
          <a:stretch/>
        </p:blipFill>
        <p:spPr bwMode="auto">
          <a:xfrm>
            <a:off x="0" y="541040"/>
            <a:ext cx="5004050" cy="57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181958"/>
            <a:ext cx="4399514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Lord said unto him,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 thy way: for he is a chosen vessel unto me, to bear my name before the Gentiles, and kings, and the children of Israel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:”</a:t>
            </a:r>
          </a:p>
          <a:p>
            <a:pPr algn="ctr"/>
            <a:endParaRPr lang="en-A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Acts 9:15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15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6093296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Acts 10:34-35</a:t>
            </a: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60648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“Then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Peter opened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his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mouth, and said, Of a truth I perceive that God is no respecter of persons: 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every nation he that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fears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him, and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works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righteousness, is accepted with him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.”</a:t>
            </a:r>
            <a:endParaRPr lang="en-A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91" y="0"/>
            <a:ext cx="45309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0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397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 saw all that he had made, and it was very good.”</dc:title>
  <dc:creator>Haruto</dc:creator>
  <cp:lastModifiedBy>puppy1964@hotmail.com</cp:lastModifiedBy>
  <cp:revision>71</cp:revision>
  <dcterms:created xsi:type="dcterms:W3CDTF">2021-12-27T03:07:18Z</dcterms:created>
  <dcterms:modified xsi:type="dcterms:W3CDTF">2024-07-24T07:34:29Z</dcterms:modified>
</cp:coreProperties>
</file>