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8E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70" y="-12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F5A6-B215-4989-871D-680C0747F365}" type="datetimeFigureOut">
              <a:rPr lang="en-AU" smtClean="0"/>
              <a:t>23/10/2024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14FB-5ECD-4474-8265-419AA44929E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78179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F5A6-B215-4989-871D-680C0747F365}" type="datetimeFigureOut">
              <a:rPr lang="en-AU" smtClean="0"/>
              <a:t>23/10/2024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14FB-5ECD-4474-8265-419AA44929E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02092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F5A6-B215-4989-871D-680C0747F365}" type="datetimeFigureOut">
              <a:rPr lang="en-AU" smtClean="0"/>
              <a:t>23/10/2024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14FB-5ECD-4474-8265-419AA44929E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50134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F5A6-B215-4989-871D-680C0747F365}" type="datetimeFigureOut">
              <a:rPr lang="en-AU" smtClean="0"/>
              <a:t>23/10/2024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14FB-5ECD-4474-8265-419AA44929E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98273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F5A6-B215-4989-871D-680C0747F365}" type="datetimeFigureOut">
              <a:rPr lang="en-AU" smtClean="0"/>
              <a:t>23/10/2024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14FB-5ECD-4474-8265-419AA44929E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90253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F5A6-B215-4989-871D-680C0747F365}" type="datetimeFigureOut">
              <a:rPr lang="en-AU" smtClean="0"/>
              <a:t>23/10/2024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14FB-5ECD-4474-8265-419AA44929E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36935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F5A6-B215-4989-871D-680C0747F365}" type="datetimeFigureOut">
              <a:rPr lang="en-AU" smtClean="0"/>
              <a:t>23/10/2024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14FB-5ECD-4474-8265-419AA44929E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96432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F5A6-B215-4989-871D-680C0747F365}" type="datetimeFigureOut">
              <a:rPr lang="en-AU" smtClean="0"/>
              <a:t>23/10/2024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14FB-5ECD-4474-8265-419AA44929E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66284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F5A6-B215-4989-871D-680C0747F365}" type="datetimeFigureOut">
              <a:rPr lang="en-AU" smtClean="0"/>
              <a:t>23/10/2024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14FB-5ECD-4474-8265-419AA44929E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67378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F5A6-B215-4989-871D-680C0747F365}" type="datetimeFigureOut">
              <a:rPr lang="en-AU" smtClean="0"/>
              <a:t>23/10/2024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14FB-5ECD-4474-8265-419AA44929E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74971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F5A6-B215-4989-871D-680C0747F365}" type="datetimeFigureOut">
              <a:rPr lang="en-AU" smtClean="0"/>
              <a:t>23/10/2024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14FB-5ECD-4474-8265-419AA44929E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46507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FF5A6-B215-4989-871D-680C0747F365}" type="datetimeFigureOut">
              <a:rPr lang="en-AU" smtClean="0"/>
              <a:t>23/10/2024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814FB-5ECD-4474-8265-419AA44929E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75005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704" y="0"/>
            <a:ext cx="532859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8962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833" y="582067"/>
            <a:ext cx="3964880" cy="569386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AU" sz="4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en-US" sz="4400" b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But my God shall supply all your </a:t>
            </a:r>
            <a:r>
              <a:rPr lang="en-US" sz="4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needs </a:t>
            </a:r>
            <a:r>
              <a:rPr lang="en-US" sz="4400" b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according to his riches in glory by Christ </a:t>
            </a:r>
            <a:r>
              <a:rPr lang="en-US" sz="4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Jesus.</a:t>
            </a:r>
            <a:r>
              <a:rPr lang="en-AU" sz="4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  <a:r>
              <a:rPr lang="en-AU" sz="3200" b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AU" sz="3200" b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AU" sz="32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AU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Philippians 4:19</a:t>
            </a:r>
            <a:endParaRPr lang="en-AU" sz="24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0"/>
            <a:ext cx="486003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9189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0" y="51152"/>
            <a:ext cx="4355976" cy="67556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AU" sz="35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en-US" sz="35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But when the </a:t>
            </a:r>
            <a:r>
              <a:rPr lang="en-US" sz="35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fullness </a:t>
            </a:r>
            <a:r>
              <a:rPr lang="en-US" sz="35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of the time was come, God sent forth his Son, made of a woman, made under the law, To redeem them that were under the law, that we might receive the adoption </a:t>
            </a:r>
            <a:r>
              <a:rPr lang="en-US" sz="35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z="35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35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of sons</a:t>
            </a:r>
            <a:r>
              <a:rPr lang="en-US" sz="35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r>
              <a:rPr lang="en-AU" sz="35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</a:p>
          <a:p>
            <a:pPr algn="ctr"/>
            <a:endParaRPr lang="en-AU" sz="2400" b="1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AU" sz="2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Galatians 4:4-5</a:t>
            </a:r>
            <a:endParaRPr lang="en-AU" sz="24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4"/>
          <a:stretch/>
        </p:blipFill>
        <p:spPr bwMode="auto">
          <a:xfrm>
            <a:off x="0" y="0"/>
            <a:ext cx="428396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6285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0"/>
            <a:ext cx="471601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20" y="166569"/>
            <a:ext cx="3960440" cy="6524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AU" sz="3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en-US" sz="3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And suddenly there was with the angel a multitude of the heavenly host praising God, and saying, Glory to God in the highest, and on earth peace, good will toward </a:t>
            </a:r>
            <a:r>
              <a:rPr lang="en-US" sz="3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men.</a:t>
            </a:r>
            <a:r>
              <a:rPr lang="en-AU" sz="3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</a:p>
        </p:txBody>
      </p:sp>
      <p:sp>
        <p:nvSpPr>
          <p:cNvPr id="3" name="Rectangle 2"/>
          <p:cNvSpPr/>
          <p:nvPr/>
        </p:nvSpPr>
        <p:spPr>
          <a:xfrm>
            <a:off x="5847465" y="6280647"/>
            <a:ext cx="1877053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AU" sz="2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Luke 2:13-14</a:t>
            </a:r>
            <a:endParaRPr lang="en-AU" sz="24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0512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4008" y="335846"/>
            <a:ext cx="4386584" cy="618630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AU" sz="36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en-US" sz="3600" b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For mine eyes have seen Y</a:t>
            </a:r>
            <a:r>
              <a:rPr lang="en-US" sz="36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our salvation</a:t>
            </a:r>
            <a:r>
              <a:rPr lang="en-US" sz="3600" b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Which Y</a:t>
            </a:r>
            <a:r>
              <a:rPr lang="en-US" sz="36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ou have </a:t>
            </a:r>
            <a:r>
              <a:rPr lang="en-US" sz="3600" b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prepared before the face of all people; </a:t>
            </a:r>
            <a:endParaRPr lang="en-US" sz="3600" b="1" spc="50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36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</a:t>
            </a:r>
            <a:r>
              <a:rPr lang="en-US" sz="3600" b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light to lighten the Gentiles, and the glory of </a:t>
            </a:r>
            <a:r>
              <a:rPr lang="en-US" sz="36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Your people Israel.</a:t>
            </a:r>
            <a:r>
              <a:rPr lang="en-AU" sz="36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</a:p>
          <a:p>
            <a:pPr algn="ctr"/>
            <a:endParaRPr lang="en-AU" sz="2400" b="1" spc="50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AU" sz="24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AU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Luke 2:30-32</a:t>
            </a:r>
            <a:endParaRPr lang="en-AU" sz="24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9"/>
          <a:stretch/>
        </p:blipFill>
        <p:spPr bwMode="auto">
          <a:xfrm>
            <a:off x="1" y="0"/>
            <a:ext cx="449999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1691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780" y="312763"/>
            <a:ext cx="4221212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39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“</a:t>
            </a:r>
            <a:r>
              <a:rPr lang="en-US" sz="39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Give thanks unto the LORD, call upon his name, make known his deeds among the people. Sing unto him, sing psalms unto him, talk ye of all his wondrous works</a:t>
            </a:r>
            <a:r>
              <a:rPr lang="en-US" sz="39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r>
              <a:rPr lang="en-US" sz="39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”</a:t>
            </a:r>
            <a:endParaRPr lang="en-AU" sz="39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en-A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AU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 Chronicles 16:8-9</a:t>
            </a:r>
            <a:endParaRPr lang="en-A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"/>
            <a:ext cx="455865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108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368" y="0"/>
            <a:ext cx="442863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4451" y="260648"/>
            <a:ext cx="4176465" cy="563231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AU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en-US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Every good gift and every perfect gift is from above, and cometh down from the Father of lights, with whom is no variableness, neither shadow of </a:t>
            </a:r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turning</a:t>
            </a:r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r>
              <a:rPr lang="en-AU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</a:p>
        </p:txBody>
      </p:sp>
      <p:sp>
        <p:nvSpPr>
          <p:cNvPr id="3" name="Rectangle 2"/>
          <p:cNvSpPr/>
          <p:nvPr/>
        </p:nvSpPr>
        <p:spPr>
          <a:xfrm>
            <a:off x="1638236" y="6381328"/>
            <a:ext cx="1588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James 1:17</a:t>
            </a:r>
            <a:endParaRPr lang="en-A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9182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16016" y="797511"/>
            <a:ext cx="4148005" cy="526297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AU" sz="4800" b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en-US" sz="4800" b="1" spc="50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Lying lips </a:t>
            </a:r>
            <a:r>
              <a:rPr lang="en-US" sz="4800" b="1" i="1" spc="50" dirty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are</a:t>
            </a:r>
            <a:r>
              <a:rPr lang="en-US" sz="4800" b="1" spc="50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abomination to the LORD: but they that deal truly </a:t>
            </a:r>
            <a:r>
              <a:rPr lang="en-US" sz="4800" b="1" i="1" spc="50" dirty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are</a:t>
            </a:r>
            <a:r>
              <a:rPr lang="en-US" sz="4800" b="1" spc="50" dirty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his delight.</a:t>
            </a:r>
            <a:r>
              <a:rPr lang="en-AU" sz="4800" b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  <a:endParaRPr lang="en-AU" sz="4800" b="1" spc="50" dirty="0" smtClean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A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AU" sz="2400" b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Proverbs 12:22</a:t>
            </a:r>
            <a:endParaRPr lang="en-AU" sz="2400" b="1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0548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6411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428179"/>
            <a:ext cx="4155306" cy="600164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AU" sz="4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en-US" sz="4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For if ye forgive men their trespasses, your heavenly Father will also forgive you:</a:t>
            </a:r>
            <a:r>
              <a:rPr lang="en-AU" sz="4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.”</a:t>
            </a:r>
            <a:endParaRPr lang="en-AU" sz="48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AU" sz="24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AU" sz="2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Matthew 6:14</a:t>
            </a:r>
            <a:endParaRPr lang="en-AU" sz="2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449999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536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88024" y="58847"/>
            <a:ext cx="4158208" cy="67403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AU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Two are better than one; because they have a good reward for their </a:t>
            </a:r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labour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For if they fall, the one will lift up his fellow: but woe to him that is alone when he 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falls; 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for he 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has 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not another to help 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him up.</a:t>
            </a:r>
            <a:r>
              <a:rPr lang="en-AU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  <a:endParaRPr lang="en-AU" sz="36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" y="-1"/>
            <a:ext cx="4424164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19672" y="188640"/>
            <a:ext cx="2664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24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Ecclesiastes 4:9-10</a:t>
            </a:r>
            <a:endParaRPr lang="en-AU" sz="24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3631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625" y="151180"/>
            <a:ext cx="4392489" cy="65556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AU" sz="3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en-US" sz="3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But I say </a:t>
            </a:r>
            <a:r>
              <a:rPr lang="en-US" sz="3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 </a:t>
            </a:r>
            <a:r>
              <a:rPr lang="en-US" sz="3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you, Love your enemies, bless them that curse you, do good to them that hate you, and pray for them which despitefully use you, and persecute you; That </a:t>
            </a:r>
            <a:r>
              <a:rPr lang="en-US" sz="3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you </a:t>
            </a:r>
            <a:r>
              <a:rPr lang="en-US" sz="3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may be the children of your Father which is in heaven: for he </a:t>
            </a:r>
            <a:r>
              <a:rPr lang="en-US" sz="3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makes </a:t>
            </a:r>
            <a:r>
              <a:rPr lang="en-US" sz="3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his sun to rise on the evil and on the good, and </a:t>
            </a:r>
            <a:r>
              <a:rPr lang="en-US" sz="3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sends </a:t>
            </a:r>
            <a:r>
              <a:rPr lang="en-US" sz="3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rain on the just and on the </a:t>
            </a:r>
            <a:r>
              <a:rPr lang="en-US" sz="3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unjust.</a:t>
            </a:r>
            <a:r>
              <a:rPr lang="en-AU" sz="3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  <a:endParaRPr lang="en-AU" sz="3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200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516216" y="116632"/>
            <a:ext cx="24850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24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Matthew 5:44-45</a:t>
            </a:r>
            <a:endParaRPr lang="en-AU" sz="24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9472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27984" y="1043732"/>
            <a:ext cx="4514104" cy="477053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AU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en-US" sz="48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And the fruit of righteousness is sown in peace of them that make </a:t>
            </a:r>
            <a:r>
              <a:rPr lang="en-US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peace</a:t>
            </a:r>
            <a:r>
              <a:rPr lang="en-AU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.”</a:t>
            </a:r>
            <a:endParaRPr lang="en-AU" sz="4800" b="1" spc="50" dirty="0" smtClean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AU" sz="16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AU" sz="2400" b="1" spc="50" dirty="0" smtClean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AU" sz="2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James 3:18</a:t>
            </a:r>
            <a:endParaRPr lang="en-AU" sz="24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4279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2186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99992" y="1"/>
            <a:ext cx="46440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2" y="366623"/>
            <a:ext cx="4176464" cy="61247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A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Bless the LORD, O my soul, and forget not all his benefits: Who forgives all your iniquities; who heals all your diseases; Who redeems your life from destruction; who crowns you with lovingkindness and tender mercies; Who satisfies your mouth with good things; so that your youth is renewed like the eagle's</a:t>
            </a:r>
            <a:r>
              <a:rPr lang="en-A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AU" sz="28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94375" y="5960665"/>
            <a:ext cx="2055243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A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Psalm 103:2-5</a:t>
            </a:r>
            <a:endParaRPr lang="en-AU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2432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0" y="335846"/>
            <a:ext cx="4491443" cy="618630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AU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en-US" sz="3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But </a:t>
            </a:r>
            <a:r>
              <a:rPr lang="en-US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you </a:t>
            </a:r>
            <a:r>
              <a:rPr lang="en-US" sz="3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shall receive power, after that </a:t>
            </a:r>
            <a:r>
              <a:rPr lang="en-US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</a:t>
            </a:r>
            <a:r>
              <a:rPr lang="en-US" sz="3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Holy Ghost is come upon you: and </a:t>
            </a:r>
            <a:r>
              <a:rPr lang="en-US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you </a:t>
            </a:r>
            <a:r>
              <a:rPr lang="en-US" sz="3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shall be witnesses </a:t>
            </a:r>
            <a:r>
              <a:rPr lang="en-US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 </a:t>
            </a:r>
            <a:r>
              <a:rPr lang="en-US" sz="3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 both in Jerusalem, and in all Judaea, and in Samaria, and unto the uttermost part </a:t>
            </a:r>
            <a:r>
              <a:rPr lang="en-US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of </a:t>
            </a:r>
            <a:r>
              <a:rPr lang="en-US" sz="3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earth</a:t>
            </a:r>
            <a:r>
              <a:rPr lang="en-US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r>
              <a:rPr lang="en-AU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  <a:endParaRPr lang="en-AU" sz="36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283968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9512" y="419472"/>
            <a:ext cx="12458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24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Acts 1:8</a:t>
            </a:r>
            <a:endParaRPr lang="en-AU" sz="24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646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</TotalTime>
  <Words>495</Words>
  <Application>Microsoft Office PowerPoint</Application>
  <PresentationFormat>On-screen Show (4:3)</PresentationFormat>
  <Paragraphs>35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Haruto</dc:creator>
  <cp:lastModifiedBy>puppy1964@hotmail.com</cp:lastModifiedBy>
  <cp:revision>57</cp:revision>
  <dcterms:created xsi:type="dcterms:W3CDTF">2022-01-07T10:51:26Z</dcterms:created>
  <dcterms:modified xsi:type="dcterms:W3CDTF">2024-10-23T06:42:15Z</dcterms:modified>
</cp:coreProperties>
</file>