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1566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870" y="9056"/>
            <a:ext cx="5128261" cy="68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/>
          <a:stretch/>
        </p:blipFill>
        <p:spPr bwMode="auto">
          <a:xfrm>
            <a:off x="0" y="0"/>
            <a:ext cx="514806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2" y="243512"/>
            <a:ext cx="4355976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“And when one of them that sat at meat with him heard these things, he said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to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him, Blessed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he that shall eat bread in the kingdom of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God.”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14:15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en-US" sz="5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by grace are </a:t>
            </a:r>
            <a:r>
              <a:rPr lang="en-US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</a:t>
            </a:r>
            <a:r>
              <a:rPr lang="en-US" sz="5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saved through faith; and that not of yourselves: it is the gift of </a:t>
            </a:r>
            <a:r>
              <a:rPr lang="en-US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God.”</a:t>
            </a:r>
            <a:endParaRPr lang="en-US" sz="5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996" y="6169958"/>
            <a:ext cx="192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Ephesians 2:8</a:t>
            </a:r>
            <a:endParaRPr lang="en-A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26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-1" b="1429"/>
          <a:stretch/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260648"/>
            <a:ext cx="4241533" cy="643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angel said 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them, Fear not: for, behold, I bring you good tidings of great joy, which shall be to all people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2:10</a:t>
            </a:r>
            <a:endParaRPr lang="en-A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57" y="116632"/>
            <a:ext cx="4032449" cy="66479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Glory to God in the highest, and on earth peace, good will toward 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men.”</a:t>
            </a:r>
            <a:endParaRPr lang="en-US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2:14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 bwMode="auto">
          <a:xfrm flipH="1">
            <a:off x="0" y="908720"/>
            <a:ext cx="4572000" cy="59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5" y="58847"/>
            <a:ext cx="4788025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“And </a:t>
            </a:r>
            <a:r>
              <a:rPr lang="en-US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they were come into the house, they saw the young child with Mary his mother, and fell down, and worshipped him: and when they had opened their treasures, they presented 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him gifts; gold, and frankincense, and myrrh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4086" y="260648"/>
            <a:ext cx="1983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2:11</a:t>
            </a:r>
            <a:endParaRPr lang="en-AU" sz="2400" b="1" dirty="0">
              <a:ln w="11430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570889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576" y="333415"/>
            <a:ext cx="244682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Corinthians 6:6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428179"/>
            <a:ext cx="413995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pureness, by knowledge, by longsuffering, by kindness, by the Holy Ghost, by love unfeigned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3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r="14889"/>
          <a:stretch/>
        </p:blipFill>
        <p:spPr bwMode="auto">
          <a:xfrm>
            <a:off x="3707905" y="-1"/>
            <a:ext cx="543609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119" y="332656"/>
            <a:ext cx="4452101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suffers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long, </a:t>
            </a:r>
            <a:r>
              <a:rPr lang="en-US" sz="4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kind;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envies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not;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vaunts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itself, </a:t>
            </a:r>
            <a:r>
              <a:rPr lang="en-US" sz="4800" b="1" i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puffed up.</a:t>
            </a:r>
            <a:r>
              <a:rPr lang="en-A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6093296"/>
            <a:ext cx="260872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Corinthians 13:4</a:t>
            </a:r>
            <a:endParaRPr lang="en-A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6016" y="474345"/>
            <a:ext cx="4282872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“And 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whatsoever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do, do it heartily, as to the Lord, and not unto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men.”</a:t>
            </a:r>
            <a:endParaRPr lang="en-A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179" y="6235874"/>
            <a:ext cx="223330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Colossians 3:23</a:t>
            </a:r>
            <a:endParaRPr lang="en-A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" y="652463"/>
            <a:ext cx="468052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05068"/>
            <a:ext cx="4124019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Take, I pray </a:t>
            </a:r>
            <a:r>
              <a:rPr lang="en-US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you, </a:t>
            </a:r>
            <a:r>
              <a:rPr lang="en-US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blessing that is brought to </a:t>
            </a:r>
            <a:r>
              <a:rPr lang="en-US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you; </a:t>
            </a:r>
            <a:r>
              <a:rPr lang="en-US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 God </a:t>
            </a:r>
            <a:r>
              <a:rPr lang="en-US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</a:t>
            </a:r>
            <a:r>
              <a:rPr lang="en-US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dealt graciously with me, and because I have enough. And he urged him, and he took </a:t>
            </a:r>
            <a:r>
              <a:rPr lang="en-US" sz="40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en-US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1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2120" y="6199782"/>
            <a:ext cx="2037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Genesis </a:t>
            </a:r>
            <a:r>
              <a:rPr lang="en-AU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33:11</a:t>
            </a:r>
            <a:endParaRPr lang="en-AU" sz="2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0"/>
            <a:ext cx="47880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/>
          <a:stretch/>
        </p:blipFill>
        <p:spPr bwMode="auto">
          <a:xfrm>
            <a:off x="0" y="566247"/>
            <a:ext cx="4716016" cy="57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305068"/>
            <a:ext cx="4427984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“As </a:t>
            </a:r>
            <a:r>
              <a:rPr lang="en-US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have therefore opportunity, let us do good </a:t>
            </a:r>
            <a:r>
              <a:rPr 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 </a:t>
            </a:r>
            <a:r>
              <a:rPr lang="en-US" sz="44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</a:t>
            </a:r>
            <a:r>
              <a:rPr lang="en-US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especially </a:t>
            </a:r>
            <a:r>
              <a:rPr 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them who are of the household of faith</a:t>
            </a:r>
            <a:r>
              <a:rPr 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Galatians 6:10</a:t>
            </a:r>
            <a:endParaRPr lang="en-AU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7880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81958"/>
            <a:ext cx="4263338" cy="649408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Behold, what manner of love the Father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bestowed upon us, that we should be called the sons of God: therefore the world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knows 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 not, because it knew him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not.</a:t>
            </a:r>
            <a:r>
              <a:rPr lang="en-A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AU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John 3:1</a:t>
            </a:r>
            <a:endParaRPr lang="en-A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9" y="-12576"/>
            <a:ext cx="4947270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4486" y="366623"/>
            <a:ext cx="439951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said, 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things which are 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impossible</a:t>
            </a:r>
            <a:b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 are possible with God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18:27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"/>
          <a:stretch/>
        </p:blipFill>
        <p:spPr bwMode="auto">
          <a:xfrm>
            <a:off x="3995936" y="764282"/>
            <a:ext cx="514806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20073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Jeremiah 31:13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60648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“Then shall the virgin rejoice in the dance, both young men and old together: for I will turn their mourning into joy, and will comfort them, and make them rejoice from their </a:t>
            </a:r>
            <a:r>
              <a:rPr lang="en-US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sorrow.”</a:t>
            </a:r>
            <a:endParaRPr lang="en-A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395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85</cp:revision>
  <dcterms:created xsi:type="dcterms:W3CDTF">2021-12-27T03:07:18Z</dcterms:created>
  <dcterms:modified xsi:type="dcterms:W3CDTF">2024-10-22T02:40:57Z</dcterms:modified>
</cp:coreProperties>
</file>