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0" r:id="rId2"/>
    <p:sldId id="279" r:id="rId3"/>
    <p:sldId id="268" r:id="rId4"/>
    <p:sldId id="281" r:id="rId5"/>
    <p:sldId id="259" r:id="rId6"/>
    <p:sldId id="260" r:id="rId7"/>
    <p:sldId id="282" r:id="rId8"/>
    <p:sldId id="263" r:id="rId9"/>
    <p:sldId id="262" r:id="rId10"/>
    <p:sldId id="283" r:id="rId11"/>
    <p:sldId id="265" r:id="rId12"/>
    <p:sldId id="266"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76"/>
    <a:srgbClr val="6D8D4F"/>
    <a:srgbClr val="F1C20F"/>
    <a:srgbClr val="D2CB56"/>
    <a:srgbClr val="F7DD7D"/>
    <a:srgbClr val="23071D"/>
    <a:srgbClr val="9C650E"/>
    <a:srgbClr val="6D0088"/>
    <a:srgbClr val="187918"/>
    <a:srgbClr val="001A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3" d="100"/>
          <a:sy n="153" d="100"/>
        </p:scale>
        <p:origin x="-31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FEA32-17D1-417D-86F3-F358778D129C}"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3B9EDEC1-7A25-4471-8984-A2B21A8A8BE7}">
      <dgm:prSet custT="1"/>
      <dgm:spPr/>
      <dgm:t>
        <a:bodyPr/>
        <a:lstStyle/>
        <a:p>
          <a:r>
            <a:rPr lang="en" sz="2000" b="1" dirty="0">
              <a:effectLst>
                <a:outerShdw blurRad="38100" dist="38100" dir="2700000" algn="tl">
                  <a:srgbClr val="000000">
                    <a:alpha val="43137"/>
                  </a:srgbClr>
                </a:outerShdw>
              </a:effectLst>
            </a:rPr>
            <a:t>There are many questions that may arise when we talk about God's love and justice. During this quarter, we will seek answers to these and other questions:</a:t>
          </a:r>
        </a:p>
      </dgm:t>
    </dgm:pt>
    <dgm:pt modelId="{93B0F2C1-DD63-475B-8448-5F6D8E92618E}" type="parTrans" cxnId="{3618809A-19BC-48F8-8A01-8389F2267363}">
      <dgm:prSet/>
      <dgm:spPr/>
      <dgm:t>
        <a:bodyPr/>
        <a:lstStyle/>
        <a:p>
          <a:endParaRPr lang="es-ES" sz="2000"/>
        </a:p>
      </dgm:t>
    </dgm:pt>
    <dgm:pt modelId="{15E5EDF6-BDE0-4C31-8413-59AE925A4F41}" type="sibTrans" cxnId="{3618809A-19BC-48F8-8A01-8389F2267363}">
      <dgm:prSet/>
      <dgm:spPr/>
      <dgm:t>
        <a:bodyPr/>
        <a:lstStyle/>
        <a:p>
          <a:endParaRPr lang="es-ES" sz="2000"/>
        </a:p>
      </dgm:t>
    </dgm:pt>
    <dgm:pt modelId="{9F4E7809-58A5-4DA6-9813-A159F826E25F}">
      <dgm:prSet custT="1"/>
      <dgm:spPr/>
      <dgm:t>
        <a:bodyPr lIns="0" tIns="108000" rIns="0" bIns="72000"/>
        <a:lstStyle/>
        <a:p>
          <a:pPr>
            <a:lnSpc>
              <a:spcPts val="1800"/>
            </a:lnSpc>
            <a:spcAft>
              <a:spcPts val="0"/>
            </a:spcAft>
          </a:pPr>
          <a:r>
            <a:rPr lang="en" sz="2000" b="1" dirty="0">
              <a:effectLst>
                <a:outerShdw blurRad="38100" dist="38100" dir="2700000" algn="tl">
                  <a:srgbClr val="000000">
                    <a:alpha val="43137"/>
                  </a:srgbClr>
                </a:outerShdw>
              </a:effectLst>
            </a:rPr>
            <a:t>Is God's love one-way (that is, he loves, but never receives love)?</a:t>
          </a:r>
          <a:endParaRPr lang="es-ES" sz="2000" dirty="0">
            <a:effectLst>
              <a:outerShdw blurRad="38100" dist="38100" dir="2700000" algn="tl">
                <a:srgbClr val="000000">
                  <a:alpha val="43137"/>
                </a:srgbClr>
              </a:outerShdw>
            </a:effectLst>
          </a:endParaRPr>
        </a:p>
      </dgm:t>
    </dgm:pt>
    <dgm:pt modelId="{C751B2C5-0D01-4F7F-87C8-78A166C2DBA4}" type="parTrans" cxnId="{96C9C8C4-EFD5-4F03-A437-DC56B453108F}">
      <dgm:prSet/>
      <dgm:spPr/>
      <dgm:t>
        <a:bodyPr/>
        <a:lstStyle/>
        <a:p>
          <a:endParaRPr lang="es-ES" sz="2000"/>
        </a:p>
      </dgm:t>
    </dgm:pt>
    <dgm:pt modelId="{A7DEC4B8-388D-421B-8B39-922AC95BCDFF}" type="sibTrans" cxnId="{96C9C8C4-EFD5-4F03-A437-DC56B453108F}">
      <dgm:prSet/>
      <dgm:spPr/>
      <dgm:t>
        <a:bodyPr/>
        <a:lstStyle/>
        <a:p>
          <a:endParaRPr lang="es-ES" sz="2000"/>
        </a:p>
      </dgm:t>
    </dgm:pt>
    <dgm:pt modelId="{81924897-AD54-416E-B53B-5DE71F039745}">
      <dgm:prSet custT="1"/>
      <dgm:spPr/>
      <dgm:t>
        <a:bodyPr lIns="0" tIns="108000" rIns="0" bIns="72000"/>
        <a:lstStyle/>
        <a:p>
          <a:pPr>
            <a:lnSpc>
              <a:spcPts val="1800"/>
            </a:lnSpc>
            <a:spcAft>
              <a:spcPts val="0"/>
            </a:spcAft>
          </a:pPr>
          <a:r>
            <a:rPr lang="en" sz="2000" b="1" dirty="0">
              <a:effectLst>
                <a:outerShdw blurRad="38100" dist="38100" dir="2700000" algn="tl">
                  <a:srgbClr val="000000">
                    <a:alpha val="43137"/>
                  </a:srgbClr>
                </a:outerShdw>
              </a:effectLst>
            </a:rPr>
            <a:t>Is God's love emotional?</a:t>
          </a:r>
          <a:endParaRPr lang="es-ES" sz="2000" dirty="0">
            <a:effectLst>
              <a:outerShdw blurRad="38100" dist="38100" dir="2700000" algn="tl">
                <a:srgbClr val="000000">
                  <a:alpha val="43137"/>
                </a:srgbClr>
              </a:outerShdw>
            </a:effectLst>
          </a:endParaRPr>
        </a:p>
      </dgm:t>
    </dgm:pt>
    <dgm:pt modelId="{E372A36A-620F-4A76-9136-6EF5D115E937}" type="parTrans" cxnId="{6BC0D4C4-1E28-4030-BA36-0779450B6A65}">
      <dgm:prSet/>
      <dgm:spPr/>
      <dgm:t>
        <a:bodyPr/>
        <a:lstStyle/>
        <a:p>
          <a:endParaRPr lang="es-ES" sz="2000"/>
        </a:p>
      </dgm:t>
    </dgm:pt>
    <dgm:pt modelId="{0CDF9F03-94E5-437A-922A-E48CA683CE66}" type="sibTrans" cxnId="{6BC0D4C4-1E28-4030-BA36-0779450B6A65}">
      <dgm:prSet/>
      <dgm:spPr/>
      <dgm:t>
        <a:bodyPr/>
        <a:lstStyle/>
        <a:p>
          <a:endParaRPr lang="es-ES" sz="2000"/>
        </a:p>
      </dgm:t>
    </dgm:pt>
    <dgm:pt modelId="{3500CFC1-BAB4-451C-817A-31209E8A77A2}">
      <dgm:prSet custT="1"/>
      <dgm:spPr>
        <a:solidFill>
          <a:schemeClr val="accent5">
            <a:lumMod val="60000"/>
            <a:lumOff val="40000"/>
          </a:schemeClr>
        </a:solidFill>
      </dgm:spPr>
      <dgm:t>
        <a:bodyPr lIns="0" tIns="108000" rIns="0" bIns="72000"/>
        <a:lstStyle/>
        <a:p>
          <a:pPr>
            <a:lnSpc>
              <a:spcPts val="1800"/>
            </a:lnSpc>
            <a:spcAft>
              <a:spcPts val="0"/>
            </a:spcAft>
          </a:pPr>
          <a:r>
            <a:rPr lang="en" sz="2000" b="1" dirty="0">
              <a:effectLst>
                <a:outerShdw blurRad="38100" dist="38100" dir="2700000" algn="tl">
                  <a:srgbClr val="000000">
                    <a:alpha val="43137"/>
                  </a:srgbClr>
                </a:outerShdw>
              </a:effectLst>
            </a:rPr>
            <a:t>Do you really care about human beings?</a:t>
          </a:r>
          <a:endParaRPr lang="es-ES" sz="2000" dirty="0">
            <a:effectLst>
              <a:outerShdw blurRad="38100" dist="38100" dir="2700000" algn="tl">
                <a:srgbClr val="000000">
                  <a:alpha val="43137"/>
                </a:srgbClr>
              </a:outerShdw>
            </a:effectLst>
          </a:endParaRPr>
        </a:p>
      </dgm:t>
    </dgm:pt>
    <dgm:pt modelId="{0003D486-7BBC-48F6-9B22-1A0161CDBC66}" type="parTrans" cxnId="{8F9FF44F-86A2-421F-81E9-08C34F25FF7E}">
      <dgm:prSet/>
      <dgm:spPr/>
      <dgm:t>
        <a:bodyPr/>
        <a:lstStyle/>
        <a:p>
          <a:endParaRPr lang="es-ES" sz="2000"/>
        </a:p>
      </dgm:t>
    </dgm:pt>
    <dgm:pt modelId="{EC4BE417-F94F-4AE5-A65D-581D73A300BF}" type="sibTrans" cxnId="{8F9FF44F-86A2-421F-81E9-08C34F25FF7E}">
      <dgm:prSet/>
      <dgm:spPr/>
      <dgm:t>
        <a:bodyPr/>
        <a:lstStyle/>
        <a:p>
          <a:endParaRPr lang="es-ES" sz="2000"/>
        </a:p>
      </dgm:t>
    </dgm:pt>
    <dgm:pt modelId="{8A014AFE-B635-4C9C-AF78-7220AFDB3B87}">
      <dgm:prSet custT="1"/>
      <dgm:spPr/>
      <dgm:t>
        <a:bodyPr lIns="0" tIns="108000" rIns="0" bIns="72000"/>
        <a:lstStyle/>
        <a:p>
          <a:pPr>
            <a:lnSpc>
              <a:spcPts val="1800"/>
            </a:lnSpc>
            <a:spcAft>
              <a:spcPts val="0"/>
            </a:spcAft>
          </a:pPr>
          <a:r>
            <a:rPr lang="en" sz="2000" b="1" dirty="0">
              <a:solidFill>
                <a:schemeClr val="tx1"/>
              </a:solidFill>
            </a:rPr>
            <a:t>Can one reject or renounce God's love?</a:t>
          </a:r>
          <a:endParaRPr lang="es-ES" sz="2000" dirty="0">
            <a:solidFill>
              <a:schemeClr val="tx1"/>
            </a:solidFill>
          </a:endParaRPr>
        </a:p>
      </dgm:t>
    </dgm:pt>
    <dgm:pt modelId="{C71F53E6-EF61-4C81-AC24-DBF230A6C56C}" type="parTrans" cxnId="{00C17BF7-5CF8-4C31-9BB8-D5F388B55401}">
      <dgm:prSet/>
      <dgm:spPr/>
      <dgm:t>
        <a:bodyPr/>
        <a:lstStyle/>
        <a:p>
          <a:endParaRPr lang="es-ES" sz="2000"/>
        </a:p>
      </dgm:t>
    </dgm:pt>
    <dgm:pt modelId="{B2F8833C-52AA-4197-A7EC-FFC28BE32C34}" type="sibTrans" cxnId="{00C17BF7-5CF8-4C31-9BB8-D5F388B55401}">
      <dgm:prSet/>
      <dgm:spPr/>
      <dgm:t>
        <a:bodyPr/>
        <a:lstStyle/>
        <a:p>
          <a:endParaRPr lang="es-ES" sz="2000"/>
        </a:p>
      </dgm:t>
    </dgm:pt>
    <dgm:pt modelId="{88775D63-869A-40CA-940D-3E86ED92BBCA}">
      <dgm:prSet custT="1"/>
      <dgm:spPr/>
      <dgm:t>
        <a:bodyPr lIns="0" tIns="108000" rIns="0" bIns="72000"/>
        <a:lstStyle/>
        <a:p>
          <a:pPr>
            <a:lnSpc>
              <a:spcPts val="1800"/>
            </a:lnSpc>
            <a:spcAft>
              <a:spcPts val="0"/>
            </a:spcAft>
          </a:pPr>
          <a:r>
            <a:rPr lang="en" sz="2000" b="1" dirty="0">
              <a:solidFill>
                <a:schemeClr val="tx1"/>
              </a:solidFill>
            </a:rPr>
            <a:t>Does God enter into a relationship of reciprocal love with his human creatures?</a:t>
          </a:r>
          <a:endParaRPr lang="es-ES" sz="2000" dirty="0">
            <a:solidFill>
              <a:schemeClr val="tx1"/>
            </a:solidFill>
          </a:endParaRPr>
        </a:p>
      </dgm:t>
    </dgm:pt>
    <dgm:pt modelId="{638501B3-67FD-4223-9E83-ABE071A1301D}" type="parTrans" cxnId="{932574FF-9376-4A75-AAE0-EB80A2486832}">
      <dgm:prSet/>
      <dgm:spPr/>
      <dgm:t>
        <a:bodyPr/>
        <a:lstStyle/>
        <a:p>
          <a:endParaRPr lang="es-ES" sz="2000"/>
        </a:p>
      </dgm:t>
    </dgm:pt>
    <dgm:pt modelId="{11251FA8-404B-4375-8D0C-D8CDF58ACF41}" type="sibTrans" cxnId="{932574FF-9376-4A75-AAE0-EB80A2486832}">
      <dgm:prSet/>
      <dgm:spPr/>
      <dgm:t>
        <a:bodyPr/>
        <a:lstStyle/>
        <a:p>
          <a:endParaRPr lang="es-ES" sz="2000"/>
        </a:p>
      </dgm:t>
    </dgm:pt>
    <dgm:pt modelId="{F89410D9-902C-4B07-BE2B-8E19902C5C9B}">
      <dgm:prSet custT="1"/>
      <dgm:spPr/>
      <dgm:t>
        <a:bodyPr lIns="0" tIns="108000" rIns="0" bIns="72000"/>
        <a:lstStyle/>
        <a:p>
          <a:pPr>
            <a:lnSpc>
              <a:spcPts val="1800"/>
            </a:lnSpc>
            <a:spcAft>
              <a:spcPts val="0"/>
            </a:spcAft>
          </a:pPr>
          <a:r>
            <a:rPr lang="en" sz="2000" b="1" dirty="0">
              <a:solidFill>
                <a:schemeClr val="tx1"/>
              </a:solidFill>
            </a:rPr>
            <a:t>Is anger incompatible with love?</a:t>
          </a:r>
          <a:endParaRPr lang="es-ES" sz="2000" dirty="0">
            <a:solidFill>
              <a:schemeClr val="tx1"/>
            </a:solidFill>
          </a:endParaRPr>
        </a:p>
      </dgm:t>
    </dgm:pt>
    <dgm:pt modelId="{F800E839-5034-4F6B-B857-2D66C200788B}" type="parTrans" cxnId="{532D8AD2-F11D-4EA7-B280-8935519D3486}">
      <dgm:prSet/>
      <dgm:spPr/>
      <dgm:t>
        <a:bodyPr/>
        <a:lstStyle/>
        <a:p>
          <a:endParaRPr lang="es-ES" sz="2000"/>
        </a:p>
      </dgm:t>
    </dgm:pt>
    <dgm:pt modelId="{BF41AF29-6E60-44B0-B78E-73942AEE3F96}" type="sibTrans" cxnId="{532D8AD2-F11D-4EA7-B280-8935519D3486}">
      <dgm:prSet/>
      <dgm:spPr/>
      <dgm:t>
        <a:bodyPr/>
        <a:lstStyle/>
        <a:p>
          <a:endParaRPr lang="es-ES" sz="2000"/>
        </a:p>
      </dgm:t>
    </dgm:pt>
    <dgm:pt modelId="{F8EFCEE3-02AE-482E-BF08-C71C959416DE}">
      <dgm:prSet custT="1"/>
      <dgm:spPr/>
      <dgm:t>
        <a:bodyPr lIns="0" tIns="108000" rIns="0" bIns="72000"/>
        <a:lstStyle/>
        <a:p>
          <a:pPr>
            <a:lnSpc>
              <a:spcPts val="1800"/>
            </a:lnSpc>
            <a:spcAft>
              <a:spcPts val="0"/>
            </a:spcAft>
          </a:pPr>
          <a:r>
            <a:rPr lang="en" sz="2000" b="1" dirty="0">
              <a:solidFill>
                <a:schemeClr val="tx1"/>
              </a:solidFill>
            </a:rPr>
            <a:t>What is the relationship between love and justice?</a:t>
          </a:r>
          <a:endParaRPr lang="es-ES" sz="2000" dirty="0">
            <a:solidFill>
              <a:schemeClr val="tx1"/>
            </a:solidFill>
          </a:endParaRPr>
        </a:p>
      </dgm:t>
    </dgm:pt>
    <dgm:pt modelId="{9D5F8ED2-4B8B-4747-9B45-8631014FBD2C}" type="parTrans" cxnId="{B9324CC5-29A2-461D-AA3E-5D04933F5F56}">
      <dgm:prSet/>
      <dgm:spPr/>
      <dgm:t>
        <a:bodyPr/>
        <a:lstStyle/>
        <a:p>
          <a:endParaRPr lang="es-ES" sz="2000"/>
        </a:p>
      </dgm:t>
    </dgm:pt>
    <dgm:pt modelId="{27145516-88D4-485C-B489-2F3522E27575}" type="sibTrans" cxnId="{B9324CC5-29A2-461D-AA3E-5D04933F5F56}">
      <dgm:prSet/>
      <dgm:spPr/>
      <dgm:t>
        <a:bodyPr/>
        <a:lstStyle/>
        <a:p>
          <a:endParaRPr lang="es-ES" sz="2000"/>
        </a:p>
      </dgm:t>
    </dgm:pt>
    <dgm:pt modelId="{45FF8EB7-41D1-46DD-9F5F-D681EE6CA44E}">
      <dgm:prSet custT="1"/>
      <dgm:spPr/>
      <dgm:t>
        <a:bodyPr lIns="0" tIns="108000" rIns="0" bIns="72000"/>
        <a:lstStyle/>
        <a:p>
          <a:pPr>
            <a:lnSpc>
              <a:spcPts val="1800"/>
            </a:lnSpc>
            <a:spcAft>
              <a:spcPts val="0"/>
            </a:spcAft>
          </a:pPr>
          <a:r>
            <a:rPr lang="en" sz="2000" b="1" dirty="0">
              <a:solidFill>
                <a:schemeClr val="tx1"/>
              </a:solidFill>
            </a:rPr>
            <a:t>If God is love, why is there so much evil in this world?</a:t>
          </a:r>
          <a:endParaRPr lang="es-ES" sz="2000" dirty="0">
            <a:solidFill>
              <a:schemeClr val="tx1"/>
            </a:solidFill>
          </a:endParaRPr>
        </a:p>
      </dgm:t>
    </dgm:pt>
    <dgm:pt modelId="{397353B5-80FE-4C58-8243-6FC70EE799A2}" type="parTrans" cxnId="{850D0ADE-0B94-4DE2-96C5-A9E93D6B1E94}">
      <dgm:prSet/>
      <dgm:spPr/>
      <dgm:t>
        <a:bodyPr/>
        <a:lstStyle/>
        <a:p>
          <a:endParaRPr lang="es-ES" sz="2000"/>
        </a:p>
      </dgm:t>
    </dgm:pt>
    <dgm:pt modelId="{913CC723-5263-42C2-A1DF-CC0ABC49FF7C}" type="sibTrans" cxnId="{850D0ADE-0B94-4DE2-96C5-A9E93D6B1E94}">
      <dgm:prSet/>
      <dgm:spPr/>
      <dgm:t>
        <a:bodyPr/>
        <a:lstStyle/>
        <a:p>
          <a:endParaRPr lang="es-ES" sz="2000"/>
        </a:p>
      </dgm:t>
    </dgm:pt>
    <dgm:pt modelId="{9A296948-F153-4D5B-9188-5115379E9DAB}">
      <dgm:prSet custT="1"/>
      <dgm:spPr/>
      <dgm:t>
        <a:bodyPr lIns="0" tIns="108000" rIns="0" bIns="72000"/>
        <a:lstStyle/>
        <a:p>
          <a:pPr>
            <a:lnSpc>
              <a:spcPts val="1800"/>
            </a:lnSpc>
            <a:spcAft>
              <a:spcPts val="0"/>
            </a:spcAft>
          </a:pPr>
          <a:r>
            <a:rPr lang="en" sz="2000" b="1" dirty="0">
              <a:solidFill>
                <a:schemeClr val="tx1"/>
              </a:solidFill>
            </a:rPr>
            <a:t>Can humans love like God? </a:t>
          </a:r>
          <a:r>
            <a:rPr lang="es-ES" sz="2000" b="1" dirty="0">
              <a:solidFill>
                <a:schemeClr val="tx1"/>
              </a:solidFill>
            </a:rPr>
            <a:t/>
          </a:r>
          <a:br>
            <a:rPr lang="es-ES" sz="2000" b="1" dirty="0">
              <a:solidFill>
                <a:schemeClr val="tx1"/>
              </a:solidFill>
            </a:rPr>
          </a:br>
          <a:r>
            <a:rPr lang="en" sz="2000" b="1" dirty="0">
              <a:solidFill>
                <a:schemeClr val="tx1"/>
              </a:solidFill>
            </a:rPr>
            <a:t>If so, how?</a:t>
          </a:r>
          <a:endParaRPr lang="es-ES" sz="2000" dirty="0">
            <a:solidFill>
              <a:schemeClr val="tx1"/>
            </a:solidFill>
          </a:endParaRPr>
        </a:p>
      </dgm:t>
    </dgm:pt>
    <dgm:pt modelId="{EDD74B6B-8B65-4A6E-930D-C848608F24B0}" type="parTrans" cxnId="{5337C8BD-4507-4A82-A86A-4A0C47FA18A8}">
      <dgm:prSet/>
      <dgm:spPr/>
      <dgm:t>
        <a:bodyPr/>
        <a:lstStyle/>
        <a:p>
          <a:endParaRPr lang="es-ES" sz="2000"/>
        </a:p>
      </dgm:t>
    </dgm:pt>
    <dgm:pt modelId="{DFF8E14C-6531-4745-8D75-7C55574405FF}" type="sibTrans" cxnId="{5337C8BD-4507-4A82-A86A-4A0C47FA18A8}">
      <dgm:prSet/>
      <dgm:spPr/>
      <dgm:t>
        <a:bodyPr/>
        <a:lstStyle/>
        <a:p>
          <a:endParaRPr lang="es-ES" sz="2000"/>
        </a:p>
      </dgm:t>
    </dgm:pt>
    <dgm:pt modelId="{B16AB325-B785-4C6C-9747-ADB19565842C}" type="pres">
      <dgm:prSet presAssocID="{E7FFEA32-17D1-417D-86F3-F358778D129C}" presName="layout" presStyleCnt="0">
        <dgm:presLayoutVars>
          <dgm:chMax/>
          <dgm:chPref/>
          <dgm:dir/>
          <dgm:animOne val="branch"/>
          <dgm:animLvl val="lvl"/>
          <dgm:resizeHandles/>
        </dgm:presLayoutVars>
      </dgm:prSet>
      <dgm:spPr/>
      <dgm:t>
        <a:bodyPr/>
        <a:lstStyle/>
        <a:p>
          <a:endParaRPr lang="en-AU"/>
        </a:p>
      </dgm:t>
    </dgm:pt>
    <dgm:pt modelId="{D6140279-CB12-4E6D-9C83-A157575EBBFD}" type="pres">
      <dgm:prSet presAssocID="{3B9EDEC1-7A25-4471-8984-A2B21A8A8BE7}" presName="root" presStyleCnt="0">
        <dgm:presLayoutVars>
          <dgm:chMax/>
          <dgm:chPref val="4"/>
        </dgm:presLayoutVars>
      </dgm:prSet>
      <dgm:spPr/>
    </dgm:pt>
    <dgm:pt modelId="{3973839A-B588-4064-BAE4-B5EC1AF3D38C}" type="pres">
      <dgm:prSet presAssocID="{3B9EDEC1-7A25-4471-8984-A2B21A8A8BE7}" presName="rootComposite" presStyleCnt="0">
        <dgm:presLayoutVars/>
      </dgm:prSet>
      <dgm:spPr/>
    </dgm:pt>
    <dgm:pt modelId="{3B4C99FE-EAF0-4135-AF02-0177131671C3}" type="pres">
      <dgm:prSet presAssocID="{3B9EDEC1-7A25-4471-8984-A2B21A8A8BE7}" presName="rootText" presStyleLbl="node0" presStyleIdx="0" presStyleCnt="1" custScaleX="305750" custScaleY="182453">
        <dgm:presLayoutVars>
          <dgm:chMax/>
          <dgm:chPref val="4"/>
        </dgm:presLayoutVars>
      </dgm:prSet>
      <dgm:spPr/>
      <dgm:t>
        <a:bodyPr/>
        <a:lstStyle/>
        <a:p>
          <a:endParaRPr lang="en-AU"/>
        </a:p>
      </dgm:t>
    </dgm:pt>
    <dgm:pt modelId="{D96B7681-FD4C-4E21-A690-69B6F1F3CCE9}" type="pres">
      <dgm:prSet presAssocID="{3B9EDEC1-7A25-4471-8984-A2B21A8A8BE7}" presName="childShape" presStyleCnt="0">
        <dgm:presLayoutVars>
          <dgm:chMax val="0"/>
          <dgm:chPref val="0"/>
        </dgm:presLayoutVars>
      </dgm:prSet>
      <dgm:spPr/>
    </dgm:pt>
    <dgm:pt modelId="{2767FBEB-3690-47DD-BF4D-E3638348C2D9}" type="pres">
      <dgm:prSet presAssocID="{9F4E7809-58A5-4DA6-9813-A159F826E25F}" presName="childComposite" presStyleCnt="0">
        <dgm:presLayoutVars>
          <dgm:chMax val="0"/>
          <dgm:chPref val="0"/>
        </dgm:presLayoutVars>
      </dgm:prSet>
      <dgm:spPr/>
    </dgm:pt>
    <dgm:pt modelId="{034373B3-4ACF-4ADA-AE67-F982C84BF558}" type="pres">
      <dgm:prSet presAssocID="{9F4E7809-58A5-4DA6-9813-A159F826E25F}" presName="Image" presStyleLbl="node1" presStyleIdx="0" presStyleCnt="9" custLinFactX="-300000" custLinFactNeighborX="-349567"/>
      <dgm:spPr/>
    </dgm:pt>
    <dgm:pt modelId="{CA005429-A341-4252-A211-4DBFBDDE36B1}" type="pres">
      <dgm:prSet presAssocID="{9F4E7809-58A5-4DA6-9813-A159F826E25F}" presName="childText" presStyleLbl="lnNode1" presStyleIdx="0" presStyleCnt="9" custScaleX="374001" custLinFactNeighborX="32050">
        <dgm:presLayoutVars>
          <dgm:chMax val="0"/>
          <dgm:chPref val="0"/>
          <dgm:bulletEnabled val="1"/>
        </dgm:presLayoutVars>
      </dgm:prSet>
      <dgm:spPr/>
      <dgm:t>
        <a:bodyPr/>
        <a:lstStyle/>
        <a:p>
          <a:endParaRPr lang="en-AU"/>
        </a:p>
      </dgm:t>
    </dgm:pt>
    <dgm:pt modelId="{05BB741D-4025-4069-9D42-9242C92D7A9C}" type="pres">
      <dgm:prSet presAssocID="{81924897-AD54-416E-B53B-5DE71F039745}" presName="childComposite" presStyleCnt="0">
        <dgm:presLayoutVars>
          <dgm:chMax val="0"/>
          <dgm:chPref val="0"/>
        </dgm:presLayoutVars>
      </dgm:prSet>
      <dgm:spPr/>
    </dgm:pt>
    <dgm:pt modelId="{BE7497B5-1B74-461D-9264-16FAA8E3B729}" type="pres">
      <dgm:prSet presAssocID="{81924897-AD54-416E-B53B-5DE71F039745}" presName="Image" presStyleLbl="node1" presStyleIdx="1" presStyleCnt="9" custLinFactX="-300000" custLinFactNeighborX="-349567"/>
      <dgm:spPr/>
    </dgm:pt>
    <dgm:pt modelId="{13D82ACA-5790-47BD-AE6D-FFF8611BFAE7}" type="pres">
      <dgm:prSet presAssocID="{81924897-AD54-416E-B53B-5DE71F039745}" presName="childText" presStyleLbl="lnNode1" presStyleIdx="1" presStyleCnt="9" custScaleX="374001" custLinFactNeighborX="32050">
        <dgm:presLayoutVars>
          <dgm:chMax val="0"/>
          <dgm:chPref val="0"/>
          <dgm:bulletEnabled val="1"/>
        </dgm:presLayoutVars>
      </dgm:prSet>
      <dgm:spPr/>
      <dgm:t>
        <a:bodyPr/>
        <a:lstStyle/>
        <a:p>
          <a:endParaRPr lang="en-AU"/>
        </a:p>
      </dgm:t>
    </dgm:pt>
    <dgm:pt modelId="{E7FD9907-55F5-41FA-90B1-FD147805795C}" type="pres">
      <dgm:prSet presAssocID="{3500CFC1-BAB4-451C-817A-31209E8A77A2}" presName="childComposite" presStyleCnt="0">
        <dgm:presLayoutVars>
          <dgm:chMax val="0"/>
          <dgm:chPref val="0"/>
        </dgm:presLayoutVars>
      </dgm:prSet>
      <dgm:spPr/>
    </dgm:pt>
    <dgm:pt modelId="{62846669-EE2F-446C-B9A0-452FB15EB222}" type="pres">
      <dgm:prSet presAssocID="{3500CFC1-BAB4-451C-817A-31209E8A77A2}" presName="Image" presStyleLbl="node1" presStyleIdx="2" presStyleCnt="9" custLinFactX="-300000" custLinFactNeighborX="-349567"/>
      <dgm:spPr/>
    </dgm:pt>
    <dgm:pt modelId="{A87E1F63-15E3-409C-B8F6-664E803664C8}" type="pres">
      <dgm:prSet presAssocID="{3500CFC1-BAB4-451C-817A-31209E8A77A2}" presName="childText" presStyleLbl="lnNode1" presStyleIdx="2" presStyleCnt="9" custScaleX="374001" custLinFactNeighborX="32050">
        <dgm:presLayoutVars>
          <dgm:chMax val="0"/>
          <dgm:chPref val="0"/>
          <dgm:bulletEnabled val="1"/>
        </dgm:presLayoutVars>
      </dgm:prSet>
      <dgm:spPr/>
      <dgm:t>
        <a:bodyPr/>
        <a:lstStyle/>
        <a:p>
          <a:endParaRPr lang="en-AU"/>
        </a:p>
      </dgm:t>
    </dgm:pt>
    <dgm:pt modelId="{CF623C6E-5369-4C84-B86A-9FB3D3DF0935}" type="pres">
      <dgm:prSet presAssocID="{8A014AFE-B635-4C9C-AF78-7220AFDB3B87}" presName="childComposite" presStyleCnt="0">
        <dgm:presLayoutVars>
          <dgm:chMax val="0"/>
          <dgm:chPref val="0"/>
        </dgm:presLayoutVars>
      </dgm:prSet>
      <dgm:spPr/>
    </dgm:pt>
    <dgm:pt modelId="{D698C32A-DFF6-4516-8754-45DFF062596E}" type="pres">
      <dgm:prSet presAssocID="{8A014AFE-B635-4C9C-AF78-7220AFDB3B87}" presName="Image" presStyleLbl="node1" presStyleIdx="3" presStyleCnt="9" custLinFactX="-300000" custLinFactNeighborX="-349567"/>
      <dgm:spPr/>
    </dgm:pt>
    <dgm:pt modelId="{8D46995C-1DB9-4BFA-B4CB-D6AF7C75DA16}" type="pres">
      <dgm:prSet presAssocID="{8A014AFE-B635-4C9C-AF78-7220AFDB3B87}" presName="childText" presStyleLbl="lnNode1" presStyleIdx="3" presStyleCnt="9" custScaleX="374001" custLinFactNeighborX="32050">
        <dgm:presLayoutVars>
          <dgm:chMax val="0"/>
          <dgm:chPref val="0"/>
          <dgm:bulletEnabled val="1"/>
        </dgm:presLayoutVars>
      </dgm:prSet>
      <dgm:spPr/>
      <dgm:t>
        <a:bodyPr/>
        <a:lstStyle/>
        <a:p>
          <a:endParaRPr lang="en-AU"/>
        </a:p>
      </dgm:t>
    </dgm:pt>
    <dgm:pt modelId="{30FA635A-109C-4E1D-9443-C61CAA394555}" type="pres">
      <dgm:prSet presAssocID="{88775D63-869A-40CA-940D-3E86ED92BBCA}" presName="childComposite" presStyleCnt="0">
        <dgm:presLayoutVars>
          <dgm:chMax val="0"/>
          <dgm:chPref val="0"/>
        </dgm:presLayoutVars>
      </dgm:prSet>
      <dgm:spPr/>
    </dgm:pt>
    <dgm:pt modelId="{A6D4AC33-EF16-4905-A417-C69AC239B98F}" type="pres">
      <dgm:prSet presAssocID="{88775D63-869A-40CA-940D-3E86ED92BBCA}" presName="Image" presStyleLbl="node1" presStyleIdx="4" presStyleCnt="9" custLinFactX="-300000" custLinFactNeighborX="-349567"/>
      <dgm:spPr/>
    </dgm:pt>
    <dgm:pt modelId="{2878C62C-2408-4601-9B9F-DA42C302A213}" type="pres">
      <dgm:prSet presAssocID="{88775D63-869A-40CA-940D-3E86ED92BBCA}" presName="childText" presStyleLbl="lnNode1" presStyleIdx="4" presStyleCnt="9" custScaleX="374001" custLinFactNeighborX="32050">
        <dgm:presLayoutVars>
          <dgm:chMax val="0"/>
          <dgm:chPref val="0"/>
          <dgm:bulletEnabled val="1"/>
        </dgm:presLayoutVars>
      </dgm:prSet>
      <dgm:spPr/>
      <dgm:t>
        <a:bodyPr/>
        <a:lstStyle/>
        <a:p>
          <a:endParaRPr lang="en-AU"/>
        </a:p>
      </dgm:t>
    </dgm:pt>
    <dgm:pt modelId="{1833E436-6C73-4FAF-A7D3-9305320758F9}" type="pres">
      <dgm:prSet presAssocID="{F89410D9-902C-4B07-BE2B-8E19902C5C9B}" presName="childComposite" presStyleCnt="0">
        <dgm:presLayoutVars>
          <dgm:chMax val="0"/>
          <dgm:chPref val="0"/>
        </dgm:presLayoutVars>
      </dgm:prSet>
      <dgm:spPr/>
    </dgm:pt>
    <dgm:pt modelId="{AAC2F4B5-6800-4D93-AF8D-D4A3CE82539A}" type="pres">
      <dgm:prSet presAssocID="{F89410D9-902C-4B07-BE2B-8E19902C5C9B}" presName="Image" presStyleLbl="node1" presStyleIdx="5" presStyleCnt="9" custLinFactX="-300000" custLinFactNeighborX="-349567"/>
      <dgm:spPr/>
    </dgm:pt>
    <dgm:pt modelId="{B3BFDB5D-1B24-4A88-8E54-88C0491FA666}" type="pres">
      <dgm:prSet presAssocID="{F89410D9-902C-4B07-BE2B-8E19902C5C9B}" presName="childText" presStyleLbl="lnNode1" presStyleIdx="5" presStyleCnt="9" custScaleX="374001" custLinFactNeighborX="32050">
        <dgm:presLayoutVars>
          <dgm:chMax val="0"/>
          <dgm:chPref val="0"/>
          <dgm:bulletEnabled val="1"/>
        </dgm:presLayoutVars>
      </dgm:prSet>
      <dgm:spPr/>
      <dgm:t>
        <a:bodyPr/>
        <a:lstStyle/>
        <a:p>
          <a:endParaRPr lang="en-AU"/>
        </a:p>
      </dgm:t>
    </dgm:pt>
    <dgm:pt modelId="{BE05F005-222C-404A-965F-EC5C00C60083}" type="pres">
      <dgm:prSet presAssocID="{F8EFCEE3-02AE-482E-BF08-C71C959416DE}" presName="childComposite" presStyleCnt="0">
        <dgm:presLayoutVars>
          <dgm:chMax val="0"/>
          <dgm:chPref val="0"/>
        </dgm:presLayoutVars>
      </dgm:prSet>
      <dgm:spPr/>
    </dgm:pt>
    <dgm:pt modelId="{CF620824-1893-4BAD-854C-68C3AA8F4B86}" type="pres">
      <dgm:prSet presAssocID="{F8EFCEE3-02AE-482E-BF08-C71C959416DE}" presName="Image" presStyleLbl="node1" presStyleIdx="6" presStyleCnt="9" custLinFactX="-300000" custLinFactNeighborX="-349567"/>
      <dgm:spPr/>
    </dgm:pt>
    <dgm:pt modelId="{B897E389-FC8D-4E87-9CA8-0B3446CD0DBA}" type="pres">
      <dgm:prSet presAssocID="{F8EFCEE3-02AE-482E-BF08-C71C959416DE}" presName="childText" presStyleLbl="lnNode1" presStyleIdx="6" presStyleCnt="9" custScaleX="374001" custLinFactNeighborX="32050">
        <dgm:presLayoutVars>
          <dgm:chMax val="0"/>
          <dgm:chPref val="0"/>
          <dgm:bulletEnabled val="1"/>
        </dgm:presLayoutVars>
      </dgm:prSet>
      <dgm:spPr/>
      <dgm:t>
        <a:bodyPr/>
        <a:lstStyle/>
        <a:p>
          <a:endParaRPr lang="en-AU"/>
        </a:p>
      </dgm:t>
    </dgm:pt>
    <dgm:pt modelId="{A63AB69F-CDFA-4FB9-BC34-3A2DFABCFA5E}" type="pres">
      <dgm:prSet presAssocID="{45FF8EB7-41D1-46DD-9F5F-D681EE6CA44E}" presName="childComposite" presStyleCnt="0">
        <dgm:presLayoutVars>
          <dgm:chMax val="0"/>
          <dgm:chPref val="0"/>
        </dgm:presLayoutVars>
      </dgm:prSet>
      <dgm:spPr/>
    </dgm:pt>
    <dgm:pt modelId="{C67F8DFE-369B-4177-9941-F721F1B9AC8A}" type="pres">
      <dgm:prSet presAssocID="{45FF8EB7-41D1-46DD-9F5F-D681EE6CA44E}" presName="Image" presStyleLbl="node1" presStyleIdx="7" presStyleCnt="9" custLinFactX="-300000" custLinFactNeighborX="-349567"/>
      <dgm:spPr/>
    </dgm:pt>
    <dgm:pt modelId="{34D3F0B4-E4A7-40B4-AA15-9A980E4A4B37}" type="pres">
      <dgm:prSet presAssocID="{45FF8EB7-41D1-46DD-9F5F-D681EE6CA44E}" presName="childText" presStyleLbl="lnNode1" presStyleIdx="7" presStyleCnt="9" custScaleX="374001" custLinFactNeighborX="32050">
        <dgm:presLayoutVars>
          <dgm:chMax val="0"/>
          <dgm:chPref val="0"/>
          <dgm:bulletEnabled val="1"/>
        </dgm:presLayoutVars>
      </dgm:prSet>
      <dgm:spPr/>
      <dgm:t>
        <a:bodyPr/>
        <a:lstStyle/>
        <a:p>
          <a:endParaRPr lang="en-AU"/>
        </a:p>
      </dgm:t>
    </dgm:pt>
    <dgm:pt modelId="{D565BCF7-7DCE-488F-80C6-9474036CBABC}" type="pres">
      <dgm:prSet presAssocID="{9A296948-F153-4D5B-9188-5115379E9DAB}" presName="childComposite" presStyleCnt="0">
        <dgm:presLayoutVars>
          <dgm:chMax val="0"/>
          <dgm:chPref val="0"/>
        </dgm:presLayoutVars>
      </dgm:prSet>
      <dgm:spPr/>
    </dgm:pt>
    <dgm:pt modelId="{3141B051-EDEF-4357-8163-3F7629F846EE}" type="pres">
      <dgm:prSet presAssocID="{9A296948-F153-4D5B-9188-5115379E9DAB}" presName="Image" presStyleLbl="node1" presStyleIdx="8" presStyleCnt="9" custLinFactX="-300000" custLinFactNeighborX="-349567"/>
      <dgm:spPr/>
    </dgm:pt>
    <dgm:pt modelId="{7B1E4C3D-D078-4AD5-BB73-5C906F50D89F}" type="pres">
      <dgm:prSet presAssocID="{9A296948-F153-4D5B-9188-5115379E9DAB}" presName="childText" presStyleLbl="lnNode1" presStyleIdx="8" presStyleCnt="9" custScaleX="374001" custLinFactNeighborX="32050">
        <dgm:presLayoutVars>
          <dgm:chMax val="0"/>
          <dgm:chPref val="0"/>
          <dgm:bulletEnabled val="1"/>
        </dgm:presLayoutVars>
      </dgm:prSet>
      <dgm:spPr/>
      <dgm:t>
        <a:bodyPr/>
        <a:lstStyle/>
        <a:p>
          <a:endParaRPr lang="en-AU"/>
        </a:p>
      </dgm:t>
    </dgm:pt>
  </dgm:ptLst>
  <dgm:cxnLst>
    <dgm:cxn modelId="{E7BB4690-2185-4AAD-A7F9-63438EC1021F}" type="presOf" srcId="{3500CFC1-BAB4-451C-817A-31209E8A77A2}" destId="{A87E1F63-15E3-409C-B8F6-664E803664C8}" srcOrd="0" destOrd="0" presId="urn:microsoft.com/office/officeart/2008/layout/PictureAccentList"/>
    <dgm:cxn modelId="{B9324CC5-29A2-461D-AA3E-5D04933F5F56}" srcId="{3B9EDEC1-7A25-4471-8984-A2B21A8A8BE7}" destId="{F8EFCEE3-02AE-482E-BF08-C71C959416DE}" srcOrd="6" destOrd="0" parTransId="{9D5F8ED2-4B8B-4747-9B45-8631014FBD2C}" sibTransId="{27145516-88D4-485C-B489-2F3522E27575}"/>
    <dgm:cxn modelId="{F7BD39C9-CB5B-4AD6-B401-8C104BA5BAD3}" type="presOf" srcId="{88775D63-869A-40CA-940D-3E86ED92BBCA}" destId="{2878C62C-2408-4601-9B9F-DA42C302A213}" srcOrd="0" destOrd="0" presId="urn:microsoft.com/office/officeart/2008/layout/PictureAccentList"/>
    <dgm:cxn modelId="{00C17BF7-5CF8-4C31-9BB8-D5F388B55401}" srcId="{3B9EDEC1-7A25-4471-8984-A2B21A8A8BE7}" destId="{8A014AFE-B635-4C9C-AF78-7220AFDB3B87}" srcOrd="3" destOrd="0" parTransId="{C71F53E6-EF61-4C81-AC24-DBF230A6C56C}" sibTransId="{B2F8833C-52AA-4197-A7EC-FFC28BE32C34}"/>
    <dgm:cxn modelId="{532D8AD2-F11D-4EA7-B280-8935519D3486}" srcId="{3B9EDEC1-7A25-4471-8984-A2B21A8A8BE7}" destId="{F89410D9-902C-4B07-BE2B-8E19902C5C9B}" srcOrd="5" destOrd="0" parTransId="{F800E839-5034-4F6B-B857-2D66C200788B}" sibTransId="{BF41AF29-6E60-44B0-B78E-73942AEE3F96}"/>
    <dgm:cxn modelId="{0D921F34-43B0-41F7-BE06-07F9416B228D}" type="presOf" srcId="{E7FFEA32-17D1-417D-86F3-F358778D129C}" destId="{B16AB325-B785-4C6C-9747-ADB19565842C}" srcOrd="0" destOrd="0" presId="urn:microsoft.com/office/officeart/2008/layout/PictureAccentList"/>
    <dgm:cxn modelId="{2F0B00F9-927F-4070-B50C-DB0841400BEB}" type="presOf" srcId="{F89410D9-902C-4B07-BE2B-8E19902C5C9B}" destId="{B3BFDB5D-1B24-4A88-8E54-88C0491FA666}" srcOrd="0" destOrd="0" presId="urn:microsoft.com/office/officeart/2008/layout/PictureAccentList"/>
    <dgm:cxn modelId="{850D0ADE-0B94-4DE2-96C5-A9E93D6B1E94}" srcId="{3B9EDEC1-7A25-4471-8984-A2B21A8A8BE7}" destId="{45FF8EB7-41D1-46DD-9F5F-D681EE6CA44E}" srcOrd="7" destOrd="0" parTransId="{397353B5-80FE-4C58-8243-6FC70EE799A2}" sibTransId="{913CC723-5263-42C2-A1DF-CC0ABC49FF7C}"/>
    <dgm:cxn modelId="{F6F09AD6-8F07-44DF-99F9-62C0B17F7018}" type="presOf" srcId="{9F4E7809-58A5-4DA6-9813-A159F826E25F}" destId="{CA005429-A341-4252-A211-4DBFBDDE36B1}" srcOrd="0" destOrd="0" presId="urn:microsoft.com/office/officeart/2008/layout/PictureAccentList"/>
    <dgm:cxn modelId="{8F9FF44F-86A2-421F-81E9-08C34F25FF7E}" srcId="{3B9EDEC1-7A25-4471-8984-A2B21A8A8BE7}" destId="{3500CFC1-BAB4-451C-817A-31209E8A77A2}" srcOrd="2" destOrd="0" parTransId="{0003D486-7BBC-48F6-9B22-1A0161CDBC66}" sibTransId="{EC4BE417-F94F-4AE5-A65D-581D73A300BF}"/>
    <dgm:cxn modelId="{932574FF-9376-4A75-AAE0-EB80A2486832}" srcId="{3B9EDEC1-7A25-4471-8984-A2B21A8A8BE7}" destId="{88775D63-869A-40CA-940D-3E86ED92BBCA}" srcOrd="4" destOrd="0" parTransId="{638501B3-67FD-4223-9E83-ABE071A1301D}" sibTransId="{11251FA8-404B-4375-8D0C-D8CDF58ACF41}"/>
    <dgm:cxn modelId="{7D49B1E3-FEBE-484B-9E2F-378621FE172D}" type="presOf" srcId="{F8EFCEE3-02AE-482E-BF08-C71C959416DE}" destId="{B897E389-FC8D-4E87-9CA8-0B3446CD0DBA}" srcOrd="0" destOrd="0" presId="urn:microsoft.com/office/officeart/2008/layout/PictureAccentList"/>
    <dgm:cxn modelId="{1CDB3BC7-02A5-4BE3-A2FC-4D450557B9BE}" type="presOf" srcId="{8A014AFE-B635-4C9C-AF78-7220AFDB3B87}" destId="{8D46995C-1DB9-4BFA-B4CB-D6AF7C75DA16}" srcOrd="0" destOrd="0" presId="urn:microsoft.com/office/officeart/2008/layout/PictureAccentList"/>
    <dgm:cxn modelId="{4590C4FA-57DD-4225-95FD-5F0F9C17A43E}" type="presOf" srcId="{45FF8EB7-41D1-46DD-9F5F-D681EE6CA44E}" destId="{34D3F0B4-E4A7-40B4-AA15-9A980E4A4B37}" srcOrd="0" destOrd="0" presId="urn:microsoft.com/office/officeart/2008/layout/PictureAccentList"/>
    <dgm:cxn modelId="{6BC0D4C4-1E28-4030-BA36-0779450B6A65}" srcId="{3B9EDEC1-7A25-4471-8984-A2B21A8A8BE7}" destId="{81924897-AD54-416E-B53B-5DE71F039745}" srcOrd="1" destOrd="0" parTransId="{E372A36A-620F-4A76-9136-6EF5D115E937}" sibTransId="{0CDF9F03-94E5-437A-922A-E48CA683CE66}"/>
    <dgm:cxn modelId="{6C2F7105-7C35-4664-A1A8-30FCD4C150A7}" type="presOf" srcId="{9A296948-F153-4D5B-9188-5115379E9DAB}" destId="{7B1E4C3D-D078-4AD5-BB73-5C906F50D89F}" srcOrd="0" destOrd="0" presId="urn:microsoft.com/office/officeart/2008/layout/PictureAccentList"/>
    <dgm:cxn modelId="{FBE8AE26-FD39-4074-A4BF-410A14D83B45}" type="presOf" srcId="{81924897-AD54-416E-B53B-5DE71F039745}" destId="{13D82ACA-5790-47BD-AE6D-FFF8611BFAE7}" srcOrd="0" destOrd="0" presId="urn:microsoft.com/office/officeart/2008/layout/PictureAccentList"/>
    <dgm:cxn modelId="{3618809A-19BC-48F8-8A01-8389F2267363}" srcId="{E7FFEA32-17D1-417D-86F3-F358778D129C}" destId="{3B9EDEC1-7A25-4471-8984-A2B21A8A8BE7}" srcOrd="0" destOrd="0" parTransId="{93B0F2C1-DD63-475B-8448-5F6D8E92618E}" sibTransId="{15E5EDF6-BDE0-4C31-8413-59AE925A4F41}"/>
    <dgm:cxn modelId="{4B48BDDD-BABD-4314-B099-1674F556A2F5}" type="presOf" srcId="{3B9EDEC1-7A25-4471-8984-A2B21A8A8BE7}" destId="{3B4C99FE-EAF0-4135-AF02-0177131671C3}" srcOrd="0" destOrd="0" presId="urn:microsoft.com/office/officeart/2008/layout/PictureAccentList"/>
    <dgm:cxn modelId="{96C9C8C4-EFD5-4F03-A437-DC56B453108F}" srcId="{3B9EDEC1-7A25-4471-8984-A2B21A8A8BE7}" destId="{9F4E7809-58A5-4DA6-9813-A159F826E25F}" srcOrd="0" destOrd="0" parTransId="{C751B2C5-0D01-4F7F-87C8-78A166C2DBA4}" sibTransId="{A7DEC4B8-388D-421B-8B39-922AC95BCDFF}"/>
    <dgm:cxn modelId="{5337C8BD-4507-4A82-A86A-4A0C47FA18A8}" srcId="{3B9EDEC1-7A25-4471-8984-A2B21A8A8BE7}" destId="{9A296948-F153-4D5B-9188-5115379E9DAB}" srcOrd="8" destOrd="0" parTransId="{EDD74B6B-8B65-4A6E-930D-C848608F24B0}" sibTransId="{DFF8E14C-6531-4745-8D75-7C55574405FF}"/>
    <dgm:cxn modelId="{F3D798E5-E16B-4AC3-8AB5-E2E9FD8CAC2E}" type="presParOf" srcId="{B16AB325-B785-4C6C-9747-ADB19565842C}" destId="{D6140279-CB12-4E6D-9C83-A157575EBBFD}" srcOrd="0" destOrd="0" presId="urn:microsoft.com/office/officeart/2008/layout/PictureAccentList"/>
    <dgm:cxn modelId="{7164EE9A-28B5-466A-A0A0-227EE422891B}" type="presParOf" srcId="{D6140279-CB12-4E6D-9C83-A157575EBBFD}" destId="{3973839A-B588-4064-BAE4-B5EC1AF3D38C}" srcOrd="0" destOrd="0" presId="urn:microsoft.com/office/officeart/2008/layout/PictureAccentList"/>
    <dgm:cxn modelId="{FB717267-FF60-45ED-8C9C-AA22F23FD782}" type="presParOf" srcId="{3973839A-B588-4064-BAE4-B5EC1AF3D38C}" destId="{3B4C99FE-EAF0-4135-AF02-0177131671C3}" srcOrd="0" destOrd="0" presId="urn:microsoft.com/office/officeart/2008/layout/PictureAccentList"/>
    <dgm:cxn modelId="{0D06D5EC-B525-4077-8EAC-F189FD57BDBD}" type="presParOf" srcId="{D6140279-CB12-4E6D-9C83-A157575EBBFD}" destId="{D96B7681-FD4C-4E21-A690-69B6F1F3CCE9}" srcOrd="1" destOrd="0" presId="urn:microsoft.com/office/officeart/2008/layout/PictureAccentList"/>
    <dgm:cxn modelId="{076A2D1D-7465-4D7C-9518-E50DE5BA583F}" type="presParOf" srcId="{D96B7681-FD4C-4E21-A690-69B6F1F3CCE9}" destId="{2767FBEB-3690-47DD-BF4D-E3638348C2D9}" srcOrd="0" destOrd="0" presId="urn:microsoft.com/office/officeart/2008/layout/PictureAccentList"/>
    <dgm:cxn modelId="{7F0E86B5-309F-408A-A616-A07DF081F34A}" type="presParOf" srcId="{2767FBEB-3690-47DD-BF4D-E3638348C2D9}" destId="{034373B3-4ACF-4ADA-AE67-F982C84BF558}" srcOrd="0" destOrd="0" presId="urn:microsoft.com/office/officeart/2008/layout/PictureAccentList"/>
    <dgm:cxn modelId="{7F6A55AD-973C-4E02-9CFD-A65480C1A912}" type="presParOf" srcId="{2767FBEB-3690-47DD-BF4D-E3638348C2D9}" destId="{CA005429-A341-4252-A211-4DBFBDDE36B1}" srcOrd="1" destOrd="0" presId="urn:microsoft.com/office/officeart/2008/layout/PictureAccentList"/>
    <dgm:cxn modelId="{D521AEDD-5C9F-443E-B225-CF7676032C3E}" type="presParOf" srcId="{D96B7681-FD4C-4E21-A690-69B6F1F3CCE9}" destId="{05BB741D-4025-4069-9D42-9242C92D7A9C}" srcOrd="1" destOrd="0" presId="urn:microsoft.com/office/officeart/2008/layout/PictureAccentList"/>
    <dgm:cxn modelId="{63442A28-0702-4A3F-A1B0-B87ED5C06A80}" type="presParOf" srcId="{05BB741D-4025-4069-9D42-9242C92D7A9C}" destId="{BE7497B5-1B74-461D-9264-16FAA8E3B729}" srcOrd="0" destOrd="0" presId="urn:microsoft.com/office/officeart/2008/layout/PictureAccentList"/>
    <dgm:cxn modelId="{7F1B0B19-8889-41D2-A612-A55CA1D04081}" type="presParOf" srcId="{05BB741D-4025-4069-9D42-9242C92D7A9C}" destId="{13D82ACA-5790-47BD-AE6D-FFF8611BFAE7}" srcOrd="1" destOrd="0" presId="urn:microsoft.com/office/officeart/2008/layout/PictureAccentList"/>
    <dgm:cxn modelId="{F85F6F4D-7615-496D-9969-347D1BD5F8CC}" type="presParOf" srcId="{D96B7681-FD4C-4E21-A690-69B6F1F3CCE9}" destId="{E7FD9907-55F5-41FA-90B1-FD147805795C}" srcOrd="2" destOrd="0" presId="urn:microsoft.com/office/officeart/2008/layout/PictureAccentList"/>
    <dgm:cxn modelId="{497EBBBF-677E-479F-94FC-A8DFCCBCB4BA}" type="presParOf" srcId="{E7FD9907-55F5-41FA-90B1-FD147805795C}" destId="{62846669-EE2F-446C-B9A0-452FB15EB222}" srcOrd="0" destOrd="0" presId="urn:microsoft.com/office/officeart/2008/layout/PictureAccentList"/>
    <dgm:cxn modelId="{AA826C0B-3ACF-4F71-AF36-41B7F4E5ABC6}" type="presParOf" srcId="{E7FD9907-55F5-41FA-90B1-FD147805795C}" destId="{A87E1F63-15E3-409C-B8F6-664E803664C8}" srcOrd="1" destOrd="0" presId="urn:microsoft.com/office/officeart/2008/layout/PictureAccentList"/>
    <dgm:cxn modelId="{E194E0D9-D148-4B10-8CE5-3978DF247208}" type="presParOf" srcId="{D96B7681-FD4C-4E21-A690-69B6F1F3CCE9}" destId="{CF623C6E-5369-4C84-B86A-9FB3D3DF0935}" srcOrd="3" destOrd="0" presId="urn:microsoft.com/office/officeart/2008/layout/PictureAccentList"/>
    <dgm:cxn modelId="{B7F54AAC-ED6E-44AA-B8E7-13F05BF08115}" type="presParOf" srcId="{CF623C6E-5369-4C84-B86A-9FB3D3DF0935}" destId="{D698C32A-DFF6-4516-8754-45DFF062596E}" srcOrd="0" destOrd="0" presId="urn:microsoft.com/office/officeart/2008/layout/PictureAccentList"/>
    <dgm:cxn modelId="{4308188E-6BEA-4A07-B002-FEAE90EBFA5E}" type="presParOf" srcId="{CF623C6E-5369-4C84-B86A-9FB3D3DF0935}" destId="{8D46995C-1DB9-4BFA-B4CB-D6AF7C75DA16}" srcOrd="1" destOrd="0" presId="urn:microsoft.com/office/officeart/2008/layout/PictureAccentList"/>
    <dgm:cxn modelId="{7D39B304-5AF6-4D33-A89E-7E3A6F62F991}" type="presParOf" srcId="{D96B7681-FD4C-4E21-A690-69B6F1F3CCE9}" destId="{30FA635A-109C-4E1D-9443-C61CAA394555}" srcOrd="4" destOrd="0" presId="urn:microsoft.com/office/officeart/2008/layout/PictureAccentList"/>
    <dgm:cxn modelId="{BBE987F2-4261-4844-9938-DB98531D35F5}" type="presParOf" srcId="{30FA635A-109C-4E1D-9443-C61CAA394555}" destId="{A6D4AC33-EF16-4905-A417-C69AC239B98F}" srcOrd="0" destOrd="0" presId="urn:microsoft.com/office/officeart/2008/layout/PictureAccentList"/>
    <dgm:cxn modelId="{55495F0C-C720-49E9-81EA-A885CC3F4533}" type="presParOf" srcId="{30FA635A-109C-4E1D-9443-C61CAA394555}" destId="{2878C62C-2408-4601-9B9F-DA42C302A213}" srcOrd="1" destOrd="0" presId="urn:microsoft.com/office/officeart/2008/layout/PictureAccentList"/>
    <dgm:cxn modelId="{F281BDA0-29A7-4C8F-BE92-4FEAD12B04E7}" type="presParOf" srcId="{D96B7681-FD4C-4E21-A690-69B6F1F3CCE9}" destId="{1833E436-6C73-4FAF-A7D3-9305320758F9}" srcOrd="5" destOrd="0" presId="urn:microsoft.com/office/officeart/2008/layout/PictureAccentList"/>
    <dgm:cxn modelId="{4B5B36A6-AA97-48F6-AF7C-D4EEE5212933}" type="presParOf" srcId="{1833E436-6C73-4FAF-A7D3-9305320758F9}" destId="{AAC2F4B5-6800-4D93-AF8D-D4A3CE82539A}" srcOrd="0" destOrd="0" presId="urn:microsoft.com/office/officeart/2008/layout/PictureAccentList"/>
    <dgm:cxn modelId="{082508D5-0320-4237-8032-D7A9D9DEEB19}" type="presParOf" srcId="{1833E436-6C73-4FAF-A7D3-9305320758F9}" destId="{B3BFDB5D-1B24-4A88-8E54-88C0491FA666}" srcOrd="1" destOrd="0" presId="urn:microsoft.com/office/officeart/2008/layout/PictureAccentList"/>
    <dgm:cxn modelId="{7334426C-2223-42E6-975A-7E8C5A6E353F}" type="presParOf" srcId="{D96B7681-FD4C-4E21-A690-69B6F1F3CCE9}" destId="{BE05F005-222C-404A-965F-EC5C00C60083}" srcOrd="6" destOrd="0" presId="urn:microsoft.com/office/officeart/2008/layout/PictureAccentList"/>
    <dgm:cxn modelId="{D750B697-4097-48DC-B91D-478198164695}" type="presParOf" srcId="{BE05F005-222C-404A-965F-EC5C00C60083}" destId="{CF620824-1893-4BAD-854C-68C3AA8F4B86}" srcOrd="0" destOrd="0" presId="urn:microsoft.com/office/officeart/2008/layout/PictureAccentList"/>
    <dgm:cxn modelId="{7469C9EB-6B0C-4531-B104-305D07BDAE3B}" type="presParOf" srcId="{BE05F005-222C-404A-965F-EC5C00C60083}" destId="{B897E389-FC8D-4E87-9CA8-0B3446CD0DBA}" srcOrd="1" destOrd="0" presId="urn:microsoft.com/office/officeart/2008/layout/PictureAccentList"/>
    <dgm:cxn modelId="{2F5F6F51-6929-47C7-981F-2550B1E4C2BF}" type="presParOf" srcId="{D96B7681-FD4C-4E21-A690-69B6F1F3CCE9}" destId="{A63AB69F-CDFA-4FB9-BC34-3A2DFABCFA5E}" srcOrd="7" destOrd="0" presId="urn:microsoft.com/office/officeart/2008/layout/PictureAccentList"/>
    <dgm:cxn modelId="{1044BDEC-F7F8-48DF-BFF0-570F76C93933}" type="presParOf" srcId="{A63AB69F-CDFA-4FB9-BC34-3A2DFABCFA5E}" destId="{C67F8DFE-369B-4177-9941-F721F1B9AC8A}" srcOrd="0" destOrd="0" presId="urn:microsoft.com/office/officeart/2008/layout/PictureAccentList"/>
    <dgm:cxn modelId="{5DD6E83D-D606-4FE8-B959-A601F6090932}" type="presParOf" srcId="{A63AB69F-CDFA-4FB9-BC34-3A2DFABCFA5E}" destId="{34D3F0B4-E4A7-40B4-AA15-9A980E4A4B37}" srcOrd="1" destOrd="0" presId="urn:microsoft.com/office/officeart/2008/layout/PictureAccentList"/>
    <dgm:cxn modelId="{9DB6D117-0043-483F-831A-C1CC24FE1B53}" type="presParOf" srcId="{D96B7681-FD4C-4E21-A690-69B6F1F3CCE9}" destId="{D565BCF7-7DCE-488F-80C6-9474036CBABC}" srcOrd="8" destOrd="0" presId="urn:microsoft.com/office/officeart/2008/layout/PictureAccentList"/>
    <dgm:cxn modelId="{8385A499-925E-433A-8E0C-034B198699C7}" type="presParOf" srcId="{D565BCF7-7DCE-488F-80C6-9474036CBABC}" destId="{3141B051-EDEF-4357-8163-3F7629F846EE}" srcOrd="0" destOrd="0" presId="urn:microsoft.com/office/officeart/2008/layout/PictureAccentList"/>
    <dgm:cxn modelId="{BE9AF8A2-5931-4D78-962E-6B830B2EC187}" type="presParOf" srcId="{D565BCF7-7DCE-488F-80C6-9474036CBABC}" destId="{7B1E4C3D-D078-4AD5-BB73-5C906F50D89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C99FE-EAF0-4135-AF02-0177131671C3}">
      <dsp:nvSpPr>
        <dsp:cNvPr id="0" name=""/>
        <dsp:cNvSpPr/>
      </dsp:nvSpPr>
      <dsp:spPr>
        <a:xfrm>
          <a:off x="4281" y="76178"/>
          <a:ext cx="6916112" cy="9906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 sz="2000" b="1" kern="1200" dirty="0">
              <a:effectLst>
                <a:outerShdw blurRad="38100" dist="38100" dir="2700000" algn="tl">
                  <a:srgbClr val="000000">
                    <a:alpha val="43137"/>
                  </a:srgbClr>
                </a:outerShdw>
              </a:effectLst>
            </a:rPr>
            <a:t>There are many questions that may arise when we talk about God's love and justice. During this quarter, we will seek answers to these and other questions:</a:t>
          </a:r>
        </a:p>
      </dsp:txBody>
      <dsp:txXfrm>
        <a:off x="33295" y="105192"/>
        <a:ext cx="6858084" cy="932593"/>
      </dsp:txXfrm>
    </dsp:sp>
    <dsp:sp modelId="{034373B3-4ACF-4ADA-AE67-F982C84BF558}">
      <dsp:nvSpPr>
        <dsp:cNvPr id="0" name=""/>
        <dsp:cNvSpPr/>
      </dsp:nvSpPr>
      <dsp:spPr>
        <a:xfrm>
          <a:off x="0" y="1164529"/>
          <a:ext cx="542945" cy="542945"/>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A005429-A341-4252-A211-4DBFBDDE36B1}">
      <dsp:nvSpPr>
        <dsp:cNvPr id="0" name=""/>
        <dsp:cNvSpPr/>
      </dsp:nvSpPr>
      <dsp:spPr>
        <a:xfrm>
          <a:off x="617175" y="1164529"/>
          <a:ext cx="6307499" cy="542945"/>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lvl="0" algn="ctr" defTabSz="889000">
            <a:lnSpc>
              <a:spcPts val="1800"/>
            </a:lnSpc>
            <a:spcBef>
              <a:spcPct val="0"/>
            </a:spcBef>
            <a:spcAft>
              <a:spcPts val="0"/>
            </a:spcAft>
          </a:pPr>
          <a:r>
            <a:rPr lang="en" sz="2000" b="1" kern="1200" dirty="0">
              <a:effectLst>
                <a:outerShdw blurRad="38100" dist="38100" dir="2700000" algn="tl">
                  <a:srgbClr val="000000">
                    <a:alpha val="43137"/>
                  </a:srgbClr>
                </a:outerShdw>
              </a:effectLst>
            </a:rPr>
            <a:t>Is God's love one-way (that is, he loves, but never receives love)?</a:t>
          </a:r>
          <a:endParaRPr lang="es-ES" sz="2000" kern="1200" dirty="0">
            <a:effectLst>
              <a:outerShdw blurRad="38100" dist="38100" dir="2700000" algn="tl">
                <a:srgbClr val="000000">
                  <a:alpha val="43137"/>
                </a:srgbClr>
              </a:outerShdw>
            </a:effectLst>
          </a:endParaRPr>
        </a:p>
      </dsp:txBody>
      <dsp:txXfrm>
        <a:off x="643684" y="1191038"/>
        <a:ext cx="6254481" cy="489927"/>
      </dsp:txXfrm>
    </dsp:sp>
    <dsp:sp modelId="{BE7497B5-1B74-461D-9264-16FAA8E3B729}">
      <dsp:nvSpPr>
        <dsp:cNvPr id="0" name=""/>
        <dsp:cNvSpPr/>
      </dsp:nvSpPr>
      <dsp:spPr>
        <a:xfrm>
          <a:off x="0" y="1772629"/>
          <a:ext cx="542945" cy="542945"/>
        </a:xfrm>
        <a:prstGeom prst="roundRect">
          <a:avLst>
            <a:gd name="adj" fmla="val 16670"/>
          </a:avLst>
        </a:prstGeom>
        <a:gradFill rotWithShape="0">
          <a:gsLst>
            <a:gs pos="0">
              <a:schemeClr val="accent2">
                <a:hueOff val="-2047508"/>
                <a:satOff val="0"/>
                <a:lumOff val="1250"/>
                <a:alphaOff val="0"/>
                <a:satMod val="103000"/>
                <a:lumMod val="102000"/>
                <a:tint val="94000"/>
              </a:schemeClr>
            </a:gs>
            <a:gs pos="50000">
              <a:schemeClr val="accent2">
                <a:hueOff val="-2047508"/>
                <a:satOff val="0"/>
                <a:lumOff val="1250"/>
                <a:alphaOff val="0"/>
                <a:satMod val="110000"/>
                <a:lumMod val="100000"/>
                <a:shade val="100000"/>
              </a:schemeClr>
            </a:gs>
            <a:gs pos="100000">
              <a:schemeClr val="accent2">
                <a:hueOff val="-2047508"/>
                <a:satOff val="0"/>
                <a:lumOff val="1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D82ACA-5790-47BD-AE6D-FFF8611BFAE7}">
      <dsp:nvSpPr>
        <dsp:cNvPr id="0" name=""/>
        <dsp:cNvSpPr/>
      </dsp:nvSpPr>
      <dsp:spPr>
        <a:xfrm>
          <a:off x="617175" y="1772629"/>
          <a:ext cx="6307499" cy="542945"/>
        </a:xfrm>
        <a:prstGeom prst="roundRect">
          <a:avLst>
            <a:gd name="adj" fmla="val 16670"/>
          </a:avLst>
        </a:prstGeom>
        <a:gradFill rotWithShape="0">
          <a:gsLst>
            <a:gs pos="0">
              <a:schemeClr val="accent2">
                <a:hueOff val="-2047508"/>
                <a:satOff val="0"/>
                <a:lumOff val="1250"/>
                <a:alphaOff val="0"/>
                <a:satMod val="103000"/>
                <a:lumMod val="102000"/>
                <a:tint val="94000"/>
              </a:schemeClr>
            </a:gs>
            <a:gs pos="50000">
              <a:schemeClr val="accent2">
                <a:hueOff val="-2047508"/>
                <a:satOff val="0"/>
                <a:lumOff val="1250"/>
                <a:alphaOff val="0"/>
                <a:satMod val="110000"/>
                <a:lumMod val="100000"/>
                <a:shade val="100000"/>
              </a:schemeClr>
            </a:gs>
            <a:gs pos="100000">
              <a:schemeClr val="accent2">
                <a:hueOff val="-2047508"/>
                <a:satOff val="0"/>
                <a:lumOff val="1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lvl="0" algn="ctr" defTabSz="889000">
            <a:lnSpc>
              <a:spcPts val="1800"/>
            </a:lnSpc>
            <a:spcBef>
              <a:spcPct val="0"/>
            </a:spcBef>
            <a:spcAft>
              <a:spcPts val="0"/>
            </a:spcAft>
          </a:pPr>
          <a:r>
            <a:rPr lang="en" sz="2000" b="1" kern="1200" dirty="0">
              <a:effectLst>
                <a:outerShdw blurRad="38100" dist="38100" dir="2700000" algn="tl">
                  <a:srgbClr val="000000">
                    <a:alpha val="43137"/>
                  </a:srgbClr>
                </a:outerShdw>
              </a:effectLst>
            </a:rPr>
            <a:t>Is God's love emotional?</a:t>
          </a:r>
          <a:endParaRPr lang="es-ES" sz="2000" kern="1200" dirty="0">
            <a:effectLst>
              <a:outerShdw blurRad="38100" dist="38100" dir="2700000" algn="tl">
                <a:srgbClr val="000000">
                  <a:alpha val="43137"/>
                </a:srgbClr>
              </a:outerShdw>
            </a:effectLst>
          </a:endParaRPr>
        </a:p>
      </dsp:txBody>
      <dsp:txXfrm>
        <a:off x="643684" y="1799138"/>
        <a:ext cx="6254481" cy="489927"/>
      </dsp:txXfrm>
    </dsp:sp>
    <dsp:sp modelId="{62846669-EE2F-446C-B9A0-452FB15EB222}">
      <dsp:nvSpPr>
        <dsp:cNvPr id="0" name=""/>
        <dsp:cNvSpPr/>
      </dsp:nvSpPr>
      <dsp:spPr>
        <a:xfrm>
          <a:off x="0" y="2380728"/>
          <a:ext cx="542945" cy="542945"/>
        </a:xfrm>
        <a:prstGeom prst="roundRect">
          <a:avLst>
            <a:gd name="adj" fmla="val 1667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87E1F63-15E3-409C-B8F6-664E803664C8}">
      <dsp:nvSpPr>
        <dsp:cNvPr id="0" name=""/>
        <dsp:cNvSpPr/>
      </dsp:nvSpPr>
      <dsp:spPr>
        <a:xfrm>
          <a:off x="617175" y="2380728"/>
          <a:ext cx="6307499" cy="542945"/>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lvl="0" algn="ctr" defTabSz="889000">
            <a:lnSpc>
              <a:spcPts val="1800"/>
            </a:lnSpc>
            <a:spcBef>
              <a:spcPct val="0"/>
            </a:spcBef>
            <a:spcAft>
              <a:spcPts val="0"/>
            </a:spcAft>
          </a:pPr>
          <a:r>
            <a:rPr lang="en" sz="2000" b="1" kern="1200" dirty="0">
              <a:effectLst>
                <a:outerShdw blurRad="38100" dist="38100" dir="2700000" algn="tl">
                  <a:srgbClr val="000000">
                    <a:alpha val="43137"/>
                  </a:srgbClr>
                </a:outerShdw>
              </a:effectLst>
            </a:rPr>
            <a:t>Do you really care about human beings?</a:t>
          </a:r>
          <a:endParaRPr lang="es-ES" sz="2000" kern="1200" dirty="0">
            <a:effectLst>
              <a:outerShdw blurRad="38100" dist="38100" dir="2700000" algn="tl">
                <a:srgbClr val="000000">
                  <a:alpha val="43137"/>
                </a:srgbClr>
              </a:outerShdw>
            </a:effectLst>
          </a:endParaRPr>
        </a:p>
      </dsp:txBody>
      <dsp:txXfrm>
        <a:off x="643684" y="2407237"/>
        <a:ext cx="6254481" cy="489927"/>
      </dsp:txXfrm>
    </dsp:sp>
    <dsp:sp modelId="{D698C32A-DFF6-4516-8754-45DFF062596E}">
      <dsp:nvSpPr>
        <dsp:cNvPr id="0" name=""/>
        <dsp:cNvSpPr/>
      </dsp:nvSpPr>
      <dsp:spPr>
        <a:xfrm>
          <a:off x="0" y="2988828"/>
          <a:ext cx="542945" cy="542945"/>
        </a:xfrm>
        <a:prstGeom prst="roundRect">
          <a:avLst>
            <a:gd name="adj" fmla="val 16670"/>
          </a:avLst>
        </a:prstGeom>
        <a:gradFill rotWithShape="0">
          <a:gsLst>
            <a:gs pos="0">
              <a:schemeClr val="accent2">
                <a:hueOff val="-6142523"/>
                <a:satOff val="0"/>
                <a:lumOff val="3750"/>
                <a:alphaOff val="0"/>
                <a:satMod val="103000"/>
                <a:lumMod val="102000"/>
                <a:tint val="94000"/>
              </a:schemeClr>
            </a:gs>
            <a:gs pos="50000">
              <a:schemeClr val="accent2">
                <a:hueOff val="-6142523"/>
                <a:satOff val="0"/>
                <a:lumOff val="3750"/>
                <a:alphaOff val="0"/>
                <a:satMod val="110000"/>
                <a:lumMod val="100000"/>
                <a:shade val="100000"/>
              </a:schemeClr>
            </a:gs>
            <a:gs pos="100000">
              <a:schemeClr val="accent2">
                <a:hueOff val="-6142523"/>
                <a:satOff val="0"/>
                <a:lumOff val="3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6995C-1DB9-4BFA-B4CB-D6AF7C75DA16}">
      <dsp:nvSpPr>
        <dsp:cNvPr id="0" name=""/>
        <dsp:cNvSpPr/>
      </dsp:nvSpPr>
      <dsp:spPr>
        <a:xfrm>
          <a:off x="617175" y="2988828"/>
          <a:ext cx="6307499" cy="542945"/>
        </a:xfrm>
        <a:prstGeom prst="roundRect">
          <a:avLst>
            <a:gd name="adj" fmla="val 16670"/>
          </a:avLst>
        </a:prstGeom>
        <a:gradFill rotWithShape="0">
          <a:gsLst>
            <a:gs pos="0">
              <a:schemeClr val="accent2">
                <a:hueOff val="-6142523"/>
                <a:satOff val="0"/>
                <a:lumOff val="3750"/>
                <a:alphaOff val="0"/>
                <a:satMod val="103000"/>
                <a:lumMod val="102000"/>
                <a:tint val="94000"/>
              </a:schemeClr>
            </a:gs>
            <a:gs pos="50000">
              <a:schemeClr val="accent2">
                <a:hueOff val="-6142523"/>
                <a:satOff val="0"/>
                <a:lumOff val="3750"/>
                <a:alphaOff val="0"/>
                <a:satMod val="110000"/>
                <a:lumMod val="100000"/>
                <a:shade val="100000"/>
              </a:schemeClr>
            </a:gs>
            <a:gs pos="100000">
              <a:schemeClr val="accent2">
                <a:hueOff val="-6142523"/>
                <a:satOff val="0"/>
                <a:lumOff val="3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lvl="0" algn="ctr" defTabSz="889000">
            <a:lnSpc>
              <a:spcPts val="1800"/>
            </a:lnSpc>
            <a:spcBef>
              <a:spcPct val="0"/>
            </a:spcBef>
            <a:spcAft>
              <a:spcPts val="0"/>
            </a:spcAft>
          </a:pPr>
          <a:r>
            <a:rPr lang="en" sz="2000" b="1" kern="1200" dirty="0">
              <a:solidFill>
                <a:schemeClr val="tx1"/>
              </a:solidFill>
            </a:rPr>
            <a:t>Can one reject or renounce God's love?</a:t>
          </a:r>
          <a:endParaRPr lang="es-ES" sz="2000" kern="1200" dirty="0">
            <a:solidFill>
              <a:schemeClr val="tx1"/>
            </a:solidFill>
          </a:endParaRPr>
        </a:p>
      </dsp:txBody>
      <dsp:txXfrm>
        <a:off x="643684" y="3015337"/>
        <a:ext cx="6254481" cy="489927"/>
      </dsp:txXfrm>
    </dsp:sp>
    <dsp:sp modelId="{A6D4AC33-EF16-4905-A417-C69AC239B98F}">
      <dsp:nvSpPr>
        <dsp:cNvPr id="0" name=""/>
        <dsp:cNvSpPr/>
      </dsp:nvSpPr>
      <dsp:spPr>
        <a:xfrm>
          <a:off x="0" y="3596927"/>
          <a:ext cx="542945" cy="542945"/>
        </a:xfrm>
        <a:prstGeom prst="roundRect">
          <a:avLst>
            <a:gd name="adj" fmla="val 16670"/>
          </a:avLst>
        </a:prstGeom>
        <a:gradFill rotWithShape="0">
          <a:gsLst>
            <a:gs pos="0">
              <a:schemeClr val="accent2">
                <a:hueOff val="-8190031"/>
                <a:satOff val="0"/>
                <a:lumOff val="5000"/>
                <a:alphaOff val="0"/>
                <a:satMod val="103000"/>
                <a:lumMod val="102000"/>
                <a:tint val="94000"/>
              </a:schemeClr>
            </a:gs>
            <a:gs pos="50000">
              <a:schemeClr val="accent2">
                <a:hueOff val="-8190031"/>
                <a:satOff val="0"/>
                <a:lumOff val="5000"/>
                <a:alphaOff val="0"/>
                <a:satMod val="110000"/>
                <a:lumMod val="100000"/>
                <a:shade val="100000"/>
              </a:schemeClr>
            </a:gs>
            <a:gs pos="100000">
              <a:schemeClr val="accent2">
                <a:hueOff val="-8190031"/>
                <a:satOff val="0"/>
                <a:lumOff val="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78C62C-2408-4601-9B9F-DA42C302A213}">
      <dsp:nvSpPr>
        <dsp:cNvPr id="0" name=""/>
        <dsp:cNvSpPr/>
      </dsp:nvSpPr>
      <dsp:spPr>
        <a:xfrm>
          <a:off x="617175" y="3596927"/>
          <a:ext cx="6307499" cy="542945"/>
        </a:xfrm>
        <a:prstGeom prst="roundRect">
          <a:avLst>
            <a:gd name="adj" fmla="val 16670"/>
          </a:avLst>
        </a:prstGeom>
        <a:gradFill rotWithShape="0">
          <a:gsLst>
            <a:gs pos="0">
              <a:schemeClr val="accent2">
                <a:hueOff val="-8190031"/>
                <a:satOff val="0"/>
                <a:lumOff val="5000"/>
                <a:alphaOff val="0"/>
                <a:satMod val="103000"/>
                <a:lumMod val="102000"/>
                <a:tint val="94000"/>
              </a:schemeClr>
            </a:gs>
            <a:gs pos="50000">
              <a:schemeClr val="accent2">
                <a:hueOff val="-8190031"/>
                <a:satOff val="0"/>
                <a:lumOff val="5000"/>
                <a:alphaOff val="0"/>
                <a:satMod val="110000"/>
                <a:lumMod val="100000"/>
                <a:shade val="100000"/>
              </a:schemeClr>
            </a:gs>
            <a:gs pos="100000">
              <a:schemeClr val="accent2">
                <a:hueOff val="-8190031"/>
                <a:satOff val="0"/>
                <a:lumOff val="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lvl="0" algn="ctr" defTabSz="889000">
            <a:lnSpc>
              <a:spcPts val="1800"/>
            </a:lnSpc>
            <a:spcBef>
              <a:spcPct val="0"/>
            </a:spcBef>
            <a:spcAft>
              <a:spcPts val="0"/>
            </a:spcAft>
          </a:pPr>
          <a:r>
            <a:rPr lang="en" sz="2000" b="1" kern="1200" dirty="0">
              <a:solidFill>
                <a:schemeClr val="tx1"/>
              </a:solidFill>
            </a:rPr>
            <a:t>Does God enter into a relationship of reciprocal love with his human creatures?</a:t>
          </a:r>
          <a:endParaRPr lang="es-ES" sz="2000" kern="1200" dirty="0">
            <a:solidFill>
              <a:schemeClr val="tx1"/>
            </a:solidFill>
          </a:endParaRPr>
        </a:p>
      </dsp:txBody>
      <dsp:txXfrm>
        <a:off x="643684" y="3623436"/>
        <a:ext cx="6254481" cy="489927"/>
      </dsp:txXfrm>
    </dsp:sp>
    <dsp:sp modelId="{AAC2F4B5-6800-4D93-AF8D-D4A3CE82539A}">
      <dsp:nvSpPr>
        <dsp:cNvPr id="0" name=""/>
        <dsp:cNvSpPr/>
      </dsp:nvSpPr>
      <dsp:spPr>
        <a:xfrm>
          <a:off x="0" y="4205027"/>
          <a:ext cx="542945" cy="542945"/>
        </a:xfrm>
        <a:prstGeom prst="roundRect">
          <a:avLst>
            <a:gd name="adj" fmla="val 16670"/>
          </a:avLst>
        </a:prstGeom>
        <a:gradFill rotWithShape="0">
          <a:gsLst>
            <a:gs pos="0">
              <a:schemeClr val="accent2">
                <a:hueOff val="-10237538"/>
                <a:satOff val="0"/>
                <a:lumOff val="6250"/>
                <a:alphaOff val="0"/>
                <a:satMod val="103000"/>
                <a:lumMod val="102000"/>
                <a:tint val="94000"/>
              </a:schemeClr>
            </a:gs>
            <a:gs pos="50000">
              <a:schemeClr val="accent2">
                <a:hueOff val="-10237538"/>
                <a:satOff val="0"/>
                <a:lumOff val="6250"/>
                <a:alphaOff val="0"/>
                <a:satMod val="110000"/>
                <a:lumMod val="100000"/>
                <a:shade val="100000"/>
              </a:schemeClr>
            </a:gs>
            <a:gs pos="100000">
              <a:schemeClr val="accent2">
                <a:hueOff val="-10237538"/>
                <a:satOff val="0"/>
                <a:lumOff val="6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BFDB5D-1B24-4A88-8E54-88C0491FA666}">
      <dsp:nvSpPr>
        <dsp:cNvPr id="0" name=""/>
        <dsp:cNvSpPr/>
      </dsp:nvSpPr>
      <dsp:spPr>
        <a:xfrm>
          <a:off x="617175" y="4205027"/>
          <a:ext cx="6307499" cy="542945"/>
        </a:xfrm>
        <a:prstGeom prst="roundRect">
          <a:avLst>
            <a:gd name="adj" fmla="val 16670"/>
          </a:avLst>
        </a:prstGeom>
        <a:gradFill rotWithShape="0">
          <a:gsLst>
            <a:gs pos="0">
              <a:schemeClr val="accent2">
                <a:hueOff val="-10237538"/>
                <a:satOff val="0"/>
                <a:lumOff val="6250"/>
                <a:alphaOff val="0"/>
                <a:satMod val="103000"/>
                <a:lumMod val="102000"/>
                <a:tint val="94000"/>
              </a:schemeClr>
            </a:gs>
            <a:gs pos="50000">
              <a:schemeClr val="accent2">
                <a:hueOff val="-10237538"/>
                <a:satOff val="0"/>
                <a:lumOff val="6250"/>
                <a:alphaOff val="0"/>
                <a:satMod val="110000"/>
                <a:lumMod val="100000"/>
                <a:shade val="100000"/>
              </a:schemeClr>
            </a:gs>
            <a:gs pos="100000">
              <a:schemeClr val="accent2">
                <a:hueOff val="-10237538"/>
                <a:satOff val="0"/>
                <a:lumOff val="6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lvl="0" algn="ctr" defTabSz="889000">
            <a:lnSpc>
              <a:spcPts val="1800"/>
            </a:lnSpc>
            <a:spcBef>
              <a:spcPct val="0"/>
            </a:spcBef>
            <a:spcAft>
              <a:spcPts val="0"/>
            </a:spcAft>
          </a:pPr>
          <a:r>
            <a:rPr lang="en" sz="2000" b="1" kern="1200" dirty="0">
              <a:solidFill>
                <a:schemeClr val="tx1"/>
              </a:solidFill>
            </a:rPr>
            <a:t>Is anger incompatible with love?</a:t>
          </a:r>
          <a:endParaRPr lang="es-ES" sz="2000" kern="1200" dirty="0">
            <a:solidFill>
              <a:schemeClr val="tx1"/>
            </a:solidFill>
          </a:endParaRPr>
        </a:p>
      </dsp:txBody>
      <dsp:txXfrm>
        <a:off x="643684" y="4231536"/>
        <a:ext cx="6254481" cy="489927"/>
      </dsp:txXfrm>
    </dsp:sp>
    <dsp:sp modelId="{CF620824-1893-4BAD-854C-68C3AA8F4B86}">
      <dsp:nvSpPr>
        <dsp:cNvPr id="0" name=""/>
        <dsp:cNvSpPr/>
      </dsp:nvSpPr>
      <dsp:spPr>
        <a:xfrm>
          <a:off x="0" y="4813126"/>
          <a:ext cx="542945" cy="542945"/>
        </a:xfrm>
        <a:prstGeom prst="roundRect">
          <a:avLst>
            <a:gd name="adj" fmla="val 16670"/>
          </a:avLst>
        </a:prstGeom>
        <a:gradFill rotWithShape="0">
          <a:gsLst>
            <a:gs pos="0">
              <a:schemeClr val="accent2">
                <a:hueOff val="-12285047"/>
                <a:satOff val="0"/>
                <a:lumOff val="7500"/>
                <a:alphaOff val="0"/>
                <a:satMod val="103000"/>
                <a:lumMod val="102000"/>
                <a:tint val="94000"/>
              </a:schemeClr>
            </a:gs>
            <a:gs pos="50000">
              <a:schemeClr val="accent2">
                <a:hueOff val="-12285047"/>
                <a:satOff val="0"/>
                <a:lumOff val="7500"/>
                <a:alphaOff val="0"/>
                <a:satMod val="110000"/>
                <a:lumMod val="100000"/>
                <a:shade val="100000"/>
              </a:schemeClr>
            </a:gs>
            <a:gs pos="100000">
              <a:schemeClr val="accent2">
                <a:hueOff val="-12285047"/>
                <a:satOff val="0"/>
                <a:lumOff val="75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97E389-FC8D-4E87-9CA8-0B3446CD0DBA}">
      <dsp:nvSpPr>
        <dsp:cNvPr id="0" name=""/>
        <dsp:cNvSpPr/>
      </dsp:nvSpPr>
      <dsp:spPr>
        <a:xfrm>
          <a:off x="617175" y="4813126"/>
          <a:ext cx="6307499" cy="542945"/>
        </a:xfrm>
        <a:prstGeom prst="roundRect">
          <a:avLst>
            <a:gd name="adj" fmla="val 16670"/>
          </a:avLst>
        </a:prstGeom>
        <a:gradFill rotWithShape="0">
          <a:gsLst>
            <a:gs pos="0">
              <a:schemeClr val="accent2">
                <a:hueOff val="-12285047"/>
                <a:satOff val="0"/>
                <a:lumOff val="7500"/>
                <a:alphaOff val="0"/>
                <a:satMod val="103000"/>
                <a:lumMod val="102000"/>
                <a:tint val="94000"/>
              </a:schemeClr>
            </a:gs>
            <a:gs pos="50000">
              <a:schemeClr val="accent2">
                <a:hueOff val="-12285047"/>
                <a:satOff val="0"/>
                <a:lumOff val="7500"/>
                <a:alphaOff val="0"/>
                <a:satMod val="110000"/>
                <a:lumMod val="100000"/>
                <a:shade val="100000"/>
              </a:schemeClr>
            </a:gs>
            <a:gs pos="100000">
              <a:schemeClr val="accent2">
                <a:hueOff val="-12285047"/>
                <a:satOff val="0"/>
                <a:lumOff val="75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lvl="0" algn="ctr" defTabSz="889000">
            <a:lnSpc>
              <a:spcPts val="1800"/>
            </a:lnSpc>
            <a:spcBef>
              <a:spcPct val="0"/>
            </a:spcBef>
            <a:spcAft>
              <a:spcPts val="0"/>
            </a:spcAft>
          </a:pPr>
          <a:r>
            <a:rPr lang="en" sz="2000" b="1" kern="1200" dirty="0">
              <a:solidFill>
                <a:schemeClr val="tx1"/>
              </a:solidFill>
            </a:rPr>
            <a:t>What is the relationship between love and justice?</a:t>
          </a:r>
          <a:endParaRPr lang="es-ES" sz="2000" kern="1200" dirty="0">
            <a:solidFill>
              <a:schemeClr val="tx1"/>
            </a:solidFill>
          </a:endParaRPr>
        </a:p>
      </dsp:txBody>
      <dsp:txXfrm>
        <a:off x="643684" y="4839635"/>
        <a:ext cx="6254481" cy="489927"/>
      </dsp:txXfrm>
    </dsp:sp>
    <dsp:sp modelId="{C67F8DFE-369B-4177-9941-F721F1B9AC8A}">
      <dsp:nvSpPr>
        <dsp:cNvPr id="0" name=""/>
        <dsp:cNvSpPr/>
      </dsp:nvSpPr>
      <dsp:spPr>
        <a:xfrm>
          <a:off x="0" y="5421226"/>
          <a:ext cx="542945" cy="542945"/>
        </a:xfrm>
        <a:prstGeom prst="roundRect">
          <a:avLst>
            <a:gd name="adj" fmla="val 16670"/>
          </a:avLst>
        </a:prstGeom>
        <a:gradFill rotWithShape="0">
          <a:gsLst>
            <a:gs pos="0">
              <a:schemeClr val="accent2">
                <a:hueOff val="-14332555"/>
                <a:satOff val="0"/>
                <a:lumOff val="8750"/>
                <a:alphaOff val="0"/>
                <a:satMod val="103000"/>
                <a:lumMod val="102000"/>
                <a:tint val="94000"/>
              </a:schemeClr>
            </a:gs>
            <a:gs pos="50000">
              <a:schemeClr val="accent2">
                <a:hueOff val="-14332555"/>
                <a:satOff val="0"/>
                <a:lumOff val="8750"/>
                <a:alphaOff val="0"/>
                <a:satMod val="110000"/>
                <a:lumMod val="100000"/>
                <a:shade val="100000"/>
              </a:schemeClr>
            </a:gs>
            <a:gs pos="100000">
              <a:schemeClr val="accent2">
                <a:hueOff val="-14332555"/>
                <a:satOff val="0"/>
                <a:lumOff val="8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D3F0B4-E4A7-40B4-AA15-9A980E4A4B37}">
      <dsp:nvSpPr>
        <dsp:cNvPr id="0" name=""/>
        <dsp:cNvSpPr/>
      </dsp:nvSpPr>
      <dsp:spPr>
        <a:xfrm>
          <a:off x="617175" y="5421226"/>
          <a:ext cx="6307499" cy="542945"/>
        </a:xfrm>
        <a:prstGeom prst="roundRect">
          <a:avLst>
            <a:gd name="adj" fmla="val 16670"/>
          </a:avLst>
        </a:prstGeom>
        <a:gradFill rotWithShape="0">
          <a:gsLst>
            <a:gs pos="0">
              <a:schemeClr val="accent2">
                <a:hueOff val="-14332555"/>
                <a:satOff val="0"/>
                <a:lumOff val="8750"/>
                <a:alphaOff val="0"/>
                <a:satMod val="103000"/>
                <a:lumMod val="102000"/>
                <a:tint val="94000"/>
              </a:schemeClr>
            </a:gs>
            <a:gs pos="50000">
              <a:schemeClr val="accent2">
                <a:hueOff val="-14332555"/>
                <a:satOff val="0"/>
                <a:lumOff val="8750"/>
                <a:alphaOff val="0"/>
                <a:satMod val="110000"/>
                <a:lumMod val="100000"/>
                <a:shade val="100000"/>
              </a:schemeClr>
            </a:gs>
            <a:gs pos="100000">
              <a:schemeClr val="accent2">
                <a:hueOff val="-14332555"/>
                <a:satOff val="0"/>
                <a:lumOff val="8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lvl="0" algn="ctr" defTabSz="889000">
            <a:lnSpc>
              <a:spcPts val="1800"/>
            </a:lnSpc>
            <a:spcBef>
              <a:spcPct val="0"/>
            </a:spcBef>
            <a:spcAft>
              <a:spcPts val="0"/>
            </a:spcAft>
          </a:pPr>
          <a:r>
            <a:rPr lang="en" sz="2000" b="1" kern="1200" dirty="0">
              <a:solidFill>
                <a:schemeClr val="tx1"/>
              </a:solidFill>
            </a:rPr>
            <a:t>If God is love, why is there so much evil in this world?</a:t>
          </a:r>
          <a:endParaRPr lang="es-ES" sz="2000" kern="1200" dirty="0">
            <a:solidFill>
              <a:schemeClr val="tx1"/>
            </a:solidFill>
          </a:endParaRPr>
        </a:p>
      </dsp:txBody>
      <dsp:txXfrm>
        <a:off x="643684" y="5447735"/>
        <a:ext cx="6254481" cy="489927"/>
      </dsp:txXfrm>
    </dsp:sp>
    <dsp:sp modelId="{3141B051-EDEF-4357-8163-3F7629F846EE}">
      <dsp:nvSpPr>
        <dsp:cNvPr id="0" name=""/>
        <dsp:cNvSpPr/>
      </dsp:nvSpPr>
      <dsp:spPr>
        <a:xfrm>
          <a:off x="0" y="6029325"/>
          <a:ext cx="542945" cy="542945"/>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1E4C3D-D078-4AD5-BB73-5C906F50D89F}">
      <dsp:nvSpPr>
        <dsp:cNvPr id="0" name=""/>
        <dsp:cNvSpPr/>
      </dsp:nvSpPr>
      <dsp:spPr>
        <a:xfrm>
          <a:off x="617175" y="6029325"/>
          <a:ext cx="6307499" cy="542945"/>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lvl="0" algn="ctr" defTabSz="889000">
            <a:lnSpc>
              <a:spcPts val="1800"/>
            </a:lnSpc>
            <a:spcBef>
              <a:spcPct val="0"/>
            </a:spcBef>
            <a:spcAft>
              <a:spcPts val="0"/>
            </a:spcAft>
          </a:pPr>
          <a:r>
            <a:rPr lang="en" sz="2000" b="1" kern="1200" dirty="0">
              <a:solidFill>
                <a:schemeClr val="tx1"/>
              </a:solidFill>
            </a:rPr>
            <a:t>Can humans love like God? </a:t>
          </a:r>
          <a:r>
            <a:rPr lang="es-ES" sz="2000" b="1" kern="1200" dirty="0">
              <a:solidFill>
                <a:schemeClr val="tx1"/>
              </a:solidFill>
            </a:rPr>
            <a:t/>
          </a:r>
          <a:br>
            <a:rPr lang="es-ES" sz="2000" b="1" kern="1200" dirty="0">
              <a:solidFill>
                <a:schemeClr val="tx1"/>
              </a:solidFill>
            </a:rPr>
          </a:br>
          <a:r>
            <a:rPr lang="en" sz="2000" b="1" kern="1200" dirty="0">
              <a:solidFill>
                <a:schemeClr val="tx1"/>
              </a:solidFill>
            </a:rPr>
            <a:t>If so, how?</a:t>
          </a:r>
          <a:endParaRPr lang="es-ES" sz="2000" kern="1200" dirty="0">
            <a:solidFill>
              <a:schemeClr val="tx1"/>
            </a:solidFill>
          </a:endParaRPr>
        </a:p>
      </dsp:txBody>
      <dsp:txXfrm>
        <a:off x="643684" y="6055834"/>
        <a:ext cx="6254481" cy="48992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AFDB7A-EA9B-AF7B-8AC1-C7DD58969A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E596B90D-53DC-8A63-AFA7-D0D739EB2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E2F64D48-BB99-6D84-9FEF-ECE4C938FEC1}"/>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5" name="Marcador de pie de página 4">
            <a:extLst>
              <a:ext uri="{FF2B5EF4-FFF2-40B4-BE49-F238E27FC236}">
                <a16:creationId xmlns:a16="http://schemas.microsoft.com/office/drawing/2014/main" xmlns="" id="{32679491-28DE-B6C9-2DA5-339981ADA1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0E8FDDB-8D01-FB1C-0936-1E176463FC98}"/>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253727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2D3839-1211-64C4-CB7E-0D38BF3EB70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5E867EFA-CAAD-6830-0D22-BC5D108BE9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76695BC-C702-5FAF-C5D7-EC947C23B814}"/>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5" name="Marcador de pie de página 4">
            <a:extLst>
              <a:ext uri="{FF2B5EF4-FFF2-40B4-BE49-F238E27FC236}">
                <a16:creationId xmlns:a16="http://schemas.microsoft.com/office/drawing/2014/main" xmlns="" id="{AA16ADDA-CCFF-0484-E8C1-5545332F23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9115E2C-0F32-AC0F-B429-9BEA80C37EE9}"/>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307293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8E339FB-3382-1A9D-6A0E-D75D78FC400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55993ADC-B644-2608-0569-9021E3FAE8E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BFF37B0-6645-7292-407A-4BCF23D30EB7}"/>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5" name="Marcador de pie de página 4">
            <a:extLst>
              <a:ext uri="{FF2B5EF4-FFF2-40B4-BE49-F238E27FC236}">
                <a16:creationId xmlns:a16="http://schemas.microsoft.com/office/drawing/2014/main" xmlns="" id="{647F9260-CDF4-EE16-0078-C53136B61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9773AA6-6B92-FBC4-D939-B98FDAAE66A7}"/>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9455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FED945-E993-78A8-DB8B-065050608B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5C0F918-72DD-E3C4-37E6-44BBED6A9BD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21E88A9-9E0C-76B5-6743-2FA0345B1AC1}"/>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5" name="Marcador de pie de página 4">
            <a:extLst>
              <a:ext uri="{FF2B5EF4-FFF2-40B4-BE49-F238E27FC236}">
                <a16:creationId xmlns:a16="http://schemas.microsoft.com/office/drawing/2014/main" xmlns="" id="{06322ADE-6C25-A747-AB67-454F07400A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82F5ED8-73CC-6D60-7C54-88C99D95ADFF}"/>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24868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10BD01-3AE4-4033-0F4A-FAF5D63C09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D618E64E-9AA5-2598-B4A6-50CF49BD34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8ADA2E36-EA9E-0529-4067-456D6EFE11F5}"/>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5" name="Marcador de pie de página 4">
            <a:extLst>
              <a:ext uri="{FF2B5EF4-FFF2-40B4-BE49-F238E27FC236}">
                <a16:creationId xmlns:a16="http://schemas.microsoft.com/office/drawing/2014/main" xmlns="" id="{8B062344-104A-52E4-A01E-E0EDCDF118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E1906F6-9832-423C-6E9A-5BBD5DA79EB7}"/>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206926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67C6CF-E7AC-2EC7-716A-DF3B614CE0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EDACF9C3-4057-451F-14A0-17046BE946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A79E244C-7BB1-B002-629C-4263C59E27A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B2DEA669-2810-C591-29B7-D4D8332AA013}"/>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6" name="Marcador de pie de página 5">
            <a:extLst>
              <a:ext uri="{FF2B5EF4-FFF2-40B4-BE49-F238E27FC236}">
                <a16:creationId xmlns:a16="http://schemas.microsoft.com/office/drawing/2014/main" xmlns="" id="{59770FBA-CFD1-BE3F-DFD1-D85E5534C8E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F66E162C-EB67-64C3-0BCF-31353CA38FF8}"/>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36066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6219ACD-E698-60D1-DB20-3CC58888050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D2A4496-C698-9A93-17ED-EF6E70BCC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FEB708A9-E845-9406-D232-B7E729D5DF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C2F121B5-CDB2-41FC-5962-C889C1AE5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9A4D2DB-7128-D7D0-34D9-0BAE02C19EC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D75B5BFC-DE4B-7422-B1AF-31BC4A8089B7}"/>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8" name="Marcador de pie de página 7">
            <a:extLst>
              <a:ext uri="{FF2B5EF4-FFF2-40B4-BE49-F238E27FC236}">
                <a16:creationId xmlns:a16="http://schemas.microsoft.com/office/drawing/2014/main" xmlns="" id="{D05E72E5-3B57-2924-E8D7-2606BD4DFC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E941B193-E088-9480-F069-EDDA82471C50}"/>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227103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746DB4-9E5D-AA15-636D-97943221EC5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E85CF58E-D22A-8996-01C5-5A15AA9F1421}"/>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4" name="Marcador de pie de página 3">
            <a:extLst>
              <a:ext uri="{FF2B5EF4-FFF2-40B4-BE49-F238E27FC236}">
                <a16:creationId xmlns:a16="http://schemas.microsoft.com/office/drawing/2014/main" xmlns="" id="{634BDD1A-DF2A-C98A-22EE-ECE33CA08DC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E9B6B78C-60BD-8FE9-4889-2C98A2748A4A}"/>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5852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9A034D4-ABB3-5D23-69CE-26E94FB8EB60}"/>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3" name="Marcador de pie de página 2">
            <a:extLst>
              <a:ext uri="{FF2B5EF4-FFF2-40B4-BE49-F238E27FC236}">
                <a16:creationId xmlns:a16="http://schemas.microsoft.com/office/drawing/2014/main" xmlns="" id="{A1066ECC-5505-ED16-A99E-03186383984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E56E0AAD-EEF8-F4A7-38EE-1D9658691614}"/>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173533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F626F8-9BA2-494B-99BA-E14D0DAD97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DA0FF9F-AFBE-136E-2578-6968593FA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B7701B11-9DA0-B4A5-3AFE-3FFD4DEF8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FB18D6F-78E5-46C4-9D94-30E79A422EC0}"/>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6" name="Marcador de pie de página 5">
            <a:extLst>
              <a:ext uri="{FF2B5EF4-FFF2-40B4-BE49-F238E27FC236}">
                <a16:creationId xmlns:a16="http://schemas.microsoft.com/office/drawing/2014/main" xmlns="" id="{F23C4890-12A6-4023-7DC6-36B7015D95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411A292F-536F-5CC7-F908-240A6976747F}"/>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77663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659F24-090B-B951-C50E-F672737E18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013919A-06D5-D1F9-8368-3E542B7AF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7ED478DE-7D3B-9F3C-0806-11ED1C0DC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78FEC1B-C237-0750-D419-593D7EB915BA}"/>
              </a:ext>
            </a:extLst>
          </p:cNvPr>
          <p:cNvSpPr>
            <a:spLocks noGrp="1"/>
          </p:cNvSpPr>
          <p:nvPr>
            <p:ph type="dt" sz="half" idx="10"/>
          </p:nvPr>
        </p:nvSpPr>
        <p:spPr/>
        <p:txBody>
          <a:bodyPr/>
          <a:lstStyle/>
          <a:p>
            <a:fld id="{C9293B4B-CDEE-4711-8866-755B64A469A3}" type="datetimeFigureOut">
              <a:rPr lang="es-ES" smtClean="0"/>
              <a:t>20/12/2024</a:t>
            </a:fld>
            <a:endParaRPr lang="es-ES"/>
          </a:p>
        </p:txBody>
      </p:sp>
      <p:sp>
        <p:nvSpPr>
          <p:cNvPr id="6" name="Marcador de pie de página 5">
            <a:extLst>
              <a:ext uri="{FF2B5EF4-FFF2-40B4-BE49-F238E27FC236}">
                <a16:creationId xmlns:a16="http://schemas.microsoft.com/office/drawing/2014/main" xmlns="" id="{A8136A02-FE6A-4754-3F97-24C486D71C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E9FF12E3-BCD4-F470-E138-1A8C2F108DFE}"/>
              </a:ext>
            </a:extLst>
          </p:cNvPr>
          <p:cNvSpPr>
            <a:spLocks noGrp="1"/>
          </p:cNvSpPr>
          <p:nvPr>
            <p:ph type="sldNum" sz="quarter" idx="12"/>
          </p:nvPr>
        </p:nvSpPr>
        <p:spPr/>
        <p:txBody>
          <a:bodyPr/>
          <a:lstStyle/>
          <a:p>
            <a:fld id="{A91DC328-5A63-472B-82A6-1F11EB12130A}" type="slidenum">
              <a:rPr lang="es-ES" smtClean="0"/>
              <a:t>‹#›</a:t>
            </a:fld>
            <a:endParaRPr lang="es-ES"/>
          </a:p>
        </p:txBody>
      </p:sp>
    </p:spTree>
    <p:extLst>
      <p:ext uri="{BB962C8B-B14F-4D97-AF65-F5344CB8AC3E}">
        <p14:creationId xmlns:p14="http://schemas.microsoft.com/office/powerpoint/2010/main" val="393766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74F6CBD-04D4-2CCC-6CF4-222BC046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3FF18F2-D214-4868-AD65-15EF8E8CAC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8F92B31-6505-E7CE-D047-E46886CB9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293B4B-CDEE-4711-8866-755B64A469A3}" type="datetimeFigureOut">
              <a:rPr lang="es-ES" smtClean="0"/>
              <a:t>20/12/2024</a:t>
            </a:fld>
            <a:endParaRPr lang="es-ES"/>
          </a:p>
        </p:txBody>
      </p:sp>
      <p:sp>
        <p:nvSpPr>
          <p:cNvPr id="5" name="Marcador de pie de página 4">
            <a:extLst>
              <a:ext uri="{FF2B5EF4-FFF2-40B4-BE49-F238E27FC236}">
                <a16:creationId xmlns:a16="http://schemas.microsoft.com/office/drawing/2014/main" xmlns="" id="{60744722-0BF0-5D7B-6CEF-72F124E42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AB55AF9F-E208-C0DB-3AFA-3C288A61B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1DC328-5A63-472B-82A6-1F11EB12130A}" type="slidenum">
              <a:rPr lang="es-ES" smtClean="0"/>
              <a:t>‹#›</a:t>
            </a:fld>
            <a:endParaRPr lang="es-ES"/>
          </a:p>
        </p:txBody>
      </p:sp>
    </p:spTree>
    <p:extLst>
      <p:ext uri="{BB962C8B-B14F-4D97-AF65-F5344CB8AC3E}">
        <p14:creationId xmlns:p14="http://schemas.microsoft.com/office/powerpoint/2010/main" val="140893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microsoft.com/office/2007/relationships/hdphoto" Target="../media/hdphoto2.wdp"/><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xmlns="" id="{48D894C0-D4CB-8A4D-7D22-15913ECF068F}"/>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xmlns="" id="{61F0FC56-7C7F-39F1-B41E-80AB701115A6}"/>
              </a:ext>
            </a:extLst>
          </p:cNvPr>
          <p:cNvSpPr txBox="1"/>
          <p:nvPr/>
        </p:nvSpPr>
        <p:spPr>
          <a:xfrm>
            <a:off x="571499" y="0"/>
            <a:ext cx="5143501" cy="6153091"/>
          </a:xfrm>
          <a:prstGeom prst="rect">
            <a:avLst/>
          </a:prstGeom>
          <a:noFill/>
        </p:spPr>
        <p:txBody>
          <a:bodyPr wrap="square" rtlCol="0">
            <a:prstTxWarp prst="textInflateTop">
              <a:avLst>
                <a:gd name="adj" fmla="val 18638"/>
              </a:avLst>
            </a:prstTxWarp>
            <a:spAutoFit/>
            <a:scene3d>
              <a:camera prst="orthographicFront"/>
              <a:lightRig rig="twoPt" dir="t"/>
            </a:scene3d>
            <a:sp3d extrusionH="57150" contourW="31750" prstMaterial="dkEdge">
              <a:bevelT h="25400" prst="softRound"/>
              <a:contourClr>
                <a:srgbClr val="E5E0AD"/>
              </a:contourClr>
            </a:sp3d>
          </a:bodyPr>
          <a:lstStyle/>
          <a:p>
            <a:pPr algn="ctr"/>
            <a:r>
              <a:rPr lang="en-US" sz="7200" b="1" spc="600" dirty="0">
                <a:ln w="22225">
                  <a:solidFill>
                    <a:srgbClr val="BB00FE"/>
                  </a:solidFill>
                  <a:prstDash val="solid"/>
                </a:ln>
                <a:solidFill>
                  <a:srgbClr val="5D4775"/>
                </a:solidFill>
              </a:rPr>
              <a:t>GOD LOVES FREELY</a:t>
            </a:r>
            <a:endParaRPr lang="en" sz="7200" b="1" spc="600" dirty="0">
              <a:ln w="22225">
                <a:solidFill>
                  <a:srgbClr val="BB00FE"/>
                </a:solidFill>
                <a:prstDash val="solid"/>
              </a:ln>
              <a:solidFill>
                <a:srgbClr val="5D4775"/>
              </a:solidFill>
              <a:effectLst/>
            </a:endParaRPr>
          </a:p>
        </p:txBody>
      </p:sp>
      <p:sp>
        <p:nvSpPr>
          <p:cNvPr id="5" name="CuadroTexto 4">
            <a:extLst>
              <a:ext uri="{FF2B5EF4-FFF2-40B4-BE49-F238E27FC236}">
                <a16:creationId xmlns:a16="http://schemas.microsoft.com/office/drawing/2014/main" xmlns="" id="{752B7D81-1FE0-DD89-052C-62836C9ADC7A}"/>
              </a:ext>
            </a:extLst>
          </p:cNvPr>
          <p:cNvSpPr txBox="1"/>
          <p:nvPr/>
        </p:nvSpPr>
        <p:spPr>
          <a:xfrm>
            <a:off x="9810750" y="85725"/>
            <a:ext cx="2276475" cy="584775"/>
          </a:xfrm>
          <a:prstGeom prst="rect">
            <a:avLst/>
          </a:prstGeom>
          <a:noFill/>
        </p:spPr>
        <p:txBody>
          <a:bodyPr wrap="square" rtlCol="0">
            <a:spAutoFit/>
          </a:bodyPr>
          <a:lstStyle/>
          <a:p>
            <a:pPr algn="r"/>
            <a:r>
              <a:rPr lang="en" sz="1600" b="1" dirty="0">
                <a:solidFill>
                  <a:srgbClr val="E5E0AD"/>
                </a:solidFill>
                <a:effectLst>
                  <a:outerShdw blurRad="38100" dist="38100" dir="2700000" algn="tl">
                    <a:srgbClr val="000000">
                      <a:alpha val="43137"/>
                    </a:srgbClr>
                  </a:outerShdw>
                </a:effectLst>
              </a:rPr>
              <a:t>Lesson 1 for January 4, 2025</a:t>
            </a:r>
          </a:p>
        </p:txBody>
      </p:sp>
    </p:spTree>
    <p:extLst>
      <p:ext uri="{BB962C8B-B14F-4D97-AF65-F5344CB8AC3E}">
        <p14:creationId xmlns:p14="http://schemas.microsoft.com/office/powerpoint/2010/main" val="310587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14C3B416-24FB-8900-1D19-62E62EAC6827}"/>
            </a:ext>
          </a:extLst>
        </p:cNvPr>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xmlns="" id="{852F88B1-6A3B-32DF-9C83-A7501E498EB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DE1DA9F5-99BF-0298-5347-AFAD0777FB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E99B3DF3-0B82-2F04-B941-4F9092B36C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2D70810-D378-7330-43D3-4ADF41D5422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xmlns="" id="{BD56A5AF-31C0-F0CB-1F7B-92878AB680B0}"/>
              </a:ext>
            </a:extLst>
          </p:cNvPr>
          <p:cNvSpPr txBox="1"/>
          <p:nvPr/>
        </p:nvSpPr>
        <p:spPr>
          <a:xfrm>
            <a:off x="-20" y="5293469"/>
            <a:ext cx="12192000" cy="800219"/>
          </a:xfrm>
          <a:prstGeom prst="rect">
            <a:avLst/>
          </a:prstGeom>
          <a:noFill/>
        </p:spPr>
        <p:txBody>
          <a:bodyPr wrap="square">
            <a:spAutoFit/>
            <a:scene3d>
              <a:camera prst="orthographicFront"/>
              <a:lightRig rig="freezing" dir="t"/>
            </a:scene3d>
            <a:sp3d extrusionH="57150" prstMaterial="softEdge">
              <a:bevelT w="25400" h="38100" prst="relaxedInset"/>
            </a:sp3d>
          </a:bodyPr>
          <a:lstStyle/>
          <a:p>
            <a:pPr algn="ctr"/>
            <a:r>
              <a:rPr lang="en" sz="4600" b="1" dirty="0">
                <a:ln/>
                <a:solidFill>
                  <a:srgbClr val="6D0088"/>
                </a:solidFill>
              </a:rPr>
              <a:t>CAN GOD'S LOVE BE REJECTED?</a:t>
            </a:r>
          </a:p>
        </p:txBody>
      </p:sp>
    </p:spTree>
    <p:extLst>
      <p:ext uri="{BB962C8B-B14F-4D97-AF65-F5344CB8AC3E}">
        <p14:creationId xmlns:p14="http://schemas.microsoft.com/office/powerpoint/2010/main" val="11828863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xmlns="" id="{57FBD03F-A9E5-437C-0B3D-7A307F4981F6}"/>
              </a:ext>
            </a:extLst>
          </p:cNvPr>
          <p:cNvSpPr>
            <a:spLocks noGrp="1" noRot="1" noMove="1" noResize="1" noEditPoints="1" noAdjustHandles="1" noChangeArrowheads="1" noChangeShapeType="1"/>
          </p:cNvSpPr>
          <p:nvPr/>
        </p:nvSpPr>
        <p:spPr>
          <a:xfrm>
            <a:off x="0" y="0"/>
            <a:ext cx="12192000" cy="1082254"/>
          </a:xfrm>
          <a:prstGeom prst="rect">
            <a:avLst/>
          </a:prstGeom>
          <a:blipFill dpi="0" rotWithShape="1">
            <a:blip r:embed="rId3" cstate="email">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85000" contrast="-41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C658B755-071F-6967-1889-8AF80F4F4C11}"/>
              </a:ext>
            </a:extLst>
          </p:cNvPr>
          <p:cNvSpPr txBox="1"/>
          <p:nvPr/>
        </p:nvSpPr>
        <p:spPr>
          <a:xfrm>
            <a:off x="1" y="0"/>
            <a:ext cx="8664848" cy="769441"/>
          </a:xfrm>
          <a:prstGeom prst="rect">
            <a:avLst/>
          </a:prstGeom>
          <a:noFill/>
        </p:spPr>
        <p:txBody>
          <a:bodyPr wrap="square">
            <a:spAutoFit/>
          </a:bodyPr>
          <a:lstStyle/>
          <a:p>
            <a:pPr algn="ctr"/>
            <a:r>
              <a:rPr lang="en" sz="4400" b="1" spc="300" dirty="0">
                <a:ln w="12700" cmpd="sng">
                  <a:solidFill>
                    <a:schemeClr val="bg2"/>
                  </a:solidFill>
                  <a:prstDash val="solid"/>
                </a:ln>
                <a:gradFill>
                  <a:gsLst>
                    <a:gs pos="0">
                      <a:schemeClr val="bg2"/>
                    </a:gs>
                    <a:gs pos="4000">
                      <a:schemeClr val="bg2">
                        <a:lumMod val="60000"/>
                        <a:lumOff val="40000"/>
                      </a:schemeClr>
                    </a:gs>
                    <a:gs pos="87000">
                      <a:schemeClr val="bg2">
                        <a:lumMod val="20000"/>
                        <a:lumOff val="80000"/>
                      </a:schemeClr>
                    </a:gs>
                  </a:gsLst>
                  <a:lin ang="5400000"/>
                </a:gradFill>
                <a:effectLst>
                  <a:outerShdw blurRad="38100" dist="38100" dir="2700000" algn="tl">
                    <a:schemeClr val="accent2">
                      <a:lumMod val="50000"/>
                    </a:schemeClr>
                  </a:outerShdw>
                </a:effectLst>
              </a:rPr>
              <a:t>OUR CHOICE</a:t>
            </a:r>
          </a:p>
        </p:txBody>
      </p:sp>
      <p:sp>
        <p:nvSpPr>
          <p:cNvPr id="4" name="CuadroTexto 3">
            <a:extLst>
              <a:ext uri="{FF2B5EF4-FFF2-40B4-BE49-F238E27FC236}">
                <a16:creationId xmlns:a16="http://schemas.microsoft.com/office/drawing/2014/main" xmlns="" id="{55422937-7CAD-D2E5-D6C0-6B9A09F231D0}"/>
              </a:ext>
            </a:extLst>
          </p:cNvPr>
          <p:cNvSpPr txBox="1"/>
          <p:nvPr/>
        </p:nvSpPr>
        <p:spPr>
          <a:xfrm>
            <a:off x="285749" y="649857"/>
            <a:ext cx="8067675" cy="369332"/>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For many are invited, but few are chosen</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(Matthew 22:14)</a:t>
            </a:r>
          </a:p>
        </p:txBody>
      </p:sp>
      <p:sp>
        <p:nvSpPr>
          <p:cNvPr id="5" name="CuadroTexto 4">
            <a:extLst>
              <a:ext uri="{FF2B5EF4-FFF2-40B4-BE49-F238E27FC236}">
                <a16:creationId xmlns:a16="http://schemas.microsoft.com/office/drawing/2014/main" xmlns="" id="{221ED62E-4CFE-E3B9-004F-2AFD3251B4AE}"/>
              </a:ext>
            </a:extLst>
          </p:cNvPr>
          <p:cNvSpPr txBox="1"/>
          <p:nvPr/>
        </p:nvSpPr>
        <p:spPr>
          <a:xfrm>
            <a:off x="2876369" y="1212974"/>
            <a:ext cx="5476753" cy="1631216"/>
          </a:xfrm>
          <a:prstGeom prst="rect">
            <a:avLst/>
          </a:prstGeom>
          <a:noFill/>
        </p:spPr>
        <p:txBody>
          <a:bodyPr wrap="square" rtlCol="0">
            <a:spAutoFit/>
          </a:bodyPr>
          <a:lstStyle/>
          <a:p>
            <a:pPr>
              <a:spcBef>
                <a:spcPts val="600"/>
              </a:spcBef>
            </a:pPr>
            <a:r>
              <a:rPr lang="en" sz="2000" b="1" dirty="0"/>
              <a:t>A king prepares his son's wedding, but the guests reject the invitation. Others are invited and accept, but even among these there are those who do not follow protocol and are expelled (Mt. 22:1-13.)</a:t>
            </a:r>
          </a:p>
        </p:txBody>
      </p:sp>
      <p:pic>
        <p:nvPicPr>
          <p:cNvPr id="6" name="Imagen 5" descr="Grupo de personas en medio de cuarto&#10;&#10;Descripción generada automáticamente con confianza media">
            <a:extLst>
              <a:ext uri="{FF2B5EF4-FFF2-40B4-BE49-F238E27FC236}">
                <a16:creationId xmlns:a16="http://schemas.microsoft.com/office/drawing/2014/main" xmlns="" id="{696B0E70-CCAE-7DED-3FE0-457533033E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775" y="1252731"/>
            <a:ext cx="2643505" cy="3478296"/>
          </a:xfrm>
          <a:prstGeom prst="snip2DiagRect">
            <a:avLst/>
          </a:prstGeom>
          <a:solidFill>
            <a:srgbClr val="FFFFFF">
              <a:shade val="85000"/>
            </a:srgbClr>
          </a:solidFill>
          <a:ln w="88900" cap="sq">
            <a:solidFill>
              <a:schemeClr val="accent3">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frente de una ventana&#10;&#10;Descripción generada automáticamente con confianza media">
            <a:extLst>
              <a:ext uri="{FF2B5EF4-FFF2-40B4-BE49-F238E27FC236}">
                <a16:creationId xmlns:a16="http://schemas.microsoft.com/office/drawing/2014/main" xmlns="" id="{82A97D16-BF36-C34F-EBF0-5E4F225634B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64849" y="127095"/>
            <a:ext cx="3381376" cy="2397444"/>
          </a:xfrm>
          <a:prstGeom prst="snip2DiagRect">
            <a:avLst>
              <a:gd name="adj1" fmla="val 15339"/>
              <a:gd name="adj2" fmla="val 0"/>
            </a:avLst>
          </a:prstGeom>
          <a:solidFill>
            <a:srgbClr val="FFFFFF">
              <a:shade val="85000"/>
            </a:srgbClr>
          </a:solidFill>
          <a:ln w="88900" cap="sq">
            <a:solidFill>
              <a:schemeClr val="accent3">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ujer, parado, hombre, vestido&#10;&#10;Descripción generada automáticamente">
            <a:extLst>
              <a:ext uri="{FF2B5EF4-FFF2-40B4-BE49-F238E27FC236}">
                <a16:creationId xmlns:a16="http://schemas.microsoft.com/office/drawing/2014/main" xmlns="" id="{F5A1FDE0-D879-CD3A-AA68-154E4CFC180B}"/>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9402417" y="2695016"/>
            <a:ext cx="2663687" cy="4035889"/>
          </a:xfrm>
          <a:prstGeom prst="snip2DiagRect">
            <a:avLst>
              <a:gd name="adj1" fmla="val 14552"/>
              <a:gd name="adj2" fmla="val 16667"/>
            </a:avLst>
          </a:prstGeom>
          <a:solidFill>
            <a:srgbClr val="FFFFFF">
              <a:shade val="85000"/>
            </a:srgbClr>
          </a:solidFill>
          <a:ln w="88900" cap="sq">
            <a:solidFill>
              <a:schemeClr val="bg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xmlns="" id="{DF2B7B15-4259-4245-82EA-60E2C54737A8}"/>
              </a:ext>
            </a:extLst>
          </p:cNvPr>
          <p:cNvSpPr txBox="1"/>
          <p:nvPr/>
        </p:nvSpPr>
        <p:spPr>
          <a:xfrm>
            <a:off x="2876369" y="2910298"/>
            <a:ext cx="6438658" cy="1631216"/>
          </a:xfrm>
          <a:prstGeom prst="rect">
            <a:avLst/>
          </a:prstGeom>
          <a:noFill/>
        </p:spPr>
        <p:txBody>
          <a:bodyPr wrap="square">
            <a:spAutoFit/>
          </a:bodyPr>
          <a:lstStyle/>
          <a:p>
            <a:pPr>
              <a:spcBef>
                <a:spcPts val="600"/>
              </a:spcBef>
            </a:pPr>
            <a:r>
              <a:rPr lang="en" sz="2000" b="1" dirty="0"/>
              <a:t>Jesus' application of this parable has led some to believe that God chooses in advance who will be saved and who will not (Mt. 22:14.) This would imply that God bestows his love on some, but withholds it from others.</a:t>
            </a:r>
          </a:p>
        </p:txBody>
      </p:sp>
      <p:pic>
        <p:nvPicPr>
          <p:cNvPr id="16" name="Imagen 15" descr="Imagen que contiene agua, tabla, grande, hombre&#10;&#10;Descripción generada automáticamente">
            <a:extLst>
              <a:ext uri="{FF2B5EF4-FFF2-40B4-BE49-F238E27FC236}">
                <a16:creationId xmlns:a16="http://schemas.microsoft.com/office/drawing/2014/main" xmlns="" id="{20DB4525-A2FB-0A0A-90EB-A178738037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5775" y="4997114"/>
            <a:ext cx="2511590" cy="1677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xmlns="" id="{9609C858-16D0-CD81-0433-671BEA354CB8}"/>
              </a:ext>
            </a:extLst>
          </p:cNvPr>
          <p:cNvSpPr txBox="1"/>
          <p:nvPr/>
        </p:nvSpPr>
        <p:spPr>
          <a:xfrm>
            <a:off x="2876369" y="5689392"/>
            <a:ext cx="6438960" cy="1015663"/>
          </a:xfrm>
          <a:prstGeom prst="rect">
            <a:avLst/>
          </a:prstGeom>
          <a:noFill/>
        </p:spPr>
        <p:txBody>
          <a:bodyPr wrap="square">
            <a:spAutoFit/>
          </a:bodyPr>
          <a:lstStyle/>
          <a:p>
            <a:pPr>
              <a:spcBef>
                <a:spcPts val="600"/>
              </a:spcBef>
            </a:pPr>
            <a:r>
              <a:rPr lang="en" sz="2000" b="1" dirty="0"/>
              <a:t>God has chosen all of us because He loves us all </a:t>
            </a:r>
            <a:r>
              <a:rPr lang="es-ES" sz="2000" b="1" dirty="0"/>
              <a:t/>
            </a:r>
            <a:br>
              <a:rPr lang="es-ES" sz="2000" b="1" dirty="0"/>
            </a:br>
            <a:r>
              <a:rPr lang="en" sz="2000" b="1" dirty="0"/>
              <a:t>(Jn. 3:16.) It is not God's choice, but our response to His invitation, that determines our destiny.</a:t>
            </a:r>
          </a:p>
        </p:txBody>
      </p:sp>
      <p:sp>
        <p:nvSpPr>
          <p:cNvPr id="11" name="CuadroTexto 10">
            <a:extLst>
              <a:ext uri="{FF2B5EF4-FFF2-40B4-BE49-F238E27FC236}">
                <a16:creationId xmlns:a16="http://schemas.microsoft.com/office/drawing/2014/main" xmlns="" id="{6A69D164-26C0-93BD-E8E9-854393889F58}"/>
              </a:ext>
            </a:extLst>
          </p:cNvPr>
          <p:cNvSpPr txBox="1"/>
          <p:nvPr/>
        </p:nvSpPr>
        <p:spPr>
          <a:xfrm>
            <a:off x="2876369" y="4607622"/>
            <a:ext cx="6438658" cy="1015663"/>
          </a:xfrm>
          <a:prstGeom prst="rect">
            <a:avLst/>
          </a:prstGeom>
          <a:noFill/>
        </p:spPr>
        <p:txBody>
          <a:bodyPr wrap="square">
            <a:spAutoFit/>
          </a:bodyPr>
          <a:lstStyle/>
          <a:p>
            <a:pPr>
              <a:spcBef>
                <a:spcPts val="600"/>
              </a:spcBef>
            </a:pPr>
            <a:r>
              <a:rPr lang="en" sz="2000" b="1" dirty="0"/>
              <a:t>The original text emphasizes the invitation and not the election: “Many are INVITED, and few ACCEPT THE INVITATION.”</a:t>
            </a:r>
          </a:p>
        </p:txBody>
      </p:sp>
    </p:spTree>
    <p:extLst>
      <p:ext uri="{BB962C8B-B14F-4D97-AF65-F5344CB8AC3E}">
        <p14:creationId xmlns:p14="http://schemas.microsoft.com/office/powerpoint/2010/main" val="427217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9"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upLeft)">
                                      <p:cBhvr>
                                        <p:cTn id="34" dur="500"/>
                                        <p:tgtEl>
                                          <p:spTgt spid="6"/>
                                        </p:tgtEl>
                                      </p:cBhvr>
                                    </p:animEffect>
                                  </p:childTnLst>
                                </p:cTn>
                              </p:par>
                              <p:par>
                                <p:cTn id="35" presetID="18" presetClass="entr" presetSubtype="3"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upRight)">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0-#ppt_h/2"/>
                                          </p:val>
                                        </p:tav>
                                        <p:tav tm="100000">
                                          <p:val>
                                            <p:strVal val="#ppt_y"/>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81FC8E0-1355-308A-F911-0BD520721A0A}"/>
              </a:ext>
            </a:extLst>
          </p:cNvPr>
          <p:cNvSpPr txBox="1"/>
          <p:nvPr/>
        </p:nvSpPr>
        <p:spPr>
          <a:xfrm>
            <a:off x="1784302" y="1094653"/>
            <a:ext cx="8623395" cy="4524315"/>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world had lost the original pattern of goodness, and had sunk into universal apostasy and moral corruption; and the life of Jesus was one of laborious, self-denying effort to bring man back to his first estate by imbuing him with the spirit of divine benevolence and unselfish love. While in the world, he was not of the world. It was a continual pain to him to be brought in contact with the enmity, depravity, and impurity which Satan had brought in; but he had a work to do to bring man into harmony with the divine plan, and earth in connection with Heaven, and he counted no sacrifice too great for the accomplishment of the object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xmlns="" id="{3DF4C226-F3D8-993F-7F39-C6F8354CFD91}"/>
              </a:ext>
            </a:extLst>
          </p:cNvPr>
          <p:cNvSpPr txBox="1"/>
          <p:nvPr/>
        </p:nvSpPr>
        <p:spPr>
          <a:xfrm>
            <a:off x="5809209" y="5796558"/>
            <a:ext cx="4977261" cy="338554"/>
          </a:xfrm>
          <a:prstGeom prst="rect">
            <a:avLst/>
          </a:prstGeom>
          <a:noFill/>
        </p:spPr>
        <p:txBody>
          <a:bodyPr wrap="none" rtlCol="0">
            <a:spAutoFit/>
          </a:bodyPr>
          <a:lstStyle/>
          <a:p>
            <a:pPr algn="r"/>
            <a:r>
              <a:rPr lang="en" sz="1600" b="1" dirty="0"/>
              <a:t>EGW (Testimonies for the Church, volume 5, page 177)</a:t>
            </a:r>
          </a:p>
        </p:txBody>
      </p:sp>
    </p:spTree>
    <p:extLst>
      <p:ext uri="{BB962C8B-B14F-4D97-AF65-F5344CB8AC3E}">
        <p14:creationId xmlns:p14="http://schemas.microsoft.com/office/powerpoint/2010/main" val="161832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5B1533F3-6D4B-BA95-425A-4D7C99AC69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xmlns="" id="{D776D29F-0A2C-4F75-8582-7C7DFCBD11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9333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xmlns="" id="{F31B8E64-C08E-E7F8-B34B-BC0AAA513241}"/>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xmlns="" id="{C4D41903-2C9D-4F9E-AA1F-6161F8A6F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rot="5400000" flipH="1">
            <a:off x="2475979" y="3088281"/>
            <a:ext cx="6857455" cy="680894"/>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xmlns="" id="{9E4574B5-C90E-412D-BAB0-B9F483290C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xmlns="" val="1"/>
              </p:ext>
            </p:extLst>
          </p:nvPr>
        </p:nvSpPr>
        <p:spPr>
          <a:xfrm rot="5400000" flipH="1">
            <a:off x="2475982" y="3088280"/>
            <a:ext cx="6857455" cy="68089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xmlns="" id="{C93D2C84-A91F-83E1-94AC-FA8C3A27EBB9}"/>
              </a:ext>
            </a:extLst>
          </p:cNvPr>
          <p:cNvSpPr txBox="1"/>
          <p:nvPr/>
        </p:nvSpPr>
        <p:spPr>
          <a:xfrm>
            <a:off x="248749" y="743377"/>
            <a:ext cx="5062978" cy="4939814"/>
          </a:xfrm>
          <a:prstGeom prst="rect">
            <a:avLst/>
          </a:prstGeom>
          <a:noFill/>
        </p:spPr>
        <p:txBody>
          <a:bodyPr wrap="square">
            <a:spAutoFit/>
          </a:bodyPr>
          <a:lstStyle/>
          <a:p>
            <a:pPr lvl="0" algn="ctr">
              <a:defRPr/>
            </a:pPr>
            <a:r>
              <a:rPr kumimoji="0" lang="en" sz="44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lang="en-US" sz="4400" b="1"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‘I will heal their backsliding, I will love them freely, for My anger has turned   away from him’ </a:t>
            </a:r>
            <a:r>
              <a:rPr kumimoji="0" lang="en" sz="44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 sz="36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Hosea 14:4, </a:t>
            </a:r>
            <a:r>
              <a:rPr kumimoji="0" lang="en" sz="28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n" sz="36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3568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xmlns="" id="{34BF75E1-6CC9-9ED2-FF33-057D3FE18F57}"/>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xmlns="" id="{895B2B5A-540E-E3C6-C020-95DAF984158F}"/>
              </a:ext>
            </a:extLst>
          </p:cNvPr>
          <p:cNvGraphicFramePr/>
          <p:nvPr>
            <p:extLst>
              <p:ext uri="{D42A27DB-BD31-4B8C-83A1-F6EECF244321}">
                <p14:modId xmlns:p14="http://schemas.microsoft.com/office/powerpoint/2010/main" val="3918594025"/>
              </p:ext>
            </p:extLst>
          </p:nvPr>
        </p:nvGraphicFramePr>
        <p:xfrm>
          <a:off x="47625" y="123825"/>
          <a:ext cx="6924675" cy="664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xmlns="" id="{B2E9CB97-DDB7-1A53-4266-01D4F9F777D6}"/>
              </a:ext>
            </a:extLst>
          </p:cNvPr>
          <p:cNvSpPr txBox="1"/>
          <p:nvPr/>
        </p:nvSpPr>
        <p:spPr>
          <a:xfrm>
            <a:off x="7248525" y="955953"/>
            <a:ext cx="4943475" cy="3400931"/>
          </a:xfrm>
          <a:prstGeom prst="rect">
            <a:avLst/>
          </a:prstGeom>
          <a:noFill/>
        </p:spPr>
        <p:txBody>
          <a:bodyPr wrap="square" lIns="36000" rIns="0" rtlCol="0">
            <a:spAutoFit/>
            <a:scene3d>
              <a:camera prst="orthographicFront"/>
              <a:lightRig rig="threePt" dir="t"/>
            </a:scene3d>
            <a:sp3d extrusionH="57150">
              <a:bevelT w="38100" h="38100"/>
            </a:sp3d>
          </a:bodyPr>
          <a:lstStyle/>
          <a:p>
            <a:pPr>
              <a:spcBef>
                <a:spcPts val="600"/>
              </a:spcBef>
            </a:pPr>
            <a:r>
              <a:rPr lang="en" sz="2000" b="1" dirty="0">
                <a:solidFill>
                  <a:srgbClr val="001AAB"/>
                </a:solidFill>
              </a:rPr>
              <a:t>Can God's love be measured?</a:t>
            </a:r>
          </a:p>
          <a:p>
            <a:pPr lvl="1">
              <a:spcBef>
                <a:spcPts val="600"/>
              </a:spcBef>
            </a:pPr>
            <a:r>
              <a:rPr lang="en" sz="2000" b="1" dirty="0"/>
              <a:t>Beyond what is expected</a:t>
            </a:r>
          </a:p>
          <a:p>
            <a:pPr lvl="1">
              <a:spcBef>
                <a:spcPts val="600"/>
              </a:spcBef>
            </a:pPr>
            <a:r>
              <a:rPr lang="en" sz="2000" b="1" dirty="0"/>
              <a:t>A complete surrender</a:t>
            </a:r>
          </a:p>
          <a:p>
            <a:pPr>
              <a:spcBef>
                <a:spcPts val="1800"/>
              </a:spcBef>
            </a:pPr>
            <a:r>
              <a:rPr lang="en" sz="2000" b="1" dirty="0">
                <a:solidFill>
                  <a:srgbClr val="187918"/>
                </a:solidFill>
              </a:rPr>
              <a:t>Does God need to show and receive love?</a:t>
            </a:r>
          </a:p>
          <a:p>
            <a:pPr lvl="1">
              <a:spcBef>
                <a:spcPts val="600"/>
              </a:spcBef>
            </a:pPr>
            <a:r>
              <a:rPr lang="en" sz="2000" b="1" dirty="0"/>
              <a:t>God loves freely</a:t>
            </a:r>
          </a:p>
          <a:p>
            <a:pPr lvl="1">
              <a:spcBef>
                <a:spcPts val="600"/>
              </a:spcBef>
            </a:pPr>
            <a:r>
              <a:rPr lang="en" sz="2000" b="1" dirty="0"/>
              <a:t>To love without expecting a response</a:t>
            </a:r>
          </a:p>
          <a:p>
            <a:pPr>
              <a:spcBef>
                <a:spcPts val="1800"/>
              </a:spcBef>
            </a:pPr>
            <a:r>
              <a:rPr lang="en" sz="2000" b="1" dirty="0">
                <a:solidFill>
                  <a:srgbClr val="6D0088"/>
                </a:solidFill>
              </a:rPr>
              <a:t>Can we reject God's love?</a:t>
            </a:r>
          </a:p>
          <a:p>
            <a:pPr lvl="1">
              <a:spcBef>
                <a:spcPts val="600"/>
              </a:spcBef>
            </a:pPr>
            <a:r>
              <a:rPr lang="en" sz="2000" b="1" dirty="0"/>
              <a:t>Our choice</a:t>
            </a:r>
          </a:p>
        </p:txBody>
      </p:sp>
      <p:sp>
        <p:nvSpPr>
          <p:cNvPr id="5" name="CuadroTexto 4">
            <a:extLst>
              <a:ext uri="{FF2B5EF4-FFF2-40B4-BE49-F238E27FC236}">
                <a16:creationId xmlns:a16="http://schemas.microsoft.com/office/drawing/2014/main" xmlns="" id="{B55FF584-3EED-8A11-3B4B-E8ADF338CA84}"/>
              </a:ext>
            </a:extLst>
          </p:cNvPr>
          <p:cNvSpPr txBox="1"/>
          <p:nvPr/>
        </p:nvSpPr>
        <p:spPr>
          <a:xfrm>
            <a:off x="7248525" y="248067"/>
            <a:ext cx="47053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this lesson, we will explore these three questions:</a:t>
            </a:r>
          </a:p>
        </p:txBody>
      </p:sp>
      <p:pic>
        <p:nvPicPr>
          <p:cNvPr id="7" name="Imagen 6" descr="Una manzana roja en la mano&#10;&#10;Descripción generada automáticamente">
            <a:extLst>
              <a:ext uri="{FF2B5EF4-FFF2-40B4-BE49-F238E27FC236}">
                <a16:creationId xmlns:a16="http://schemas.microsoft.com/office/drawing/2014/main" xmlns="" id="{FCA1ED09-A06A-2AD3-9196-214AA8B3C78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19860" y="4693249"/>
            <a:ext cx="4205440" cy="1927014"/>
          </a:xfrm>
          <a:prstGeom prst="roundRect">
            <a:avLst>
              <a:gd name="adj" fmla="val 4167"/>
            </a:avLst>
          </a:prstGeom>
          <a:solidFill>
            <a:srgbClr val="FFFFFF"/>
          </a:solidFill>
          <a:ln w="76200" cap="sq">
            <a:solidFill>
              <a:srgbClr val="C00000"/>
            </a:solidFill>
            <a:miter lim="800000"/>
          </a:ln>
          <a:effectLst/>
          <a:scene3d>
            <a:camera prst="orthographicFront"/>
            <a:lightRig rig="threePt" dir="t">
              <a:rot lat="0" lon="0" rev="2700000"/>
            </a:lightRig>
          </a:scene3d>
          <a:sp3d>
            <a:bevelT h="38100"/>
            <a:contourClr>
              <a:srgbClr val="C0C0C0"/>
            </a:contourClr>
          </a:sp3d>
        </p:spPr>
      </p:pic>
      <p:pic>
        <p:nvPicPr>
          <p:cNvPr id="8" name="Imagen 7" descr="Forma, Círculo&#10;&#10;Descripción generada automáticamente">
            <a:extLst>
              <a:ext uri="{FF2B5EF4-FFF2-40B4-BE49-F238E27FC236}">
                <a16:creationId xmlns:a16="http://schemas.microsoft.com/office/drawing/2014/main" xmlns="" id="{654C2074-76EB-982A-7279-5521DC248089}"/>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026826" y="2363072"/>
            <a:ext cx="211651" cy="212005"/>
          </a:xfrm>
          <a:prstGeom prst="rect">
            <a:avLst/>
          </a:prstGeom>
          <a:effectLst>
            <a:outerShdw blurRad="50800" dist="38100" dir="8100000" algn="tr" rotWithShape="0">
              <a:prstClr val="black">
                <a:alpha val="40000"/>
              </a:prstClr>
            </a:outerShdw>
          </a:effectLst>
        </p:spPr>
      </p:pic>
      <p:pic>
        <p:nvPicPr>
          <p:cNvPr id="10" name="Imagen 9" descr="Forma, Círculo&#10;&#10;Descripción generada automáticamente">
            <a:extLst>
              <a:ext uri="{FF2B5EF4-FFF2-40B4-BE49-F238E27FC236}">
                <a16:creationId xmlns:a16="http://schemas.microsoft.com/office/drawing/2014/main" xmlns="" id="{60CC2146-3FD0-F498-364C-ABD6D6A3CD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26826" y="1057310"/>
            <a:ext cx="211651" cy="212005"/>
          </a:xfrm>
          <a:prstGeom prst="rect">
            <a:avLst/>
          </a:prstGeom>
          <a:effectLst>
            <a:outerShdw blurRad="50800" dist="38100" dir="8100000" algn="tr" rotWithShape="0">
              <a:prstClr val="black">
                <a:alpha val="40000"/>
              </a:prstClr>
            </a:outerShdw>
          </a:effectLst>
        </p:spPr>
      </p:pic>
      <p:pic>
        <p:nvPicPr>
          <p:cNvPr id="11" name="Imagen 10" descr="Una bola blanca en fondo negro&#10;&#10;Descripción generada automáticamente con confianza baja">
            <a:extLst>
              <a:ext uri="{FF2B5EF4-FFF2-40B4-BE49-F238E27FC236}">
                <a16:creationId xmlns:a16="http://schemas.microsoft.com/office/drawing/2014/main" xmlns="" id="{3AC51010-1FD1-A5D7-C712-09BC55EA990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26826" y="3649271"/>
            <a:ext cx="211651" cy="212005"/>
          </a:xfrm>
          <a:prstGeom prst="rect">
            <a:avLst/>
          </a:prstGeom>
          <a:effectLst>
            <a:outerShdw blurRad="50800" dist="38100" dir="8100000" algn="tr" rotWithShape="0">
              <a:prstClr val="black">
                <a:alpha val="40000"/>
              </a:prstClr>
            </a:outerShdw>
          </a:effectLst>
        </p:spPr>
      </p:pic>
      <p:sp>
        <p:nvSpPr>
          <p:cNvPr id="12" name="Estrella: 7 puntas 11">
            <a:extLst>
              <a:ext uri="{FF2B5EF4-FFF2-40B4-BE49-F238E27FC236}">
                <a16:creationId xmlns:a16="http://schemas.microsoft.com/office/drawing/2014/main" xmlns="" id="{97A84800-1E37-42D7-E7FE-79AFBB545BAF}"/>
              </a:ext>
            </a:extLst>
          </p:cNvPr>
          <p:cNvSpPr/>
          <p:nvPr/>
        </p:nvSpPr>
        <p:spPr>
          <a:xfrm>
            <a:off x="7483141" y="1446097"/>
            <a:ext cx="173255" cy="173255"/>
          </a:xfrm>
          <a:prstGeom prst="star7">
            <a:avLst/>
          </a:prstGeom>
          <a:solidFill>
            <a:srgbClr val="001AAB"/>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3" name="Estrella: 7 puntas 12">
            <a:extLst>
              <a:ext uri="{FF2B5EF4-FFF2-40B4-BE49-F238E27FC236}">
                <a16:creationId xmlns:a16="http://schemas.microsoft.com/office/drawing/2014/main" xmlns="" id="{7F9772E1-1DAC-A6B1-C44D-5008DF1E5348}"/>
              </a:ext>
            </a:extLst>
          </p:cNvPr>
          <p:cNvSpPr/>
          <p:nvPr/>
        </p:nvSpPr>
        <p:spPr>
          <a:xfrm>
            <a:off x="7481736" y="1827940"/>
            <a:ext cx="173255" cy="173255"/>
          </a:xfrm>
          <a:prstGeom prst="star7">
            <a:avLst/>
          </a:prstGeom>
          <a:solidFill>
            <a:srgbClr val="001AAB"/>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4" name="Estrella: 7 puntas 13">
            <a:extLst>
              <a:ext uri="{FF2B5EF4-FFF2-40B4-BE49-F238E27FC236}">
                <a16:creationId xmlns:a16="http://schemas.microsoft.com/office/drawing/2014/main" xmlns="" id="{EB65322D-A1A4-39F3-9CFF-E3287ED0866E}"/>
              </a:ext>
            </a:extLst>
          </p:cNvPr>
          <p:cNvSpPr/>
          <p:nvPr/>
        </p:nvSpPr>
        <p:spPr>
          <a:xfrm>
            <a:off x="7481735" y="2726773"/>
            <a:ext cx="173255" cy="173255"/>
          </a:xfrm>
          <a:prstGeom prst="star7">
            <a:avLst/>
          </a:prstGeom>
          <a:solidFill>
            <a:srgbClr val="187918"/>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5" name="Estrella: 7 puntas 14">
            <a:extLst>
              <a:ext uri="{FF2B5EF4-FFF2-40B4-BE49-F238E27FC236}">
                <a16:creationId xmlns:a16="http://schemas.microsoft.com/office/drawing/2014/main" xmlns="" id="{22D4C24E-8C02-B40A-86B2-1A896302503B}"/>
              </a:ext>
            </a:extLst>
          </p:cNvPr>
          <p:cNvSpPr/>
          <p:nvPr/>
        </p:nvSpPr>
        <p:spPr>
          <a:xfrm>
            <a:off x="7481735" y="3124388"/>
            <a:ext cx="173255" cy="173255"/>
          </a:xfrm>
          <a:prstGeom prst="star7">
            <a:avLst/>
          </a:prstGeom>
          <a:solidFill>
            <a:srgbClr val="187918"/>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6" name="Estrella: 7 puntas 15">
            <a:extLst>
              <a:ext uri="{FF2B5EF4-FFF2-40B4-BE49-F238E27FC236}">
                <a16:creationId xmlns:a16="http://schemas.microsoft.com/office/drawing/2014/main" xmlns="" id="{71CC22BC-3FEB-3691-831B-5492C4CBA0E7}"/>
              </a:ext>
            </a:extLst>
          </p:cNvPr>
          <p:cNvSpPr/>
          <p:nvPr/>
        </p:nvSpPr>
        <p:spPr>
          <a:xfrm>
            <a:off x="7481734" y="4033149"/>
            <a:ext cx="173255" cy="173255"/>
          </a:xfrm>
          <a:prstGeom prst="star7">
            <a:avLst/>
          </a:prstGeom>
          <a:solidFill>
            <a:srgbClr val="6D0088"/>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5547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034373B3-4ACF-4ADA-AE67-F982C84BF558}"/>
                                            </p:graphicEl>
                                          </p:spTgt>
                                        </p:tgtEl>
                                        <p:attrNameLst>
                                          <p:attrName>style.visibility</p:attrName>
                                        </p:attrNameLst>
                                      </p:cBhvr>
                                      <p:to>
                                        <p:strVal val="visible"/>
                                      </p:to>
                                    </p:set>
                                    <p:anim calcmode="lin" valueType="num">
                                      <p:cBhvr>
                                        <p:cTn id="14" dur="500" fill="hold"/>
                                        <p:tgtEl>
                                          <p:spTgt spid="2">
                                            <p:graphicEl>
                                              <a:dgm id="{034373B3-4ACF-4ADA-AE67-F982C84BF558}"/>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034373B3-4ACF-4ADA-AE67-F982C84BF558}"/>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034373B3-4ACF-4ADA-AE67-F982C84BF558}"/>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graphicEl>
                                              <a:dgm id="{CA005429-A341-4252-A211-4DBFBDDE36B1}"/>
                                            </p:graphicEl>
                                          </p:spTgt>
                                        </p:tgtEl>
                                        <p:attrNameLst>
                                          <p:attrName>style.visibility</p:attrName>
                                        </p:attrNameLst>
                                      </p:cBhvr>
                                      <p:to>
                                        <p:strVal val="visible"/>
                                      </p:to>
                                    </p:set>
                                    <p:animEffect transition="in" filter="wipe(left)">
                                      <p:cBhvr>
                                        <p:cTn id="20" dur="500"/>
                                        <p:tgtEl>
                                          <p:spTgt spid="2">
                                            <p:graphicEl>
                                              <a:dgm id="{CA005429-A341-4252-A211-4DBFBDDE36B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BE7497B5-1B74-461D-9264-16FAA8E3B729}"/>
                                            </p:graphicEl>
                                          </p:spTgt>
                                        </p:tgtEl>
                                        <p:attrNameLst>
                                          <p:attrName>style.visibility</p:attrName>
                                        </p:attrNameLst>
                                      </p:cBhvr>
                                      <p:to>
                                        <p:strVal val="visible"/>
                                      </p:to>
                                    </p:set>
                                    <p:anim calcmode="lin" valueType="num">
                                      <p:cBhvr>
                                        <p:cTn id="25" dur="500" fill="hold"/>
                                        <p:tgtEl>
                                          <p:spTgt spid="2">
                                            <p:graphicEl>
                                              <a:dgm id="{BE7497B5-1B74-461D-9264-16FAA8E3B72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BE7497B5-1B74-461D-9264-16FAA8E3B72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BE7497B5-1B74-461D-9264-16FAA8E3B72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graphicEl>
                                              <a:dgm id="{13D82ACA-5790-47BD-AE6D-FFF8611BFAE7}"/>
                                            </p:graphicEl>
                                          </p:spTgt>
                                        </p:tgtEl>
                                        <p:attrNameLst>
                                          <p:attrName>style.visibility</p:attrName>
                                        </p:attrNameLst>
                                      </p:cBhvr>
                                      <p:to>
                                        <p:strVal val="visible"/>
                                      </p:to>
                                    </p:set>
                                    <p:animEffect transition="in" filter="wipe(left)">
                                      <p:cBhvr>
                                        <p:cTn id="31" dur="500"/>
                                        <p:tgtEl>
                                          <p:spTgt spid="2">
                                            <p:graphicEl>
                                              <a:dgm id="{13D82ACA-5790-47BD-AE6D-FFF8611BFAE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62846669-EE2F-446C-B9A0-452FB15EB222}"/>
                                            </p:graphicEl>
                                          </p:spTgt>
                                        </p:tgtEl>
                                        <p:attrNameLst>
                                          <p:attrName>style.visibility</p:attrName>
                                        </p:attrNameLst>
                                      </p:cBhvr>
                                      <p:to>
                                        <p:strVal val="visible"/>
                                      </p:to>
                                    </p:set>
                                    <p:anim calcmode="lin" valueType="num">
                                      <p:cBhvr>
                                        <p:cTn id="36" dur="500" fill="hold"/>
                                        <p:tgtEl>
                                          <p:spTgt spid="2">
                                            <p:graphicEl>
                                              <a:dgm id="{62846669-EE2F-446C-B9A0-452FB15EB222}"/>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62846669-EE2F-446C-B9A0-452FB15EB222}"/>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62846669-EE2F-446C-B9A0-452FB15EB222}"/>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A87E1F63-15E3-409C-B8F6-664E803664C8}"/>
                                            </p:graphicEl>
                                          </p:spTgt>
                                        </p:tgtEl>
                                        <p:attrNameLst>
                                          <p:attrName>style.visibility</p:attrName>
                                        </p:attrNameLst>
                                      </p:cBhvr>
                                      <p:to>
                                        <p:strVal val="visible"/>
                                      </p:to>
                                    </p:set>
                                    <p:animEffect transition="in" filter="wipe(left)">
                                      <p:cBhvr>
                                        <p:cTn id="42" dur="500"/>
                                        <p:tgtEl>
                                          <p:spTgt spid="2">
                                            <p:graphicEl>
                                              <a:dgm id="{A87E1F63-15E3-409C-B8F6-664E803664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graphicEl>
                                              <a:dgm id="{D698C32A-DFF6-4516-8754-45DFF062596E}"/>
                                            </p:graphicEl>
                                          </p:spTgt>
                                        </p:tgtEl>
                                        <p:attrNameLst>
                                          <p:attrName>style.visibility</p:attrName>
                                        </p:attrNameLst>
                                      </p:cBhvr>
                                      <p:to>
                                        <p:strVal val="visible"/>
                                      </p:to>
                                    </p:set>
                                    <p:anim calcmode="lin" valueType="num">
                                      <p:cBhvr>
                                        <p:cTn id="47" dur="500" fill="hold"/>
                                        <p:tgtEl>
                                          <p:spTgt spid="2">
                                            <p:graphicEl>
                                              <a:dgm id="{D698C32A-DFF6-4516-8754-45DFF062596E}"/>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D698C32A-DFF6-4516-8754-45DFF062596E}"/>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D698C32A-DFF6-4516-8754-45DFF062596E}"/>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8D46995C-1DB9-4BFA-B4CB-D6AF7C75DA16}"/>
                                            </p:graphicEl>
                                          </p:spTgt>
                                        </p:tgtEl>
                                        <p:attrNameLst>
                                          <p:attrName>style.visibility</p:attrName>
                                        </p:attrNameLst>
                                      </p:cBhvr>
                                      <p:to>
                                        <p:strVal val="visible"/>
                                      </p:to>
                                    </p:set>
                                    <p:animEffect transition="in" filter="wipe(left)">
                                      <p:cBhvr>
                                        <p:cTn id="53" dur="500"/>
                                        <p:tgtEl>
                                          <p:spTgt spid="2">
                                            <p:graphicEl>
                                              <a:dgm id="{8D46995C-1DB9-4BFA-B4CB-D6AF7C75DA16}"/>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A6D4AC33-EF16-4905-A417-C69AC239B98F}"/>
                                            </p:graphicEl>
                                          </p:spTgt>
                                        </p:tgtEl>
                                        <p:attrNameLst>
                                          <p:attrName>style.visibility</p:attrName>
                                        </p:attrNameLst>
                                      </p:cBhvr>
                                      <p:to>
                                        <p:strVal val="visible"/>
                                      </p:to>
                                    </p:set>
                                    <p:anim calcmode="lin" valueType="num">
                                      <p:cBhvr>
                                        <p:cTn id="58" dur="500" fill="hold"/>
                                        <p:tgtEl>
                                          <p:spTgt spid="2">
                                            <p:graphicEl>
                                              <a:dgm id="{A6D4AC33-EF16-4905-A417-C69AC239B98F}"/>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A6D4AC33-EF16-4905-A417-C69AC239B98F}"/>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A6D4AC33-EF16-4905-A417-C69AC239B98F}"/>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graphicEl>
                                              <a:dgm id="{2878C62C-2408-4601-9B9F-DA42C302A213}"/>
                                            </p:graphicEl>
                                          </p:spTgt>
                                        </p:tgtEl>
                                        <p:attrNameLst>
                                          <p:attrName>style.visibility</p:attrName>
                                        </p:attrNameLst>
                                      </p:cBhvr>
                                      <p:to>
                                        <p:strVal val="visible"/>
                                      </p:to>
                                    </p:set>
                                    <p:animEffect transition="in" filter="wipe(left)">
                                      <p:cBhvr>
                                        <p:cTn id="64" dur="500"/>
                                        <p:tgtEl>
                                          <p:spTgt spid="2">
                                            <p:graphicEl>
                                              <a:dgm id="{2878C62C-2408-4601-9B9F-DA42C302A2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
                                            <p:graphicEl>
                                              <a:dgm id="{AAC2F4B5-6800-4D93-AF8D-D4A3CE82539A}"/>
                                            </p:graphicEl>
                                          </p:spTgt>
                                        </p:tgtEl>
                                        <p:attrNameLst>
                                          <p:attrName>style.visibility</p:attrName>
                                        </p:attrNameLst>
                                      </p:cBhvr>
                                      <p:to>
                                        <p:strVal val="visible"/>
                                      </p:to>
                                    </p:set>
                                    <p:anim calcmode="lin" valueType="num">
                                      <p:cBhvr>
                                        <p:cTn id="69" dur="500" fill="hold"/>
                                        <p:tgtEl>
                                          <p:spTgt spid="2">
                                            <p:graphicEl>
                                              <a:dgm id="{AAC2F4B5-6800-4D93-AF8D-D4A3CE82539A}"/>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AAC2F4B5-6800-4D93-AF8D-D4A3CE82539A}"/>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AAC2F4B5-6800-4D93-AF8D-D4A3CE82539A}"/>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graphicEl>
                                              <a:dgm id="{B3BFDB5D-1B24-4A88-8E54-88C0491FA666}"/>
                                            </p:graphicEl>
                                          </p:spTgt>
                                        </p:tgtEl>
                                        <p:attrNameLst>
                                          <p:attrName>style.visibility</p:attrName>
                                        </p:attrNameLst>
                                      </p:cBhvr>
                                      <p:to>
                                        <p:strVal val="visible"/>
                                      </p:to>
                                    </p:set>
                                    <p:animEffect transition="in" filter="wipe(left)">
                                      <p:cBhvr>
                                        <p:cTn id="75" dur="500"/>
                                        <p:tgtEl>
                                          <p:spTgt spid="2">
                                            <p:graphicEl>
                                              <a:dgm id="{B3BFDB5D-1B24-4A88-8E54-88C0491FA666}"/>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graphicEl>
                                              <a:dgm id="{CF620824-1893-4BAD-854C-68C3AA8F4B86}"/>
                                            </p:graphicEl>
                                          </p:spTgt>
                                        </p:tgtEl>
                                        <p:attrNameLst>
                                          <p:attrName>style.visibility</p:attrName>
                                        </p:attrNameLst>
                                      </p:cBhvr>
                                      <p:to>
                                        <p:strVal val="visible"/>
                                      </p:to>
                                    </p:set>
                                    <p:anim calcmode="lin" valueType="num">
                                      <p:cBhvr>
                                        <p:cTn id="80" dur="500" fill="hold"/>
                                        <p:tgtEl>
                                          <p:spTgt spid="2">
                                            <p:graphicEl>
                                              <a:dgm id="{CF620824-1893-4BAD-854C-68C3AA8F4B86}"/>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CF620824-1893-4BAD-854C-68C3AA8F4B86}"/>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CF620824-1893-4BAD-854C-68C3AA8F4B86}"/>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graphicEl>
                                              <a:dgm id="{B897E389-FC8D-4E87-9CA8-0B3446CD0DBA}"/>
                                            </p:graphicEl>
                                          </p:spTgt>
                                        </p:tgtEl>
                                        <p:attrNameLst>
                                          <p:attrName>style.visibility</p:attrName>
                                        </p:attrNameLst>
                                      </p:cBhvr>
                                      <p:to>
                                        <p:strVal val="visible"/>
                                      </p:to>
                                    </p:set>
                                    <p:animEffect transition="in" filter="wipe(left)">
                                      <p:cBhvr>
                                        <p:cTn id="86" dur="500"/>
                                        <p:tgtEl>
                                          <p:spTgt spid="2">
                                            <p:graphicEl>
                                              <a:dgm id="{B897E389-FC8D-4E87-9CA8-0B3446CD0DBA}"/>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C67F8DFE-369B-4177-9941-F721F1B9AC8A}"/>
                                            </p:graphicEl>
                                          </p:spTgt>
                                        </p:tgtEl>
                                        <p:attrNameLst>
                                          <p:attrName>style.visibility</p:attrName>
                                        </p:attrNameLst>
                                      </p:cBhvr>
                                      <p:to>
                                        <p:strVal val="visible"/>
                                      </p:to>
                                    </p:set>
                                    <p:anim calcmode="lin" valueType="num">
                                      <p:cBhvr>
                                        <p:cTn id="91" dur="500" fill="hold"/>
                                        <p:tgtEl>
                                          <p:spTgt spid="2">
                                            <p:graphicEl>
                                              <a:dgm id="{C67F8DFE-369B-4177-9941-F721F1B9AC8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C67F8DFE-369B-4177-9941-F721F1B9AC8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C67F8DFE-369B-4177-9941-F721F1B9AC8A}"/>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graphicEl>
                                              <a:dgm id="{34D3F0B4-E4A7-40B4-AA15-9A980E4A4B37}"/>
                                            </p:graphicEl>
                                          </p:spTgt>
                                        </p:tgtEl>
                                        <p:attrNameLst>
                                          <p:attrName>style.visibility</p:attrName>
                                        </p:attrNameLst>
                                      </p:cBhvr>
                                      <p:to>
                                        <p:strVal val="visible"/>
                                      </p:to>
                                    </p:set>
                                    <p:animEffect transition="in" filter="wipe(left)">
                                      <p:cBhvr>
                                        <p:cTn id="97" dur="500"/>
                                        <p:tgtEl>
                                          <p:spTgt spid="2">
                                            <p:graphicEl>
                                              <a:dgm id="{34D3F0B4-E4A7-40B4-AA15-9A980E4A4B37}"/>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
                                            <p:graphicEl>
                                              <a:dgm id="{3141B051-EDEF-4357-8163-3F7629F846EE}"/>
                                            </p:graphicEl>
                                          </p:spTgt>
                                        </p:tgtEl>
                                        <p:attrNameLst>
                                          <p:attrName>style.visibility</p:attrName>
                                        </p:attrNameLst>
                                      </p:cBhvr>
                                      <p:to>
                                        <p:strVal val="visible"/>
                                      </p:to>
                                    </p:set>
                                    <p:anim calcmode="lin" valueType="num">
                                      <p:cBhvr>
                                        <p:cTn id="102" dur="500" fill="hold"/>
                                        <p:tgtEl>
                                          <p:spTgt spid="2">
                                            <p:graphicEl>
                                              <a:dgm id="{3141B051-EDEF-4357-8163-3F7629F846EE}"/>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3141B051-EDEF-4357-8163-3F7629F846EE}"/>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3141B051-EDEF-4357-8163-3F7629F846EE}"/>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2">
                                            <p:graphicEl>
                                              <a:dgm id="{7B1E4C3D-D078-4AD5-BB73-5C906F50D89F}"/>
                                            </p:graphicEl>
                                          </p:spTgt>
                                        </p:tgtEl>
                                        <p:attrNameLst>
                                          <p:attrName>style.visibility</p:attrName>
                                        </p:attrNameLst>
                                      </p:cBhvr>
                                      <p:to>
                                        <p:strVal val="visible"/>
                                      </p:to>
                                    </p:set>
                                    <p:animEffect transition="in" filter="wipe(left)">
                                      <p:cBhvr>
                                        <p:cTn id="108" dur="500"/>
                                        <p:tgtEl>
                                          <p:spTgt spid="2">
                                            <p:graphicEl>
                                              <a:dgm id="{7B1E4C3D-D078-4AD5-BB73-5C906F50D89F}"/>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5"/>
                                        </p:tgtEl>
                                        <p:attrNameLst>
                                          <p:attrName>style.visibility</p:attrName>
                                        </p:attrNameLst>
                                      </p:cBhvr>
                                      <p:to>
                                        <p:strVal val="visible"/>
                                      </p:to>
                                    </p:set>
                                    <p:animEffect transition="in" filter="wipe(left)">
                                      <p:cBhvr>
                                        <p:cTn id="113" dur="500"/>
                                        <p:tgtEl>
                                          <p:spTgt spid="5"/>
                                        </p:tgtEl>
                                      </p:cBhvr>
                                    </p:animEffect>
                                  </p:childTnLst>
                                </p:cTn>
                              </p:par>
                            </p:childTnLst>
                          </p:cTn>
                        </p:par>
                      </p:childTnLst>
                    </p:cTn>
                  </p:par>
                  <p:par>
                    <p:cTn id="114" fill="hold">
                      <p:stCondLst>
                        <p:cond delay="indefinite"/>
                      </p:stCondLst>
                      <p:childTnLst>
                        <p:par>
                          <p:cTn id="115" fill="hold">
                            <p:stCondLst>
                              <p:cond delay="0"/>
                            </p:stCondLst>
                            <p:childTnLst>
                              <p:par>
                                <p:cTn id="116" presetID="50" presetClass="entr" presetSubtype="0" decel="100000" fill="hold" nodeType="clickEffect">
                                  <p:stCondLst>
                                    <p:cond delay="0"/>
                                  </p:stCondLst>
                                  <p:childTnLst>
                                    <p:set>
                                      <p:cBhvr>
                                        <p:cTn id="117" dur="1" fill="hold">
                                          <p:stCondLst>
                                            <p:cond delay="0"/>
                                          </p:stCondLst>
                                        </p:cTn>
                                        <p:tgtEl>
                                          <p:spTgt spid="10"/>
                                        </p:tgtEl>
                                        <p:attrNameLst>
                                          <p:attrName>style.visibility</p:attrName>
                                        </p:attrNameLst>
                                      </p:cBhvr>
                                      <p:to>
                                        <p:strVal val="visible"/>
                                      </p:to>
                                    </p:set>
                                    <p:anim calcmode="lin" valueType="num">
                                      <p:cBhvr>
                                        <p:cTn id="118" dur="1000" fill="hold"/>
                                        <p:tgtEl>
                                          <p:spTgt spid="10"/>
                                        </p:tgtEl>
                                        <p:attrNameLst>
                                          <p:attrName>ppt_w</p:attrName>
                                        </p:attrNameLst>
                                      </p:cBhvr>
                                      <p:tavLst>
                                        <p:tav tm="0">
                                          <p:val>
                                            <p:strVal val="#ppt_w+.3"/>
                                          </p:val>
                                        </p:tav>
                                        <p:tav tm="100000">
                                          <p:val>
                                            <p:strVal val="#ppt_w"/>
                                          </p:val>
                                        </p:tav>
                                      </p:tavLst>
                                    </p:anim>
                                    <p:anim calcmode="lin" valueType="num">
                                      <p:cBhvr>
                                        <p:cTn id="119" dur="1000" fill="hold"/>
                                        <p:tgtEl>
                                          <p:spTgt spid="10"/>
                                        </p:tgtEl>
                                        <p:attrNameLst>
                                          <p:attrName>ppt_h</p:attrName>
                                        </p:attrNameLst>
                                      </p:cBhvr>
                                      <p:tavLst>
                                        <p:tav tm="0">
                                          <p:val>
                                            <p:strVal val="#ppt_h"/>
                                          </p:val>
                                        </p:tav>
                                        <p:tav tm="100000">
                                          <p:val>
                                            <p:strVal val="#ppt_h"/>
                                          </p:val>
                                        </p:tav>
                                      </p:tavLst>
                                    </p:anim>
                                    <p:animEffect transition="in" filter="fade">
                                      <p:cBhvr>
                                        <p:cTn id="120" dur="1000"/>
                                        <p:tgtEl>
                                          <p:spTgt spid="10"/>
                                        </p:tgtEl>
                                      </p:cBhvr>
                                    </p:animEffect>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4">
                                            <p:txEl>
                                              <p:pRg st="0" end="0"/>
                                            </p:txEl>
                                          </p:spTgt>
                                        </p:tgtEl>
                                        <p:attrNameLst>
                                          <p:attrName>style.visibility</p:attrName>
                                        </p:attrNameLst>
                                      </p:cBhvr>
                                      <p:to>
                                        <p:strVal val="visible"/>
                                      </p:to>
                                    </p:set>
                                    <p:animEffect transition="in" filter="wipe(left)">
                                      <p:cBhvr>
                                        <p:cTn id="124" dur="500"/>
                                        <p:tgtEl>
                                          <p:spTgt spid="4">
                                            <p:txEl>
                                              <p:pRg st="0" end="0"/>
                                            </p:txEl>
                                          </p:spTgt>
                                        </p:tgtEl>
                                      </p:cBhvr>
                                    </p:animEffect>
                                  </p:childTnLst>
                                </p:cTn>
                              </p:par>
                            </p:childTnLst>
                          </p:cTn>
                        </p:par>
                        <p:par>
                          <p:cTn id="125" fill="hold">
                            <p:stCondLst>
                              <p:cond delay="1500"/>
                            </p:stCondLst>
                            <p:childTnLst>
                              <p:par>
                                <p:cTn id="126" presetID="31" presetClass="entr" presetSubtype="0" fill="hold" grpId="0" nodeType="afterEffect">
                                  <p:stCondLst>
                                    <p:cond delay="0"/>
                                  </p:stCondLst>
                                  <p:childTnLst>
                                    <p:set>
                                      <p:cBhvr>
                                        <p:cTn id="127" dur="1" fill="hold">
                                          <p:stCondLst>
                                            <p:cond delay="0"/>
                                          </p:stCondLst>
                                        </p:cTn>
                                        <p:tgtEl>
                                          <p:spTgt spid="12"/>
                                        </p:tgtEl>
                                        <p:attrNameLst>
                                          <p:attrName>style.visibility</p:attrName>
                                        </p:attrNameLst>
                                      </p:cBhvr>
                                      <p:to>
                                        <p:strVal val="visible"/>
                                      </p:to>
                                    </p:set>
                                    <p:anim calcmode="lin" valueType="num">
                                      <p:cBhvr>
                                        <p:cTn id="128" dur="500" fill="hold"/>
                                        <p:tgtEl>
                                          <p:spTgt spid="12"/>
                                        </p:tgtEl>
                                        <p:attrNameLst>
                                          <p:attrName>ppt_w</p:attrName>
                                        </p:attrNameLst>
                                      </p:cBhvr>
                                      <p:tavLst>
                                        <p:tav tm="0">
                                          <p:val>
                                            <p:fltVal val="0"/>
                                          </p:val>
                                        </p:tav>
                                        <p:tav tm="100000">
                                          <p:val>
                                            <p:strVal val="#ppt_w"/>
                                          </p:val>
                                        </p:tav>
                                      </p:tavLst>
                                    </p:anim>
                                    <p:anim calcmode="lin" valueType="num">
                                      <p:cBhvr>
                                        <p:cTn id="129" dur="500" fill="hold"/>
                                        <p:tgtEl>
                                          <p:spTgt spid="12"/>
                                        </p:tgtEl>
                                        <p:attrNameLst>
                                          <p:attrName>ppt_h</p:attrName>
                                        </p:attrNameLst>
                                      </p:cBhvr>
                                      <p:tavLst>
                                        <p:tav tm="0">
                                          <p:val>
                                            <p:fltVal val="0"/>
                                          </p:val>
                                        </p:tav>
                                        <p:tav tm="100000">
                                          <p:val>
                                            <p:strVal val="#ppt_h"/>
                                          </p:val>
                                        </p:tav>
                                      </p:tavLst>
                                    </p:anim>
                                    <p:anim calcmode="lin" valueType="num">
                                      <p:cBhvr>
                                        <p:cTn id="130" dur="500" fill="hold"/>
                                        <p:tgtEl>
                                          <p:spTgt spid="12"/>
                                        </p:tgtEl>
                                        <p:attrNameLst>
                                          <p:attrName>style.rotation</p:attrName>
                                        </p:attrNameLst>
                                      </p:cBhvr>
                                      <p:tavLst>
                                        <p:tav tm="0">
                                          <p:val>
                                            <p:fltVal val="90"/>
                                          </p:val>
                                        </p:tav>
                                        <p:tav tm="100000">
                                          <p:val>
                                            <p:fltVal val="0"/>
                                          </p:val>
                                        </p:tav>
                                      </p:tavLst>
                                    </p:anim>
                                    <p:animEffect transition="in" filter="fade">
                                      <p:cBhvr>
                                        <p:cTn id="131" dur="500"/>
                                        <p:tgtEl>
                                          <p:spTgt spid="12"/>
                                        </p:tgtEl>
                                      </p:cBhvr>
                                    </p:animEffect>
                                  </p:childTnLst>
                                </p:cTn>
                              </p:par>
                            </p:childTnLst>
                          </p:cTn>
                        </p:par>
                        <p:par>
                          <p:cTn id="132" fill="hold">
                            <p:stCondLst>
                              <p:cond delay="2000"/>
                            </p:stCondLst>
                            <p:childTnLst>
                              <p:par>
                                <p:cTn id="133" presetID="22" presetClass="entr" presetSubtype="8" fill="hold" grpId="0" nodeType="afterEffect">
                                  <p:stCondLst>
                                    <p:cond delay="0"/>
                                  </p:stCondLst>
                                  <p:childTnLst>
                                    <p:set>
                                      <p:cBhvr>
                                        <p:cTn id="134" dur="1" fill="hold">
                                          <p:stCondLst>
                                            <p:cond delay="0"/>
                                          </p:stCondLst>
                                        </p:cTn>
                                        <p:tgtEl>
                                          <p:spTgt spid="4">
                                            <p:txEl>
                                              <p:pRg st="1" end="1"/>
                                            </p:txEl>
                                          </p:spTgt>
                                        </p:tgtEl>
                                        <p:attrNameLst>
                                          <p:attrName>style.visibility</p:attrName>
                                        </p:attrNameLst>
                                      </p:cBhvr>
                                      <p:to>
                                        <p:strVal val="visible"/>
                                      </p:to>
                                    </p:set>
                                    <p:animEffect transition="in" filter="wipe(left)">
                                      <p:cBhvr>
                                        <p:cTn id="135" dur="500"/>
                                        <p:tgtEl>
                                          <p:spTgt spid="4">
                                            <p:txEl>
                                              <p:pRg st="1" end="1"/>
                                            </p:txEl>
                                          </p:spTgt>
                                        </p:tgtEl>
                                      </p:cBhvr>
                                    </p:animEffect>
                                  </p:childTnLst>
                                </p:cTn>
                              </p:par>
                            </p:childTnLst>
                          </p:cTn>
                        </p:par>
                        <p:par>
                          <p:cTn id="136" fill="hold">
                            <p:stCondLst>
                              <p:cond delay="2500"/>
                            </p:stCondLst>
                            <p:childTnLst>
                              <p:par>
                                <p:cTn id="137" presetID="31" presetClass="entr" presetSubtype="0" fill="hold" grpId="0" nodeType="afterEffect">
                                  <p:stCondLst>
                                    <p:cond delay="0"/>
                                  </p:stCondLst>
                                  <p:childTnLst>
                                    <p:set>
                                      <p:cBhvr>
                                        <p:cTn id="138" dur="1" fill="hold">
                                          <p:stCondLst>
                                            <p:cond delay="0"/>
                                          </p:stCondLst>
                                        </p:cTn>
                                        <p:tgtEl>
                                          <p:spTgt spid="13"/>
                                        </p:tgtEl>
                                        <p:attrNameLst>
                                          <p:attrName>style.visibility</p:attrName>
                                        </p:attrNameLst>
                                      </p:cBhvr>
                                      <p:to>
                                        <p:strVal val="visible"/>
                                      </p:to>
                                    </p:set>
                                    <p:anim calcmode="lin" valueType="num">
                                      <p:cBhvr>
                                        <p:cTn id="139" dur="500" fill="hold"/>
                                        <p:tgtEl>
                                          <p:spTgt spid="13"/>
                                        </p:tgtEl>
                                        <p:attrNameLst>
                                          <p:attrName>ppt_w</p:attrName>
                                        </p:attrNameLst>
                                      </p:cBhvr>
                                      <p:tavLst>
                                        <p:tav tm="0">
                                          <p:val>
                                            <p:fltVal val="0"/>
                                          </p:val>
                                        </p:tav>
                                        <p:tav tm="100000">
                                          <p:val>
                                            <p:strVal val="#ppt_w"/>
                                          </p:val>
                                        </p:tav>
                                      </p:tavLst>
                                    </p:anim>
                                    <p:anim calcmode="lin" valueType="num">
                                      <p:cBhvr>
                                        <p:cTn id="140" dur="500" fill="hold"/>
                                        <p:tgtEl>
                                          <p:spTgt spid="13"/>
                                        </p:tgtEl>
                                        <p:attrNameLst>
                                          <p:attrName>ppt_h</p:attrName>
                                        </p:attrNameLst>
                                      </p:cBhvr>
                                      <p:tavLst>
                                        <p:tav tm="0">
                                          <p:val>
                                            <p:fltVal val="0"/>
                                          </p:val>
                                        </p:tav>
                                        <p:tav tm="100000">
                                          <p:val>
                                            <p:strVal val="#ppt_h"/>
                                          </p:val>
                                        </p:tav>
                                      </p:tavLst>
                                    </p:anim>
                                    <p:anim calcmode="lin" valueType="num">
                                      <p:cBhvr>
                                        <p:cTn id="141" dur="500" fill="hold"/>
                                        <p:tgtEl>
                                          <p:spTgt spid="13"/>
                                        </p:tgtEl>
                                        <p:attrNameLst>
                                          <p:attrName>style.rotation</p:attrName>
                                        </p:attrNameLst>
                                      </p:cBhvr>
                                      <p:tavLst>
                                        <p:tav tm="0">
                                          <p:val>
                                            <p:fltVal val="90"/>
                                          </p:val>
                                        </p:tav>
                                        <p:tav tm="100000">
                                          <p:val>
                                            <p:fltVal val="0"/>
                                          </p:val>
                                        </p:tav>
                                      </p:tavLst>
                                    </p:anim>
                                    <p:animEffect transition="in" filter="fade">
                                      <p:cBhvr>
                                        <p:cTn id="142" dur="500"/>
                                        <p:tgtEl>
                                          <p:spTgt spid="13"/>
                                        </p:tgtEl>
                                      </p:cBhvr>
                                    </p:animEffect>
                                  </p:childTnLst>
                                </p:cTn>
                              </p:par>
                            </p:childTnLst>
                          </p:cTn>
                        </p:par>
                        <p:par>
                          <p:cTn id="143" fill="hold">
                            <p:stCondLst>
                              <p:cond delay="3000"/>
                            </p:stCondLst>
                            <p:childTnLst>
                              <p:par>
                                <p:cTn id="144" presetID="22" presetClass="entr" presetSubtype="8" fill="hold" grpId="0" nodeType="afterEffect">
                                  <p:stCondLst>
                                    <p:cond delay="0"/>
                                  </p:stCondLst>
                                  <p:childTnLst>
                                    <p:set>
                                      <p:cBhvr>
                                        <p:cTn id="145" dur="1" fill="hold">
                                          <p:stCondLst>
                                            <p:cond delay="0"/>
                                          </p:stCondLst>
                                        </p:cTn>
                                        <p:tgtEl>
                                          <p:spTgt spid="4">
                                            <p:txEl>
                                              <p:pRg st="2" end="2"/>
                                            </p:txEl>
                                          </p:spTgt>
                                        </p:tgtEl>
                                        <p:attrNameLst>
                                          <p:attrName>style.visibility</p:attrName>
                                        </p:attrNameLst>
                                      </p:cBhvr>
                                      <p:to>
                                        <p:strVal val="visible"/>
                                      </p:to>
                                    </p:set>
                                    <p:animEffect transition="in" filter="wipe(left)">
                                      <p:cBhvr>
                                        <p:cTn id="146" dur="500"/>
                                        <p:tgtEl>
                                          <p:spTgt spid="4">
                                            <p:txEl>
                                              <p:pRg st="2" end="2"/>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0" presetClass="entr" presetSubtype="0" decel="100000" fill="hold" nodeType="click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p:cTn id="151" dur="1000" fill="hold"/>
                                        <p:tgtEl>
                                          <p:spTgt spid="8"/>
                                        </p:tgtEl>
                                        <p:attrNameLst>
                                          <p:attrName>ppt_w</p:attrName>
                                        </p:attrNameLst>
                                      </p:cBhvr>
                                      <p:tavLst>
                                        <p:tav tm="0">
                                          <p:val>
                                            <p:strVal val="#ppt_w+.3"/>
                                          </p:val>
                                        </p:tav>
                                        <p:tav tm="100000">
                                          <p:val>
                                            <p:strVal val="#ppt_w"/>
                                          </p:val>
                                        </p:tav>
                                      </p:tavLst>
                                    </p:anim>
                                    <p:anim calcmode="lin" valueType="num">
                                      <p:cBhvr>
                                        <p:cTn id="152" dur="1000" fill="hold"/>
                                        <p:tgtEl>
                                          <p:spTgt spid="8"/>
                                        </p:tgtEl>
                                        <p:attrNameLst>
                                          <p:attrName>ppt_h</p:attrName>
                                        </p:attrNameLst>
                                      </p:cBhvr>
                                      <p:tavLst>
                                        <p:tav tm="0">
                                          <p:val>
                                            <p:strVal val="#ppt_h"/>
                                          </p:val>
                                        </p:tav>
                                        <p:tav tm="100000">
                                          <p:val>
                                            <p:strVal val="#ppt_h"/>
                                          </p:val>
                                        </p:tav>
                                      </p:tavLst>
                                    </p:anim>
                                    <p:animEffect transition="in" filter="fade">
                                      <p:cBhvr>
                                        <p:cTn id="153" dur="1000"/>
                                        <p:tgtEl>
                                          <p:spTgt spid="8"/>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4">
                                            <p:txEl>
                                              <p:pRg st="3" end="3"/>
                                            </p:txEl>
                                          </p:spTgt>
                                        </p:tgtEl>
                                        <p:attrNameLst>
                                          <p:attrName>style.visibility</p:attrName>
                                        </p:attrNameLst>
                                      </p:cBhvr>
                                      <p:to>
                                        <p:strVal val="visible"/>
                                      </p:to>
                                    </p:set>
                                    <p:animEffect transition="in" filter="wipe(left)">
                                      <p:cBhvr>
                                        <p:cTn id="157" dur="500"/>
                                        <p:tgtEl>
                                          <p:spTgt spid="4">
                                            <p:txEl>
                                              <p:pRg st="3" end="3"/>
                                            </p:txEl>
                                          </p:spTgt>
                                        </p:tgtEl>
                                      </p:cBhvr>
                                    </p:animEffect>
                                  </p:childTnLst>
                                </p:cTn>
                              </p:par>
                            </p:childTnLst>
                          </p:cTn>
                        </p:par>
                        <p:par>
                          <p:cTn id="158" fill="hold">
                            <p:stCondLst>
                              <p:cond delay="1500"/>
                            </p:stCondLst>
                            <p:childTnLst>
                              <p:par>
                                <p:cTn id="159" presetID="31" presetClass="entr" presetSubtype="0" fill="hold" grpId="0" nodeType="afterEffect">
                                  <p:stCondLst>
                                    <p:cond delay="0"/>
                                  </p:stCondLst>
                                  <p:childTnLst>
                                    <p:set>
                                      <p:cBhvr>
                                        <p:cTn id="160" dur="1" fill="hold">
                                          <p:stCondLst>
                                            <p:cond delay="0"/>
                                          </p:stCondLst>
                                        </p:cTn>
                                        <p:tgtEl>
                                          <p:spTgt spid="14"/>
                                        </p:tgtEl>
                                        <p:attrNameLst>
                                          <p:attrName>style.visibility</p:attrName>
                                        </p:attrNameLst>
                                      </p:cBhvr>
                                      <p:to>
                                        <p:strVal val="visible"/>
                                      </p:to>
                                    </p:set>
                                    <p:anim calcmode="lin" valueType="num">
                                      <p:cBhvr>
                                        <p:cTn id="161" dur="500" fill="hold"/>
                                        <p:tgtEl>
                                          <p:spTgt spid="14"/>
                                        </p:tgtEl>
                                        <p:attrNameLst>
                                          <p:attrName>ppt_w</p:attrName>
                                        </p:attrNameLst>
                                      </p:cBhvr>
                                      <p:tavLst>
                                        <p:tav tm="0">
                                          <p:val>
                                            <p:fltVal val="0"/>
                                          </p:val>
                                        </p:tav>
                                        <p:tav tm="100000">
                                          <p:val>
                                            <p:strVal val="#ppt_w"/>
                                          </p:val>
                                        </p:tav>
                                      </p:tavLst>
                                    </p:anim>
                                    <p:anim calcmode="lin" valueType="num">
                                      <p:cBhvr>
                                        <p:cTn id="162" dur="500" fill="hold"/>
                                        <p:tgtEl>
                                          <p:spTgt spid="14"/>
                                        </p:tgtEl>
                                        <p:attrNameLst>
                                          <p:attrName>ppt_h</p:attrName>
                                        </p:attrNameLst>
                                      </p:cBhvr>
                                      <p:tavLst>
                                        <p:tav tm="0">
                                          <p:val>
                                            <p:fltVal val="0"/>
                                          </p:val>
                                        </p:tav>
                                        <p:tav tm="100000">
                                          <p:val>
                                            <p:strVal val="#ppt_h"/>
                                          </p:val>
                                        </p:tav>
                                      </p:tavLst>
                                    </p:anim>
                                    <p:anim calcmode="lin" valueType="num">
                                      <p:cBhvr>
                                        <p:cTn id="163" dur="500" fill="hold"/>
                                        <p:tgtEl>
                                          <p:spTgt spid="14"/>
                                        </p:tgtEl>
                                        <p:attrNameLst>
                                          <p:attrName>style.rotation</p:attrName>
                                        </p:attrNameLst>
                                      </p:cBhvr>
                                      <p:tavLst>
                                        <p:tav tm="0">
                                          <p:val>
                                            <p:fltVal val="90"/>
                                          </p:val>
                                        </p:tav>
                                        <p:tav tm="100000">
                                          <p:val>
                                            <p:fltVal val="0"/>
                                          </p:val>
                                        </p:tav>
                                      </p:tavLst>
                                    </p:anim>
                                    <p:animEffect transition="in" filter="fade">
                                      <p:cBhvr>
                                        <p:cTn id="164" dur="500"/>
                                        <p:tgtEl>
                                          <p:spTgt spid="14"/>
                                        </p:tgtEl>
                                      </p:cBhvr>
                                    </p:animEffect>
                                  </p:childTnLst>
                                </p:cTn>
                              </p:par>
                            </p:childTnLst>
                          </p:cTn>
                        </p:par>
                        <p:par>
                          <p:cTn id="165" fill="hold">
                            <p:stCondLst>
                              <p:cond delay="2000"/>
                            </p:stCondLst>
                            <p:childTnLst>
                              <p:par>
                                <p:cTn id="166" presetID="22" presetClass="entr" presetSubtype="8" fill="hold" grpId="0" nodeType="afterEffect">
                                  <p:stCondLst>
                                    <p:cond delay="0"/>
                                  </p:stCondLst>
                                  <p:childTnLst>
                                    <p:set>
                                      <p:cBhvr>
                                        <p:cTn id="167" dur="1" fill="hold">
                                          <p:stCondLst>
                                            <p:cond delay="0"/>
                                          </p:stCondLst>
                                        </p:cTn>
                                        <p:tgtEl>
                                          <p:spTgt spid="4">
                                            <p:txEl>
                                              <p:pRg st="4" end="4"/>
                                            </p:txEl>
                                          </p:spTgt>
                                        </p:tgtEl>
                                        <p:attrNameLst>
                                          <p:attrName>style.visibility</p:attrName>
                                        </p:attrNameLst>
                                      </p:cBhvr>
                                      <p:to>
                                        <p:strVal val="visible"/>
                                      </p:to>
                                    </p:set>
                                    <p:animEffect transition="in" filter="wipe(left)">
                                      <p:cBhvr>
                                        <p:cTn id="168" dur="500"/>
                                        <p:tgtEl>
                                          <p:spTgt spid="4">
                                            <p:txEl>
                                              <p:pRg st="4" end="4"/>
                                            </p:txEl>
                                          </p:spTgt>
                                        </p:tgtEl>
                                      </p:cBhvr>
                                    </p:animEffect>
                                  </p:childTnLst>
                                </p:cTn>
                              </p:par>
                            </p:childTnLst>
                          </p:cTn>
                        </p:par>
                        <p:par>
                          <p:cTn id="169" fill="hold">
                            <p:stCondLst>
                              <p:cond delay="2500"/>
                            </p:stCondLst>
                            <p:childTnLst>
                              <p:par>
                                <p:cTn id="170" presetID="31" presetClass="entr" presetSubtype="0" fill="hold" grpId="0" nodeType="after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 calcmode="lin" valueType="num">
                                      <p:cBhvr>
                                        <p:cTn id="174" dur="500" fill="hold"/>
                                        <p:tgtEl>
                                          <p:spTgt spid="15"/>
                                        </p:tgtEl>
                                        <p:attrNameLst>
                                          <p:attrName>style.rotation</p:attrName>
                                        </p:attrNameLst>
                                      </p:cBhvr>
                                      <p:tavLst>
                                        <p:tav tm="0">
                                          <p:val>
                                            <p:fltVal val="90"/>
                                          </p:val>
                                        </p:tav>
                                        <p:tav tm="100000">
                                          <p:val>
                                            <p:fltVal val="0"/>
                                          </p:val>
                                        </p:tav>
                                      </p:tavLst>
                                    </p:anim>
                                    <p:animEffect transition="in" filter="fade">
                                      <p:cBhvr>
                                        <p:cTn id="175" dur="500"/>
                                        <p:tgtEl>
                                          <p:spTgt spid="15"/>
                                        </p:tgtEl>
                                      </p:cBhvr>
                                    </p:animEffect>
                                  </p:childTnLst>
                                </p:cTn>
                              </p:par>
                            </p:childTnLst>
                          </p:cTn>
                        </p:par>
                        <p:par>
                          <p:cTn id="176" fill="hold">
                            <p:stCondLst>
                              <p:cond delay="3000"/>
                            </p:stCondLst>
                            <p:childTnLst>
                              <p:par>
                                <p:cTn id="177" presetID="22" presetClass="entr" presetSubtype="8" fill="hold" grpId="0" nodeType="afterEffect">
                                  <p:stCondLst>
                                    <p:cond delay="0"/>
                                  </p:stCondLst>
                                  <p:childTnLst>
                                    <p:set>
                                      <p:cBhvr>
                                        <p:cTn id="178" dur="1" fill="hold">
                                          <p:stCondLst>
                                            <p:cond delay="0"/>
                                          </p:stCondLst>
                                        </p:cTn>
                                        <p:tgtEl>
                                          <p:spTgt spid="4">
                                            <p:txEl>
                                              <p:pRg st="5" end="5"/>
                                            </p:txEl>
                                          </p:spTgt>
                                        </p:tgtEl>
                                        <p:attrNameLst>
                                          <p:attrName>style.visibility</p:attrName>
                                        </p:attrNameLst>
                                      </p:cBhvr>
                                      <p:to>
                                        <p:strVal val="visible"/>
                                      </p:to>
                                    </p:set>
                                    <p:animEffect transition="in" filter="wipe(left)">
                                      <p:cBhvr>
                                        <p:cTn id="179" dur="500"/>
                                        <p:tgtEl>
                                          <p:spTgt spid="4">
                                            <p:txEl>
                                              <p:pRg st="5" end="5"/>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0" presetClass="entr" presetSubtype="0" decel="100000" fill="hold" nodeType="clickEffect">
                                  <p:stCondLst>
                                    <p:cond delay="0"/>
                                  </p:stCondLst>
                                  <p:childTnLst>
                                    <p:set>
                                      <p:cBhvr>
                                        <p:cTn id="183" dur="1" fill="hold">
                                          <p:stCondLst>
                                            <p:cond delay="0"/>
                                          </p:stCondLst>
                                        </p:cTn>
                                        <p:tgtEl>
                                          <p:spTgt spid="11"/>
                                        </p:tgtEl>
                                        <p:attrNameLst>
                                          <p:attrName>style.visibility</p:attrName>
                                        </p:attrNameLst>
                                      </p:cBhvr>
                                      <p:to>
                                        <p:strVal val="visible"/>
                                      </p:to>
                                    </p:set>
                                    <p:anim calcmode="lin" valueType="num">
                                      <p:cBhvr>
                                        <p:cTn id="184" dur="1000" fill="hold"/>
                                        <p:tgtEl>
                                          <p:spTgt spid="11"/>
                                        </p:tgtEl>
                                        <p:attrNameLst>
                                          <p:attrName>ppt_w</p:attrName>
                                        </p:attrNameLst>
                                      </p:cBhvr>
                                      <p:tavLst>
                                        <p:tav tm="0">
                                          <p:val>
                                            <p:strVal val="#ppt_w+.3"/>
                                          </p:val>
                                        </p:tav>
                                        <p:tav tm="100000">
                                          <p:val>
                                            <p:strVal val="#ppt_w"/>
                                          </p:val>
                                        </p:tav>
                                      </p:tavLst>
                                    </p:anim>
                                    <p:anim calcmode="lin" valueType="num">
                                      <p:cBhvr>
                                        <p:cTn id="185" dur="1000" fill="hold"/>
                                        <p:tgtEl>
                                          <p:spTgt spid="11"/>
                                        </p:tgtEl>
                                        <p:attrNameLst>
                                          <p:attrName>ppt_h</p:attrName>
                                        </p:attrNameLst>
                                      </p:cBhvr>
                                      <p:tavLst>
                                        <p:tav tm="0">
                                          <p:val>
                                            <p:strVal val="#ppt_h"/>
                                          </p:val>
                                        </p:tav>
                                        <p:tav tm="100000">
                                          <p:val>
                                            <p:strVal val="#ppt_h"/>
                                          </p:val>
                                        </p:tav>
                                      </p:tavLst>
                                    </p:anim>
                                    <p:animEffect transition="in" filter="fade">
                                      <p:cBhvr>
                                        <p:cTn id="186" dur="1000"/>
                                        <p:tgtEl>
                                          <p:spTgt spid="11"/>
                                        </p:tgtEl>
                                      </p:cBhvr>
                                    </p:animEffect>
                                  </p:childTnLst>
                                </p:cTn>
                              </p:par>
                            </p:childTnLst>
                          </p:cTn>
                        </p:par>
                        <p:par>
                          <p:cTn id="187" fill="hold">
                            <p:stCondLst>
                              <p:cond delay="1000"/>
                            </p:stCondLst>
                            <p:childTnLst>
                              <p:par>
                                <p:cTn id="188" presetID="22" presetClass="entr" presetSubtype="8" fill="hold" grpId="0" nodeType="afterEffect">
                                  <p:stCondLst>
                                    <p:cond delay="0"/>
                                  </p:stCondLst>
                                  <p:childTnLst>
                                    <p:set>
                                      <p:cBhvr>
                                        <p:cTn id="189" dur="1" fill="hold">
                                          <p:stCondLst>
                                            <p:cond delay="0"/>
                                          </p:stCondLst>
                                        </p:cTn>
                                        <p:tgtEl>
                                          <p:spTgt spid="4">
                                            <p:txEl>
                                              <p:pRg st="6" end="6"/>
                                            </p:txEl>
                                          </p:spTgt>
                                        </p:tgtEl>
                                        <p:attrNameLst>
                                          <p:attrName>style.visibility</p:attrName>
                                        </p:attrNameLst>
                                      </p:cBhvr>
                                      <p:to>
                                        <p:strVal val="visible"/>
                                      </p:to>
                                    </p:set>
                                    <p:animEffect transition="in" filter="wipe(left)">
                                      <p:cBhvr>
                                        <p:cTn id="190" dur="500"/>
                                        <p:tgtEl>
                                          <p:spTgt spid="4">
                                            <p:txEl>
                                              <p:pRg st="6" end="6"/>
                                            </p:txEl>
                                          </p:spTgt>
                                        </p:tgtEl>
                                      </p:cBhvr>
                                    </p:animEffect>
                                  </p:childTnLst>
                                </p:cTn>
                              </p:par>
                            </p:childTnLst>
                          </p:cTn>
                        </p:par>
                        <p:par>
                          <p:cTn id="191" fill="hold">
                            <p:stCondLst>
                              <p:cond delay="1500"/>
                            </p:stCondLst>
                            <p:childTnLst>
                              <p:par>
                                <p:cTn id="192" presetID="31" presetClass="entr" presetSubtype="0" fill="hold" grpId="0" nodeType="afterEffect">
                                  <p:stCondLst>
                                    <p:cond delay="0"/>
                                  </p:stCondLst>
                                  <p:childTnLst>
                                    <p:set>
                                      <p:cBhvr>
                                        <p:cTn id="193" dur="1" fill="hold">
                                          <p:stCondLst>
                                            <p:cond delay="0"/>
                                          </p:stCondLst>
                                        </p:cTn>
                                        <p:tgtEl>
                                          <p:spTgt spid="16"/>
                                        </p:tgtEl>
                                        <p:attrNameLst>
                                          <p:attrName>style.visibility</p:attrName>
                                        </p:attrNameLst>
                                      </p:cBhvr>
                                      <p:to>
                                        <p:strVal val="visible"/>
                                      </p:to>
                                    </p:set>
                                    <p:anim calcmode="lin" valueType="num">
                                      <p:cBhvr>
                                        <p:cTn id="194" dur="500" fill="hold"/>
                                        <p:tgtEl>
                                          <p:spTgt spid="16"/>
                                        </p:tgtEl>
                                        <p:attrNameLst>
                                          <p:attrName>ppt_w</p:attrName>
                                        </p:attrNameLst>
                                      </p:cBhvr>
                                      <p:tavLst>
                                        <p:tav tm="0">
                                          <p:val>
                                            <p:fltVal val="0"/>
                                          </p:val>
                                        </p:tav>
                                        <p:tav tm="100000">
                                          <p:val>
                                            <p:strVal val="#ppt_w"/>
                                          </p:val>
                                        </p:tav>
                                      </p:tavLst>
                                    </p:anim>
                                    <p:anim calcmode="lin" valueType="num">
                                      <p:cBhvr>
                                        <p:cTn id="195" dur="500" fill="hold"/>
                                        <p:tgtEl>
                                          <p:spTgt spid="16"/>
                                        </p:tgtEl>
                                        <p:attrNameLst>
                                          <p:attrName>ppt_h</p:attrName>
                                        </p:attrNameLst>
                                      </p:cBhvr>
                                      <p:tavLst>
                                        <p:tav tm="0">
                                          <p:val>
                                            <p:fltVal val="0"/>
                                          </p:val>
                                        </p:tav>
                                        <p:tav tm="100000">
                                          <p:val>
                                            <p:strVal val="#ppt_h"/>
                                          </p:val>
                                        </p:tav>
                                      </p:tavLst>
                                    </p:anim>
                                    <p:anim calcmode="lin" valueType="num">
                                      <p:cBhvr>
                                        <p:cTn id="196" dur="500" fill="hold"/>
                                        <p:tgtEl>
                                          <p:spTgt spid="16"/>
                                        </p:tgtEl>
                                        <p:attrNameLst>
                                          <p:attrName>style.rotation</p:attrName>
                                        </p:attrNameLst>
                                      </p:cBhvr>
                                      <p:tavLst>
                                        <p:tav tm="0">
                                          <p:val>
                                            <p:fltVal val="90"/>
                                          </p:val>
                                        </p:tav>
                                        <p:tav tm="100000">
                                          <p:val>
                                            <p:fltVal val="0"/>
                                          </p:val>
                                        </p:tav>
                                      </p:tavLst>
                                    </p:anim>
                                    <p:animEffect transition="in" filter="fade">
                                      <p:cBhvr>
                                        <p:cTn id="197" dur="500"/>
                                        <p:tgtEl>
                                          <p:spTgt spid="16"/>
                                        </p:tgtEl>
                                      </p:cBhvr>
                                    </p:animEffect>
                                  </p:childTnLst>
                                </p:cTn>
                              </p:par>
                            </p:childTnLst>
                          </p:cTn>
                        </p:par>
                        <p:par>
                          <p:cTn id="198" fill="hold">
                            <p:stCondLst>
                              <p:cond delay="2000"/>
                            </p:stCondLst>
                            <p:childTnLst>
                              <p:par>
                                <p:cTn id="199" presetID="22" presetClass="entr" presetSubtype="8" fill="hold" grpId="0" nodeType="afterEffect">
                                  <p:stCondLst>
                                    <p:cond delay="0"/>
                                  </p:stCondLst>
                                  <p:childTnLst>
                                    <p:set>
                                      <p:cBhvr>
                                        <p:cTn id="200" dur="1" fill="hold">
                                          <p:stCondLst>
                                            <p:cond delay="0"/>
                                          </p:stCondLst>
                                        </p:cTn>
                                        <p:tgtEl>
                                          <p:spTgt spid="4">
                                            <p:txEl>
                                              <p:pRg st="7" end="7"/>
                                            </p:txEl>
                                          </p:spTgt>
                                        </p:tgtEl>
                                        <p:attrNameLst>
                                          <p:attrName>style.visibility</p:attrName>
                                        </p:attrNameLst>
                                      </p:cBhvr>
                                      <p:to>
                                        <p:strVal val="visible"/>
                                      </p:to>
                                    </p:set>
                                    <p:animEffect transition="in" filter="wipe(left)">
                                      <p:cBhvr>
                                        <p:cTn id="20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4" grpId="0" uiExpand="1" build="p"/>
      <p:bldP spid="5" grpId="0"/>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263AFC61-42F4-D626-2EC3-2DECBB99104A}"/>
            </a:ext>
          </a:extLst>
        </p:cNvPr>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xmlns="" id="{947013EA-487E-0AEB-862C-22776389B4A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xmlns="" id="{F487795B-4334-5069-5BA8-A76157B42F24}"/>
              </a:ext>
            </a:extLst>
          </p:cNvPr>
          <p:cNvSpPr txBox="1"/>
          <p:nvPr/>
        </p:nvSpPr>
        <p:spPr>
          <a:xfrm>
            <a:off x="-20" y="5291968"/>
            <a:ext cx="12192000" cy="830997"/>
          </a:xfrm>
          <a:prstGeom prst="rect">
            <a:avLst/>
          </a:prstGeom>
          <a:noFill/>
        </p:spPr>
        <p:txBody>
          <a:bodyPr wrap="square">
            <a:spAutoFit/>
            <a:scene3d>
              <a:camera prst="orthographicFront"/>
              <a:lightRig rig="freezing" dir="t"/>
            </a:scene3d>
            <a:sp3d extrusionH="57150" prstMaterial="softEdge">
              <a:bevelT w="25400" h="38100" prst="relaxedInset"/>
            </a:sp3d>
          </a:bodyPr>
          <a:lstStyle/>
          <a:p>
            <a:pPr algn="ctr"/>
            <a:r>
              <a:rPr lang="en" sz="4800" b="1" dirty="0">
                <a:ln/>
                <a:solidFill>
                  <a:srgbClr val="001AAB"/>
                </a:solidFill>
              </a:rPr>
              <a:t>CAN GOD'S LOVE BE MEASURED?</a:t>
            </a:r>
          </a:p>
        </p:txBody>
      </p:sp>
    </p:spTree>
    <p:extLst>
      <p:ext uri="{BB962C8B-B14F-4D97-AF65-F5344CB8AC3E}">
        <p14:creationId xmlns:p14="http://schemas.microsoft.com/office/powerpoint/2010/main" val="1101816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2058759-9EFB-0699-3C02-F9165423B88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a:bevelT w="57150" h="38100" prst="hardEdge"/>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BEYOND WHAT WAS EXPECTED</a:t>
            </a:r>
          </a:p>
        </p:txBody>
      </p:sp>
      <p:sp>
        <p:nvSpPr>
          <p:cNvPr id="5" name="CuadroTexto 4">
            <a:extLst>
              <a:ext uri="{FF2B5EF4-FFF2-40B4-BE49-F238E27FC236}">
                <a16:creationId xmlns:a16="http://schemas.microsoft.com/office/drawing/2014/main" xmlns="" id="{1E81624F-E343-D370-ECD3-B45AEEBE4A3C}"/>
              </a:ext>
            </a:extLst>
          </p:cNvPr>
          <p:cNvSpPr txBox="1"/>
          <p:nvPr/>
        </p:nvSpPr>
        <p:spPr>
          <a:xfrm>
            <a:off x="0" y="588166"/>
            <a:ext cx="12192000"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And the LORD said, ‘I will cause all my goodness to pass in front of you, and I will proclaim my name, the Lord, in your presence. I will have mercy on whom I will have mercy, and I will have compassion on whom I will have compassion</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(Exodus 33:19 </a:t>
            </a:r>
            <a:r>
              <a:rPr lang="en" sz="11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63C19F3A-FE2C-3504-3540-F6A35AD0EECD}"/>
              </a:ext>
            </a:extLst>
          </p:cNvPr>
          <p:cNvSpPr txBox="1"/>
          <p:nvPr/>
        </p:nvSpPr>
        <p:spPr>
          <a:xfrm>
            <a:off x="3246053" y="1425584"/>
            <a:ext cx="4887294" cy="1323439"/>
          </a:xfrm>
          <a:prstGeom prst="rect">
            <a:avLst/>
          </a:prstGeom>
          <a:noFill/>
        </p:spPr>
        <p:txBody>
          <a:bodyPr wrap="square" rtlCol="0">
            <a:spAutoFit/>
          </a:bodyPr>
          <a:lstStyle/>
          <a:p>
            <a:pPr>
              <a:spcBef>
                <a:spcPts val="600"/>
              </a:spcBef>
            </a:pPr>
            <a:r>
              <a:rPr lang="en" sz="2000" b="1" dirty="0"/>
              <a:t>Read out of context, some Bible verses can give us the impression that God's love is capricious, that He loves only when He feels like doing so (Ex. 33:19.)</a:t>
            </a:r>
          </a:p>
        </p:txBody>
      </p:sp>
      <p:grpSp>
        <p:nvGrpSpPr>
          <p:cNvPr id="26" name="Grupo 25">
            <a:extLst>
              <a:ext uri="{FF2B5EF4-FFF2-40B4-BE49-F238E27FC236}">
                <a16:creationId xmlns:a16="http://schemas.microsoft.com/office/drawing/2014/main" xmlns="" id="{D963E9E3-31CA-1DF3-6C29-B39BC9FE3EED}"/>
              </a:ext>
            </a:extLst>
          </p:cNvPr>
          <p:cNvGrpSpPr/>
          <p:nvPr/>
        </p:nvGrpSpPr>
        <p:grpSpPr>
          <a:xfrm>
            <a:off x="8256066" y="1338936"/>
            <a:ext cx="3774010" cy="3448458"/>
            <a:chOff x="8256066" y="1338936"/>
            <a:chExt cx="3774010" cy="3448458"/>
          </a:xfrm>
        </p:grpSpPr>
        <p:pic>
          <p:nvPicPr>
            <p:cNvPr id="8" name="Imagen 7" descr="Un dibujo de un grupo de personas en una playa&#10;&#10;Descripción generada automáticamente con confianza media">
              <a:extLst>
                <a:ext uri="{FF2B5EF4-FFF2-40B4-BE49-F238E27FC236}">
                  <a16:creationId xmlns:a16="http://schemas.microsoft.com/office/drawing/2014/main" xmlns="" id="{46BCBFAE-FF42-3621-675F-958614775D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6066" y="1338936"/>
              <a:ext cx="2013523" cy="1510142"/>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alimentos, naranja, animal, tabla&#10;&#10;Descripción generada automáticamente">
              <a:extLst>
                <a:ext uri="{FF2B5EF4-FFF2-40B4-BE49-F238E27FC236}">
                  <a16:creationId xmlns:a16="http://schemas.microsoft.com/office/drawing/2014/main" xmlns="" id="{DFBC1A05-A1D6-B834-6C30-E145F8DA77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9589" y="1338937"/>
              <a:ext cx="1760487" cy="1510142"/>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6" name="Imagen 15" descr="Imagen que contiene persona, bailarín, agua, gente&#10;&#10;Descripción generada automáticamente">
              <a:extLst>
                <a:ext uri="{FF2B5EF4-FFF2-40B4-BE49-F238E27FC236}">
                  <a16:creationId xmlns:a16="http://schemas.microsoft.com/office/drawing/2014/main" xmlns="" id="{EF1C8E1A-5986-2B93-2419-C3ED2FD94E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64"/>
            <a:stretch/>
          </p:blipFill>
          <p:spPr>
            <a:xfrm>
              <a:off x="8256066" y="2849078"/>
              <a:ext cx="3774010" cy="1938316"/>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grpSp>
      <p:pic>
        <p:nvPicPr>
          <p:cNvPr id="18" name="Imagen 17" descr="Imagen que contiene hombre, parado, caballo, vistiendo&#10;&#10;Descripción generada automáticamente">
            <a:extLst>
              <a:ext uri="{FF2B5EF4-FFF2-40B4-BE49-F238E27FC236}">
                <a16:creationId xmlns:a16="http://schemas.microsoft.com/office/drawing/2014/main" xmlns="" id="{33DB7D3C-0336-073C-3AF2-090FD407DC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1924" y="1338936"/>
            <a:ext cx="3067600" cy="1577519"/>
          </a:xfrm>
          <a:prstGeom prst="roundRect">
            <a:avLst>
              <a:gd name="adj" fmla="val 1300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descr="Imagen que contiene roca, oveja, perro, pequeño&#10;&#10;Descripción generada automáticamente">
            <a:extLst>
              <a:ext uri="{FF2B5EF4-FFF2-40B4-BE49-F238E27FC236}">
                <a16:creationId xmlns:a16="http://schemas.microsoft.com/office/drawing/2014/main" xmlns="" id="{2A8E7F59-B505-7596-22C7-D7BC6CC7B77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61924" y="4874497"/>
            <a:ext cx="2826463" cy="1880108"/>
          </a:xfrm>
          <a:prstGeom prst="roundRect">
            <a:avLst>
              <a:gd name="adj" fmla="val 4167"/>
            </a:avLst>
          </a:prstGeom>
          <a:solidFill>
            <a:srgbClr val="FFFFFF"/>
          </a:solidFill>
          <a:ln w="76200" cap="sq">
            <a:solidFill>
              <a:schemeClr val="accent1">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3" name="CuadroTexto 22">
            <a:extLst>
              <a:ext uri="{FF2B5EF4-FFF2-40B4-BE49-F238E27FC236}">
                <a16:creationId xmlns:a16="http://schemas.microsoft.com/office/drawing/2014/main" xmlns="" id="{8CFF169F-9726-B64A-70E5-46CE2544A00E}"/>
              </a:ext>
            </a:extLst>
          </p:cNvPr>
          <p:cNvSpPr txBox="1"/>
          <p:nvPr/>
        </p:nvSpPr>
        <p:spPr>
          <a:xfrm>
            <a:off x="161924" y="2916455"/>
            <a:ext cx="7798170" cy="1938992"/>
          </a:xfrm>
          <a:prstGeom prst="rect">
            <a:avLst/>
          </a:prstGeom>
          <a:noFill/>
        </p:spPr>
        <p:txBody>
          <a:bodyPr wrap="square">
            <a:spAutoFit/>
          </a:bodyPr>
          <a:lstStyle/>
          <a:p>
            <a:pPr>
              <a:spcBef>
                <a:spcPts val="600"/>
              </a:spcBef>
            </a:pPr>
            <a:r>
              <a:rPr lang="en" sz="2000" b="1" dirty="0"/>
              <a:t>But let’s look at the whole story. God has brought Israel out of Egypt with great miracles. He has spoken to them personally from Sinai and asked them to make Him their only God. A few days later they build themselves a golden calf and say, “</a:t>
            </a:r>
            <a:r>
              <a:rPr lang="en-US" sz="2000" b="1" dirty="0"/>
              <a:t>These are your gods, Israel, who brought you up out of Egypt</a:t>
            </a:r>
            <a:r>
              <a:rPr lang="en" sz="2000" b="1" dirty="0"/>
              <a:t>!” (Ex. 32:8 </a:t>
            </a:r>
            <a:r>
              <a:rPr lang="en" sz="1600" b="1" dirty="0"/>
              <a:t>NIV</a:t>
            </a:r>
            <a:r>
              <a:rPr lang="en" sz="2000" b="1" dirty="0"/>
              <a:t>.) God tells Moses what the people deserve: death (Ex. 32:9-10.)</a:t>
            </a:r>
          </a:p>
        </p:txBody>
      </p:sp>
      <p:sp>
        <p:nvSpPr>
          <p:cNvPr id="25" name="CuadroTexto 24">
            <a:extLst>
              <a:ext uri="{FF2B5EF4-FFF2-40B4-BE49-F238E27FC236}">
                <a16:creationId xmlns:a16="http://schemas.microsoft.com/office/drawing/2014/main" xmlns="" id="{4EE5BE0F-0722-8DE9-4A85-05AFAFC6A731}"/>
              </a:ext>
            </a:extLst>
          </p:cNvPr>
          <p:cNvSpPr txBox="1"/>
          <p:nvPr/>
        </p:nvSpPr>
        <p:spPr>
          <a:xfrm>
            <a:off x="3172374" y="5042741"/>
            <a:ext cx="8962475" cy="1631216"/>
          </a:xfrm>
          <a:prstGeom prst="rect">
            <a:avLst/>
          </a:prstGeom>
          <a:noFill/>
        </p:spPr>
        <p:txBody>
          <a:bodyPr wrap="square">
            <a:spAutoFit/>
          </a:bodyPr>
          <a:lstStyle/>
          <a:p>
            <a:pPr>
              <a:spcBef>
                <a:spcPts val="600"/>
              </a:spcBef>
              <a:tabLst>
                <a:tab pos="7170738" algn="l"/>
              </a:tabLst>
            </a:pPr>
            <a:r>
              <a:rPr lang="en" sz="2000" b="1" dirty="0"/>
              <a:t>Moses pleads for mercy that the people do not deserve (Ex. 32:11–13, 30–33.) In this context, God assures Moses that he “desires” to have mercy on Israel (Ex. 33:19.) God’s love does not follow the logic of cause and effect. His love is immeasurable; it is constant and inexhaustible. He freely bestows grace, mercy, and compassion even on those who are unworthy of it.</a:t>
            </a:r>
          </a:p>
        </p:txBody>
      </p:sp>
    </p:spTree>
    <p:extLst>
      <p:ext uri="{BB962C8B-B14F-4D97-AF65-F5344CB8AC3E}">
        <p14:creationId xmlns:p14="http://schemas.microsoft.com/office/powerpoint/2010/main" val="25651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1+#ppt_w/2"/>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C4602F1-A111-A735-AB29-1B8025C2E2FF}"/>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3">
                      <a:lumMod val="75000"/>
                    </a:schemeClr>
                  </a:solidFill>
                  <a:prstDash val="solid"/>
                </a:ln>
                <a:solidFill>
                  <a:srgbClr val="FFFFFF"/>
                </a:solidFill>
                <a:effectLst>
                  <a:outerShdw dist="38100" dir="2700000" algn="tl" rotWithShape="0">
                    <a:schemeClr val="accent3">
                      <a:lumMod val="75000"/>
                    </a:schemeClr>
                  </a:outerShdw>
                </a:effectLst>
              </a:rPr>
              <a:t>A COMPLETE DELIVERY</a:t>
            </a:r>
          </a:p>
        </p:txBody>
      </p:sp>
      <p:sp>
        <p:nvSpPr>
          <p:cNvPr id="4" name="CuadroTexto 3">
            <a:extLst>
              <a:ext uri="{FF2B5EF4-FFF2-40B4-BE49-F238E27FC236}">
                <a16:creationId xmlns:a16="http://schemas.microsoft.com/office/drawing/2014/main" xmlns="" id="{D3E030DE-4EF2-8068-F6A6-648E6F813E09}"/>
              </a:ext>
            </a:extLst>
          </p:cNvPr>
          <p:cNvSpPr txBox="1"/>
          <p:nvPr/>
        </p:nvSpPr>
        <p:spPr>
          <a:xfrm>
            <a:off x="0" y="867478"/>
            <a:ext cx="7305575" cy="584775"/>
          </a:xfrm>
          <a:prstGeom prst="rect">
            <a:avLst/>
          </a:prstGeom>
          <a:noFill/>
        </p:spPr>
        <p:txBody>
          <a:bodyPr wrap="square">
            <a:spAutoFit/>
          </a:bodyPr>
          <a:lstStyle/>
          <a:p>
            <a:pPr algn="ctr"/>
            <a:r>
              <a:rPr lang="en" b="1" dirty="0">
                <a:solidFill>
                  <a:srgbClr val="FFC0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000"/>
                </a:solidFill>
                <a:effectLst>
                  <a:outerShdw blurRad="38100" dist="38100" dir="2700000" algn="tl">
                    <a:srgbClr val="000000">
                      <a:alpha val="43137"/>
                    </a:srgbClr>
                  </a:outerShdw>
                </a:effectLst>
                <a:latin typeface="Comic Sans MS" panose="030F0702030302020204" pitchFamily="66" charset="0"/>
              </a:rPr>
              <a:t>the Son of God, who loved me and gave himself for me</a:t>
            </a:r>
            <a:r>
              <a:rPr lang="en" b="1" dirty="0">
                <a:solidFill>
                  <a:srgbClr val="FFC000"/>
                </a:solidFill>
                <a:effectLst>
                  <a:outerShdw blurRad="38100" dist="38100" dir="2700000" algn="tl">
                    <a:srgbClr val="000000">
                      <a:alpha val="43137"/>
                    </a:srgbClr>
                  </a:outerShdw>
                </a:effectLst>
                <a:latin typeface="Comic Sans MS" panose="030F0702030302020204" pitchFamily="66" charset="0"/>
              </a:rPr>
              <a:t>”</a:t>
            </a:r>
          </a:p>
          <a:p>
            <a:pPr algn="ctr"/>
            <a:r>
              <a:rPr lang="en" sz="1400" b="1" dirty="0">
                <a:solidFill>
                  <a:srgbClr val="FFC000"/>
                </a:solidFill>
                <a:effectLst>
                  <a:outerShdw blurRad="38100" dist="38100" dir="2700000" algn="tl">
                    <a:srgbClr val="000000">
                      <a:alpha val="43137"/>
                    </a:srgbClr>
                  </a:outerShdw>
                </a:effectLst>
                <a:latin typeface="Comic Sans MS" panose="030F0702030302020204" pitchFamily="66" charset="0"/>
              </a:rPr>
              <a:t>(Galatians 2:20b)</a:t>
            </a:r>
            <a:endParaRPr lang="es-ES"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E63BC8F8-ECF4-F2B0-B772-E3C89CEC6B5F}"/>
              </a:ext>
            </a:extLst>
          </p:cNvPr>
          <p:cNvSpPr txBox="1"/>
          <p:nvPr/>
        </p:nvSpPr>
        <p:spPr>
          <a:xfrm>
            <a:off x="144378" y="1550291"/>
            <a:ext cx="5951621" cy="2246769"/>
          </a:xfrm>
          <a:prstGeom prst="rect">
            <a:avLst/>
          </a:prstGeom>
          <a:noFill/>
        </p:spPr>
        <p:txBody>
          <a:bodyPr wrap="square" rtlCol="0">
            <a:spAutoFit/>
          </a:bodyPr>
          <a:lstStyle/>
          <a:p>
            <a:pPr>
              <a:spcBef>
                <a:spcPts val="600"/>
              </a:spcBef>
            </a:pPr>
            <a:r>
              <a:rPr lang="en" sz="2000" b="1" dirty="0">
                <a:solidFill>
                  <a:schemeClr val="bg1"/>
                </a:solidFill>
                <a:effectLst>
                  <a:glow rad="127000">
                    <a:srgbClr val="23071D"/>
                  </a:glow>
                  <a:outerShdw blurRad="38100" dist="38100" dir="2700000" algn="tl">
                    <a:srgbClr val="000000">
                      <a:alpha val="43137"/>
                    </a:srgbClr>
                  </a:outerShdw>
                </a:effectLst>
              </a:rPr>
              <a:t>On the Cross – the ultimate demonstration of God’s love – we see that Christ gave himself for us of his own free will and initiative. No one took his life, but he offered it voluntarily, following the Plan of Redemption agreed upon in Heaven before the foundation of the world </a:t>
            </a:r>
            <a:r>
              <a:rPr lang="es-ES" sz="2000" b="1" dirty="0">
                <a:solidFill>
                  <a:schemeClr val="bg1"/>
                </a:solidFill>
                <a:effectLst>
                  <a:glow rad="127000">
                    <a:srgbClr val="23071D"/>
                  </a:glow>
                  <a:outerShdw blurRad="38100" dist="38100" dir="2700000" algn="tl">
                    <a:srgbClr val="000000">
                      <a:alpha val="43137"/>
                    </a:srgbClr>
                  </a:outerShdw>
                </a:effectLst>
              </a:rPr>
              <a:t/>
            </a:r>
            <a:br>
              <a:rPr lang="es-ES" sz="2000" b="1" dirty="0">
                <a:solidFill>
                  <a:schemeClr val="bg1"/>
                </a:solidFill>
                <a:effectLst>
                  <a:glow rad="127000">
                    <a:srgbClr val="23071D"/>
                  </a:glow>
                  <a:outerShdw blurRad="38100" dist="38100" dir="2700000" algn="tl">
                    <a:srgbClr val="000000">
                      <a:alpha val="43137"/>
                    </a:srgbClr>
                  </a:outerShdw>
                </a:effectLst>
              </a:rPr>
            </a:br>
            <a:r>
              <a:rPr lang="en" sz="2000" b="1" dirty="0">
                <a:solidFill>
                  <a:schemeClr val="bg1"/>
                </a:solidFill>
                <a:effectLst>
                  <a:glow rad="127000">
                    <a:srgbClr val="23071D"/>
                  </a:glow>
                  <a:outerShdw blurRad="38100" dist="38100" dir="2700000" algn="tl">
                    <a:srgbClr val="000000">
                      <a:alpha val="43137"/>
                    </a:srgbClr>
                  </a:outerShdw>
                </a:effectLst>
              </a:rPr>
              <a:t>(Jn. 10:17-18; 1P. 1:18-20.)</a:t>
            </a:r>
          </a:p>
        </p:txBody>
      </p:sp>
      <p:sp>
        <p:nvSpPr>
          <p:cNvPr id="6" name="CuadroTexto 5">
            <a:extLst>
              <a:ext uri="{FF2B5EF4-FFF2-40B4-BE49-F238E27FC236}">
                <a16:creationId xmlns:a16="http://schemas.microsoft.com/office/drawing/2014/main" xmlns="" id="{338F6F17-94E9-8766-08EC-8D4081F20D87}"/>
              </a:ext>
            </a:extLst>
          </p:cNvPr>
          <p:cNvSpPr txBox="1"/>
          <p:nvPr/>
        </p:nvSpPr>
        <p:spPr>
          <a:xfrm>
            <a:off x="144378" y="5412887"/>
            <a:ext cx="6132597" cy="1015663"/>
          </a:xfrm>
          <a:prstGeom prst="rect">
            <a:avLst/>
          </a:prstGeom>
          <a:noFill/>
        </p:spPr>
        <p:txBody>
          <a:bodyPr wrap="square">
            <a:spAutoFit/>
          </a:bodyPr>
          <a:lstStyle/>
          <a:p>
            <a:pPr>
              <a:spcBef>
                <a:spcPts val="600"/>
              </a:spcBef>
            </a:pPr>
            <a:r>
              <a:rPr lang="en" sz="2000" b="1" dirty="0">
                <a:solidFill>
                  <a:schemeClr val="bg1"/>
                </a:solidFill>
                <a:effectLst>
                  <a:glow rad="127000">
                    <a:srgbClr val="23071D"/>
                  </a:glow>
                  <a:outerShdw blurRad="38100" dist="38100" dir="2700000" algn="tl">
                    <a:srgbClr val="000000">
                      <a:alpha val="43137"/>
                    </a:srgbClr>
                  </a:outerShdw>
                </a:effectLst>
              </a:rPr>
              <a:t>“Christ died for the ungodly” (Rom. 5:6 </a:t>
            </a:r>
            <a:r>
              <a:rPr lang="en" sz="1600" b="1" dirty="0">
                <a:solidFill>
                  <a:schemeClr val="bg1"/>
                </a:solidFill>
                <a:effectLst>
                  <a:glow rad="127000">
                    <a:srgbClr val="23071D"/>
                  </a:glow>
                  <a:outerShdw blurRad="38100" dist="38100" dir="2700000" algn="tl">
                    <a:srgbClr val="000000">
                      <a:alpha val="43137"/>
                    </a:srgbClr>
                  </a:outerShdw>
                </a:effectLst>
              </a:rPr>
              <a:t>NIV</a:t>
            </a:r>
            <a:r>
              <a:rPr lang="en" sz="2000" b="1" dirty="0">
                <a:solidFill>
                  <a:schemeClr val="bg1"/>
                </a:solidFill>
                <a:effectLst>
                  <a:glow rad="127000">
                    <a:srgbClr val="23071D"/>
                  </a:glow>
                  <a:outerShdw blurRad="38100" dist="38100" dir="2700000" algn="tl">
                    <a:srgbClr val="000000">
                      <a:alpha val="43137"/>
                    </a:srgbClr>
                  </a:outerShdw>
                </a:effectLst>
              </a:rPr>
              <a:t>.) “God demonstrates his own love for us in this: While we were still sinners, Christ died for us” (Rom. 5:8 </a:t>
            </a:r>
            <a:r>
              <a:rPr lang="en" sz="1600" b="1" dirty="0">
                <a:solidFill>
                  <a:schemeClr val="bg1"/>
                </a:solidFill>
                <a:effectLst>
                  <a:glow rad="127000">
                    <a:srgbClr val="23071D"/>
                  </a:glow>
                  <a:outerShdw blurRad="38100" dist="38100" dir="2700000" algn="tl">
                    <a:srgbClr val="000000">
                      <a:alpha val="43137"/>
                    </a:srgbClr>
                  </a:outerShdw>
                </a:effectLst>
              </a:rPr>
              <a:t>NIV</a:t>
            </a:r>
            <a:r>
              <a:rPr lang="en" sz="2000" b="1" dirty="0">
                <a:solidFill>
                  <a:schemeClr val="bg1"/>
                </a:solidFill>
                <a:effectLst>
                  <a:glow rad="127000">
                    <a:srgbClr val="23071D"/>
                  </a:glow>
                  <a:outerShdw blurRad="38100" dist="38100" dir="2700000" algn="tl">
                    <a:srgbClr val="000000">
                      <a:alpha val="43137"/>
                    </a:srgbClr>
                  </a:outerShdw>
                </a:effectLst>
              </a:rPr>
              <a:t>.)</a:t>
            </a:r>
          </a:p>
        </p:txBody>
      </p:sp>
      <p:sp>
        <p:nvSpPr>
          <p:cNvPr id="8" name="CuadroTexto 7">
            <a:extLst>
              <a:ext uri="{FF2B5EF4-FFF2-40B4-BE49-F238E27FC236}">
                <a16:creationId xmlns:a16="http://schemas.microsoft.com/office/drawing/2014/main" xmlns="" id="{D376D52A-AEFD-220C-11A2-5FFD5F41A3B9}"/>
              </a:ext>
            </a:extLst>
          </p:cNvPr>
          <p:cNvSpPr txBox="1"/>
          <p:nvPr/>
        </p:nvSpPr>
        <p:spPr>
          <a:xfrm>
            <a:off x="144378" y="3943254"/>
            <a:ext cx="5951621" cy="1323439"/>
          </a:xfrm>
          <a:prstGeom prst="rect">
            <a:avLst/>
          </a:prstGeom>
          <a:noFill/>
        </p:spPr>
        <p:txBody>
          <a:bodyPr wrap="square">
            <a:spAutoFit/>
          </a:bodyPr>
          <a:lstStyle/>
          <a:p>
            <a:pPr>
              <a:spcBef>
                <a:spcPts val="600"/>
              </a:spcBef>
            </a:pPr>
            <a:r>
              <a:rPr lang="en" sz="2000" b="1" dirty="0">
                <a:solidFill>
                  <a:schemeClr val="bg1"/>
                </a:solidFill>
                <a:effectLst>
                  <a:glow rad="127000">
                    <a:srgbClr val="23071D"/>
                  </a:glow>
                  <a:outerShdw blurRad="38100" dist="38100" dir="2700000" algn="tl">
                    <a:srgbClr val="000000">
                      <a:alpha val="43137"/>
                    </a:srgbClr>
                  </a:outerShdw>
                </a:effectLst>
              </a:rPr>
              <a:t>How far can our love go? To the point of giving our life for someone we love and ardently desire to keep alive? Would we do it for a complete stranger, or for someone who hates us? (Rom. 5:7)</a:t>
            </a:r>
          </a:p>
        </p:txBody>
      </p:sp>
    </p:spTree>
    <p:extLst>
      <p:ext uri="{BB962C8B-B14F-4D97-AF65-F5344CB8AC3E}">
        <p14:creationId xmlns:p14="http://schemas.microsoft.com/office/powerpoint/2010/main" val="320847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56AED821-4D01-03A9-3180-4B685064C704}"/>
            </a:ext>
          </a:extLst>
        </p:cNvPr>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xmlns="" id="{969C1F15-1B6D-DD01-1873-D996BF3E78C2}"/>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02E7477C-415C-8E4A-9A22-E50E8755EA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D124BB1F-E032-0483-7C30-13E9B23F85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5275D82-01F9-746A-6636-20C554CA8C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xmlns="" id="{CBDB0093-76DE-F788-2755-B88ECEA14388}"/>
              </a:ext>
            </a:extLst>
          </p:cNvPr>
          <p:cNvSpPr txBox="1"/>
          <p:nvPr/>
        </p:nvSpPr>
        <p:spPr>
          <a:xfrm>
            <a:off x="-20" y="5332271"/>
            <a:ext cx="12192000" cy="707886"/>
          </a:xfrm>
          <a:prstGeom prst="rect">
            <a:avLst/>
          </a:prstGeom>
          <a:noFill/>
        </p:spPr>
        <p:txBody>
          <a:bodyPr wrap="square">
            <a:spAutoFit/>
            <a:scene3d>
              <a:camera prst="orthographicFront"/>
              <a:lightRig rig="freezing" dir="t"/>
            </a:scene3d>
            <a:sp3d extrusionH="57150" prstMaterial="softEdge">
              <a:bevelT w="25400" h="38100" prst="relaxedInset"/>
            </a:sp3d>
          </a:bodyPr>
          <a:lstStyle/>
          <a:p>
            <a:pPr algn="ctr"/>
            <a:r>
              <a:rPr lang="en" sz="4000" b="1" dirty="0">
                <a:ln/>
                <a:solidFill>
                  <a:srgbClr val="187918"/>
                </a:solidFill>
              </a:rPr>
              <a:t>DOES GOD NEED TO SHOW AND RECEIVE LOVE?</a:t>
            </a:r>
          </a:p>
        </p:txBody>
      </p:sp>
    </p:spTree>
    <p:extLst>
      <p:ext uri="{BB962C8B-B14F-4D97-AF65-F5344CB8AC3E}">
        <p14:creationId xmlns:p14="http://schemas.microsoft.com/office/powerpoint/2010/main" val="2753925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xmlns="" id="{88EFE9BA-0DE9-4C83-5484-8D7207F441D1}"/>
              </a:ext>
            </a:extLst>
          </p:cNvPr>
          <p:cNvSpPr>
            <a:spLocks noGrp="1" noRot="1" noMove="1" noResize="1" noEditPoints="1" noAdjustHandles="1" noChangeArrowheads="1" noChangeShapeType="1"/>
          </p:cNvSpPr>
          <p:nvPr/>
        </p:nvSpPr>
        <p:spPr>
          <a:xfrm>
            <a:off x="-1" y="0"/>
            <a:ext cx="12191999" cy="963731"/>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301553F2-D2F9-AB7C-79D5-31BCDB115D47}"/>
              </a:ext>
            </a:extLst>
          </p:cNvPr>
          <p:cNvSpPr txBox="1"/>
          <p:nvPr/>
        </p:nvSpPr>
        <p:spPr>
          <a:xfrm>
            <a:off x="0" y="-57150"/>
            <a:ext cx="12191999" cy="769441"/>
          </a:xfrm>
          <a:prstGeom prst="rect">
            <a:avLst/>
          </a:prstGeom>
          <a:noFill/>
        </p:spPr>
        <p:txBody>
          <a:bodyPr wrap="square">
            <a:spAutoFit/>
          </a:bodyPr>
          <a:lstStyle/>
          <a:p>
            <a:pPr algn="ctr"/>
            <a:r>
              <a:rPr lang="en" sz="4400" b="1" spc="300" dirty="0">
                <a:ln w="9525" cmpd="sng">
                  <a:solidFill>
                    <a:srgbClr val="C00000"/>
                  </a:solidFill>
                  <a:prstDash val="solid"/>
                </a:ln>
                <a:solidFill>
                  <a:srgbClr val="70AD47">
                    <a:tint val="1000"/>
                  </a:srgbClr>
                </a:solidFill>
                <a:effectLst>
                  <a:glow rad="38100">
                    <a:srgbClr val="C00000">
                      <a:alpha val="91000"/>
                    </a:srgbClr>
                  </a:glow>
                </a:effectLst>
              </a:rPr>
              <a:t>GOD LOVES FREELY</a:t>
            </a:r>
          </a:p>
        </p:txBody>
      </p:sp>
      <p:sp>
        <p:nvSpPr>
          <p:cNvPr id="4" name="CuadroTexto 3">
            <a:extLst>
              <a:ext uri="{FF2B5EF4-FFF2-40B4-BE49-F238E27FC236}">
                <a16:creationId xmlns:a16="http://schemas.microsoft.com/office/drawing/2014/main" xmlns="" id="{1FA975FD-B068-F78A-B211-38A79A41423E}"/>
              </a:ext>
            </a:extLst>
          </p:cNvPr>
          <p:cNvSpPr txBox="1"/>
          <p:nvPr/>
        </p:nvSpPr>
        <p:spPr>
          <a:xfrm>
            <a:off x="-1" y="551608"/>
            <a:ext cx="12192000" cy="369332"/>
          </a:xfrm>
          <a:prstGeom prst="rect">
            <a:avLst/>
          </a:prstGeom>
          <a:noFill/>
        </p:spPr>
        <p:txBody>
          <a:bodyPr wrap="square">
            <a:spAutoFit/>
          </a:bodyPr>
          <a:lstStyle/>
          <a:p>
            <a:pPr algn="ctr"/>
            <a:r>
              <a:rPr lang="en"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I will heal their backsliding, I will love them freely, for My anger has turned away from him</a:t>
            </a:r>
            <a:r>
              <a:rPr lang="en"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(Hosea 14:4)</a:t>
            </a:r>
          </a:p>
        </p:txBody>
      </p:sp>
      <p:sp>
        <p:nvSpPr>
          <p:cNvPr id="5" name="CuadroTexto 4">
            <a:extLst>
              <a:ext uri="{FF2B5EF4-FFF2-40B4-BE49-F238E27FC236}">
                <a16:creationId xmlns:a16="http://schemas.microsoft.com/office/drawing/2014/main" xmlns="" id="{96A5C18E-CB7B-8DA6-A6A4-A3F31E7F1C26}"/>
              </a:ext>
            </a:extLst>
          </p:cNvPr>
          <p:cNvSpPr txBox="1"/>
          <p:nvPr/>
        </p:nvSpPr>
        <p:spPr>
          <a:xfrm>
            <a:off x="203724" y="963731"/>
            <a:ext cx="11784550" cy="707886"/>
          </a:xfrm>
          <a:prstGeom prst="rect">
            <a:avLst/>
          </a:prstGeom>
          <a:noFill/>
        </p:spPr>
        <p:txBody>
          <a:bodyPr wrap="square" rtlCol="0">
            <a:spAutoFit/>
          </a:bodyPr>
          <a:lstStyle/>
          <a:p>
            <a:pPr>
              <a:spcBef>
                <a:spcPts val="600"/>
              </a:spcBef>
            </a:pPr>
            <a:r>
              <a:rPr lang="en" sz="2000" b="1" dirty="0"/>
              <a:t>The story of Hosea shows us what God's love is like. Despite his wife's infidelity, Hosea forgave her time and time again, and continued to love her.</a:t>
            </a:r>
          </a:p>
        </p:txBody>
      </p:sp>
      <p:pic>
        <p:nvPicPr>
          <p:cNvPr id="6" name="Imagen 5" descr="Imagen que contiene edificio, mujer, parado, sostener&#10;&#10;Descripción generada automáticamente">
            <a:extLst>
              <a:ext uri="{FF2B5EF4-FFF2-40B4-BE49-F238E27FC236}">
                <a16:creationId xmlns:a16="http://schemas.microsoft.com/office/drawing/2014/main" xmlns="" id="{75658B07-DCE2-D513-55D1-6FEF8DA1A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6"/>
          <a:stretch/>
        </p:blipFill>
        <p:spPr>
          <a:xfrm>
            <a:off x="5872602" y="1633319"/>
            <a:ext cx="6163707" cy="5035062"/>
          </a:xfrm>
          <a:prstGeom prst="roundRect">
            <a:avLst>
              <a:gd name="adj" fmla="val 11111"/>
            </a:avLst>
          </a:prstGeom>
          <a:ln w="190500" cap="rnd">
            <a:solidFill>
              <a:schemeClr val="bg1">
                <a:lumMod val="9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contourW="133350">
            <a:bevelT w="304800" h="152400" prst="hardEdge"/>
            <a:extrusionClr>
              <a:srgbClr val="FFFFFF"/>
            </a:extrusionClr>
            <a:contourClr>
              <a:srgbClr val="C00000"/>
            </a:contourClr>
          </a:sp3d>
        </p:spPr>
      </p:pic>
      <p:pic>
        <p:nvPicPr>
          <p:cNvPr id="10" name="Imagen 9" descr="Imagen que contiene parado, grupo, hombre, sostener&#10;&#10;Descripción generada automáticamente">
            <a:extLst>
              <a:ext uri="{FF2B5EF4-FFF2-40B4-BE49-F238E27FC236}">
                <a16:creationId xmlns:a16="http://schemas.microsoft.com/office/drawing/2014/main" xmlns="" id="{124331DD-9A65-BA9A-A3AD-1401DDD41A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035" y="1804288"/>
            <a:ext cx="1942177" cy="2212607"/>
          </a:xfrm>
          <a:prstGeom prst="roundRect">
            <a:avLst>
              <a:gd name="adj" fmla="val 4167"/>
            </a:avLst>
          </a:prstGeom>
          <a:solidFill>
            <a:srgbClr val="FFFFFF"/>
          </a:solidFill>
          <a:ln w="76200" cap="sq">
            <a:solidFill>
              <a:srgbClr val="F1C20F"/>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xmlns="" id="{5231467B-D511-45E1-3EAD-C84967197A83}"/>
              </a:ext>
            </a:extLst>
          </p:cNvPr>
          <p:cNvSpPr txBox="1"/>
          <p:nvPr/>
        </p:nvSpPr>
        <p:spPr>
          <a:xfrm>
            <a:off x="2170776" y="1633319"/>
            <a:ext cx="3623230" cy="2554545"/>
          </a:xfrm>
          <a:prstGeom prst="rect">
            <a:avLst/>
          </a:prstGeom>
          <a:noFill/>
        </p:spPr>
        <p:txBody>
          <a:bodyPr wrap="square">
            <a:spAutoFit/>
          </a:bodyPr>
          <a:lstStyle/>
          <a:p>
            <a:pPr>
              <a:spcBef>
                <a:spcPts val="600"/>
              </a:spcBef>
            </a:pPr>
            <a:r>
              <a:rPr lang="en" sz="2000" b="1" dirty="0"/>
              <a:t>Hosea represents God, and his unfaithful wife represents God’s people. Despite our continued sin and estrangement from God, He continues to love us “freely” (Hos. 14:4.) What does that expression mean?</a:t>
            </a:r>
          </a:p>
        </p:txBody>
      </p:sp>
      <p:sp>
        <p:nvSpPr>
          <p:cNvPr id="14" name="CuadroTexto 13">
            <a:extLst>
              <a:ext uri="{FF2B5EF4-FFF2-40B4-BE49-F238E27FC236}">
                <a16:creationId xmlns:a16="http://schemas.microsoft.com/office/drawing/2014/main" xmlns="" id="{1DA41F80-52D1-3837-B61C-96A215F28DF1}"/>
              </a:ext>
            </a:extLst>
          </p:cNvPr>
          <p:cNvSpPr txBox="1"/>
          <p:nvPr/>
        </p:nvSpPr>
        <p:spPr>
          <a:xfrm>
            <a:off x="47186" y="4149566"/>
            <a:ext cx="5621693" cy="1015663"/>
          </a:xfrm>
          <a:prstGeom prst="rect">
            <a:avLst/>
          </a:prstGeom>
          <a:noFill/>
        </p:spPr>
        <p:txBody>
          <a:bodyPr wrap="square">
            <a:spAutoFit/>
          </a:bodyPr>
          <a:lstStyle/>
          <a:p>
            <a:pPr>
              <a:spcBef>
                <a:spcPts val="600"/>
              </a:spcBef>
            </a:pPr>
            <a:r>
              <a:rPr lang="en" sz="2000" b="1" dirty="0"/>
              <a:t>The Hebrew word, </a:t>
            </a:r>
            <a:r>
              <a:rPr lang="en" sz="2000" b="1" i="1" dirty="0"/>
              <a:t>nedabah</a:t>
            </a:r>
            <a:r>
              <a:rPr lang="en" sz="2000" b="1" dirty="0"/>
              <a:t>, describes that which is offered voluntarily (such as voluntary offerings.)</a:t>
            </a:r>
          </a:p>
        </p:txBody>
      </p:sp>
      <p:sp>
        <p:nvSpPr>
          <p:cNvPr id="7" name="CuadroTexto 6">
            <a:extLst>
              <a:ext uri="{FF2B5EF4-FFF2-40B4-BE49-F238E27FC236}">
                <a16:creationId xmlns:a16="http://schemas.microsoft.com/office/drawing/2014/main" xmlns="" id="{0FC29BB2-9E2C-ED83-BB0C-60558A6D433D}"/>
              </a:ext>
            </a:extLst>
          </p:cNvPr>
          <p:cNvSpPr txBox="1"/>
          <p:nvPr/>
        </p:nvSpPr>
        <p:spPr>
          <a:xfrm>
            <a:off x="47184" y="6140901"/>
            <a:ext cx="5621693" cy="707886"/>
          </a:xfrm>
          <a:prstGeom prst="rect">
            <a:avLst/>
          </a:prstGeom>
          <a:noFill/>
        </p:spPr>
        <p:txBody>
          <a:bodyPr wrap="square">
            <a:spAutoFit/>
          </a:bodyPr>
          <a:lstStyle/>
          <a:p>
            <a:pPr>
              <a:spcBef>
                <a:spcPts val="600"/>
              </a:spcBef>
            </a:pPr>
            <a:r>
              <a:rPr lang="en" sz="2000" b="1" dirty="0"/>
              <a:t>What will be your response to this voluntary and selfless love?</a:t>
            </a:r>
            <a:endParaRPr lang="es-ES" sz="2000" dirty="0"/>
          </a:p>
        </p:txBody>
      </p:sp>
      <p:sp>
        <p:nvSpPr>
          <p:cNvPr id="9" name="CuadroTexto 8">
            <a:extLst>
              <a:ext uri="{FF2B5EF4-FFF2-40B4-BE49-F238E27FC236}">
                <a16:creationId xmlns:a16="http://schemas.microsoft.com/office/drawing/2014/main" xmlns="" id="{7DDF3E4B-DD7D-C71C-2161-CD98E6012F70}"/>
              </a:ext>
            </a:extLst>
          </p:cNvPr>
          <p:cNvSpPr txBox="1"/>
          <p:nvPr/>
        </p:nvSpPr>
        <p:spPr>
          <a:xfrm>
            <a:off x="47185" y="5122587"/>
            <a:ext cx="5621693" cy="1015663"/>
          </a:xfrm>
          <a:prstGeom prst="rect">
            <a:avLst/>
          </a:prstGeom>
          <a:noFill/>
        </p:spPr>
        <p:txBody>
          <a:bodyPr wrap="square">
            <a:spAutoFit/>
          </a:bodyPr>
          <a:lstStyle/>
          <a:p>
            <a:pPr>
              <a:spcBef>
                <a:spcPts val="600"/>
              </a:spcBef>
            </a:pPr>
            <a:r>
              <a:rPr lang="en" sz="2000" b="1" dirty="0"/>
              <a:t>God bestows his love, even though he receives nothing in return. What a contrast to our selfish nature!</a:t>
            </a:r>
          </a:p>
        </p:txBody>
      </p:sp>
    </p:spTree>
    <p:extLst>
      <p:ext uri="{BB962C8B-B14F-4D97-AF65-F5344CB8AC3E}">
        <p14:creationId xmlns:p14="http://schemas.microsoft.com/office/powerpoint/2010/main" val="168420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1000"/>
                                        <p:tgtEl>
                                          <p:spTgt spid="6"/>
                                        </p:tgtEl>
                                      </p:cBhvr>
                                    </p:animEffect>
                                  </p:childTnLst>
                                </p:cTn>
                              </p:par>
                            </p:childTnLst>
                          </p:cTn>
                        </p:par>
                        <p:par>
                          <p:cTn id="17" fill="hold">
                            <p:stCondLst>
                              <p:cond delay="20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900" decel="100000" fill="hold"/>
                                        <p:tgtEl>
                                          <p:spTgt spid="1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75BC57B-3AB4-DDCD-0E35-4F99D0A85CB5}"/>
              </a:ext>
            </a:extLst>
          </p:cNvPr>
          <p:cNvSpPr txBox="1"/>
          <p:nvPr/>
        </p:nvSpPr>
        <p:spPr>
          <a:xfrm>
            <a:off x="0" y="-59634"/>
            <a:ext cx="12192000"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LOVE WITHOUT EXPECTING A RESPONSE</a:t>
            </a:r>
          </a:p>
        </p:txBody>
      </p:sp>
      <p:sp>
        <p:nvSpPr>
          <p:cNvPr id="4" name="CuadroTexto 3">
            <a:extLst>
              <a:ext uri="{FF2B5EF4-FFF2-40B4-BE49-F238E27FC236}">
                <a16:creationId xmlns:a16="http://schemas.microsoft.com/office/drawing/2014/main" xmlns="" id="{3F8D3AD6-ACFC-FEF6-3B0A-ACF3B36C9B46}"/>
              </a:ext>
            </a:extLst>
          </p:cNvPr>
          <p:cNvSpPr txBox="1"/>
          <p:nvPr/>
        </p:nvSpPr>
        <p:spPr>
          <a:xfrm>
            <a:off x="666750" y="567201"/>
            <a:ext cx="108585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en-US" b="1" dirty="0">
                <a:solidFill>
                  <a:schemeClr val="tx1"/>
                </a:solidFill>
                <a:latin typeface="Comic Sans MS" panose="030F0702030302020204" pitchFamily="66" charset="0"/>
              </a:rPr>
              <a:t>I know every bird in the mountains, and the insects in the fields are mine. If I were hungry I would not tell you, for the world is mine, and all that is in it</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(Psalm 50:11-12)</a:t>
            </a:r>
          </a:p>
        </p:txBody>
      </p:sp>
      <p:sp>
        <p:nvSpPr>
          <p:cNvPr id="5" name="CuadroTexto 4">
            <a:extLst>
              <a:ext uri="{FF2B5EF4-FFF2-40B4-BE49-F238E27FC236}">
                <a16:creationId xmlns:a16="http://schemas.microsoft.com/office/drawing/2014/main" xmlns="" id="{9D429B64-1873-B6BF-99CB-37C474BED3F4}"/>
              </a:ext>
            </a:extLst>
          </p:cNvPr>
          <p:cNvSpPr txBox="1"/>
          <p:nvPr/>
        </p:nvSpPr>
        <p:spPr>
          <a:xfrm>
            <a:off x="5587241" y="1196150"/>
            <a:ext cx="6604759" cy="707886"/>
          </a:xfrm>
          <a:prstGeom prst="rect">
            <a:avLst/>
          </a:prstGeom>
          <a:noFill/>
        </p:spPr>
        <p:txBody>
          <a:bodyPr wrap="square" rtlCol="0">
            <a:spAutoFit/>
          </a:bodyPr>
          <a:lstStyle/>
          <a:p>
            <a:pPr>
              <a:spcBef>
                <a:spcPts val="600"/>
              </a:spcBef>
            </a:pPr>
            <a:r>
              <a:rPr lang="en" sz="2000" b="1" dirty="0"/>
              <a:t>Did God need to create this world to be loved, honored and worshiped?</a:t>
            </a:r>
          </a:p>
        </p:txBody>
      </p:sp>
      <p:pic>
        <p:nvPicPr>
          <p:cNvPr id="6" name="Imagen 5" descr="Imagen que contiene persona, exterior, pasto, hombre&#10;&#10;Descripción generada automáticamente">
            <a:extLst>
              <a:ext uri="{FF2B5EF4-FFF2-40B4-BE49-F238E27FC236}">
                <a16:creationId xmlns:a16="http://schemas.microsoft.com/office/drawing/2014/main" xmlns="" id="{823A4EAD-CA07-027D-092C-66E3AA523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966" y="4982348"/>
            <a:ext cx="1752600" cy="1752600"/>
          </a:xfrm>
          <a:prstGeom prst="ellipse">
            <a:avLst/>
          </a:prstGeom>
          <a:ln>
            <a:noFill/>
          </a:ln>
          <a:effectLst>
            <a:softEdge rad="50800"/>
          </a:effectLst>
        </p:spPr>
      </p:pic>
      <p:pic>
        <p:nvPicPr>
          <p:cNvPr id="8" name="Imagen 7" descr="Imagen que contiene agua, noche, etapa, hombre&#10;&#10;Descripción generada automáticamente">
            <a:extLst>
              <a:ext uri="{FF2B5EF4-FFF2-40B4-BE49-F238E27FC236}">
                <a16:creationId xmlns:a16="http://schemas.microsoft.com/office/drawing/2014/main" xmlns="" id="{D52A2F85-E45F-7C77-75EE-D747016C10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748" y="1350044"/>
            <a:ext cx="1752600" cy="1752600"/>
          </a:xfrm>
          <a:prstGeom prst="ellipse">
            <a:avLst/>
          </a:prstGeom>
          <a:ln>
            <a:noFill/>
          </a:ln>
          <a:effectLst>
            <a:softEdge rad="50800"/>
          </a:effectLst>
        </p:spPr>
      </p:pic>
      <p:pic>
        <p:nvPicPr>
          <p:cNvPr id="10" name="Imagen 9" descr="Imagen que contiene persona, hombre, agua, animal&#10;&#10;Descripción generada automáticamente">
            <a:extLst>
              <a:ext uri="{FF2B5EF4-FFF2-40B4-BE49-F238E27FC236}">
                <a16:creationId xmlns:a16="http://schemas.microsoft.com/office/drawing/2014/main" xmlns="" id="{6D51A251-185C-C129-B43F-EA4837A00E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6912" y="1350044"/>
            <a:ext cx="1752600" cy="1752600"/>
          </a:xfrm>
          <a:prstGeom prst="ellipse">
            <a:avLst/>
          </a:prstGeom>
          <a:ln>
            <a:noFill/>
          </a:ln>
          <a:effectLst>
            <a:softEdge rad="50800"/>
          </a:effectLst>
        </p:spPr>
      </p:pic>
      <p:pic>
        <p:nvPicPr>
          <p:cNvPr id="12" name="Imagen 11" descr="Patrón de fondo&#10;&#10;Descripción generada automáticamente">
            <a:extLst>
              <a:ext uri="{FF2B5EF4-FFF2-40B4-BE49-F238E27FC236}">
                <a16:creationId xmlns:a16="http://schemas.microsoft.com/office/drawing/2014/main" xmlns="" id="{6464ADD8-6D7E-6FDE-6F12-C742A47BB5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7077" y="1356353"/>
            <a:ext cx="1752600" cy="1752600"/>
          </a:xfrm>
          <a:prstGeom prst="ellipse">
            <a:avLst/>
          </a:prstGeom>
          <a:ln>
            <a:noFill/>
          </a:ln>
          <a:effectLst>
            <a:softEdge rad="50800"/>
          </a:effectLst>
        </p:spPr>
      </p:pic>
      <p:pic>
        <p:nvPicPr>
          <p:cNvPr id="14" name="Imagen 13" descr="Imagen que contiene Logotipo&#10;&#10;Descripción generada automáticamente">
            <a:extLst>
              <a:ext uri="{FF2B5EF4-FFF2-40B4-BE49-F238E27FC236}">
                <a16:creationId xmlns:a16="http://schemas.microsoft.com/office/drawing/2014/main" xmlns="" id="{4E8CAD8D-5CA3-5283-1140-7B411B2119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6748" y="3166196"/>
            <a:ext cx="1752600" cy="1752600"/>
          </a:xfrm>
          <a:prstGeom prst="ellipse">
            <a:avLst/>
          </a:prstGeom>
          <a:ln>
            <a:noFill/>
          </a:ln>
          <a:effectLst>
            <a:softEdge rad="50800"/>
          </a:effectLst>
        </p:spPr>
      </p:pic>
      <p:pic>
        <p:nvPicPr>
          <p:cNvPr id="16" name="Imagen 15" descr="Imagen que contiene agua, exterior, papalote, vuelo&#10;&#10;Descripción generada automáticamente">
            <a:extLst>
              <a:ext uri="{FF2B5EF4-FFF2-40B4-BE49-F238E27FC236}">
                <a16:creationId xmlns:a16="http://schemas.microsoft.com/office/drawing/2014/main" xmlns="" id="{97BBE331-081E-7CE3-C524-6FA109751F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66912" y="3182884"/>
            <a:ext cx="1752600" cy="1752600"/>
          </a:xfrm>
          <a:prstGeom prst="ellipse">
            <a:avLst/>
          </a:prstGeom>
          <a:ln>
            <a:noFill/>
          </a:ln>
          <a:effectLst>
            <a:softEdge rad="50800"/>
          </a:effectLst>
        </p:spPr>
      </p:pic>
      <p:pic>
        <p:nvPicPr>
          <p:cNvPr id="18" name="Imagen 17" descr="Imagen que contiene exterior, agua, palma, mujer&#10;&#10;Descripción generada automáticamente">
            <a:extLst>
              <a:ext uri="{FF2B5EF4-FFF2-40B4-BE49-F238E27FC236}">
                <a16:creationId xmlns:a16="http://schemas.microsoft.com/office/drawing/2014/main" xmlns="" id="{CD0A418D-5AA7-8372-7160-5F937DEE08C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77077" y="3182884"/>
            <a:ext cx="1752600" cy="1752600"/>
          </a:xfrm>
          <a:prstGeom prst="ellipse">
            <a:avLst/>
          </a:prstGeom>
          <a:ln>
            <a:noFill/>
          </a:ln>
          <a:effectLst>
            <a:softEdge rad="50800"/>
          </a:effectLst>
        </p:spPr>
      </p:pic>
      <p:sp>
        <p:nvSpPr>
          <p:cNvPr id="20" name="CuadroTexto 19">
            <a:extLst>
              <a:ext uri="{FF2B5EF4-FFF2-40B4-BE49-F238E27FC236}">
                <a16:creationId xmlns:a16="http://schemas.microsoft.com/office/drawing/2014/main" xmlns="" id="{1F1F9754-9A03-BB50-9E61-6F1A35EA25C6}"/>
              </a:ext>
            </a:extLst>
          </p:cNvPr>
          <p:cNvSpPr txBox="1"/>
          <p:nvPr/>
        </p:nvSpPr>
        <p:spPr>
          <a:xfrm>
            <a:off x="1924051" y="5208507"/>
            <a:ext cx="6490508" cy="1631216"/>
          </a:xfrm>
          <a:prstGeom prst="rect">
            <a:avLst/>
          </a:prstGeom>
          <a:noFill/>
        </p:spPr>
        <p:txBody>
          <a:bodyPr wrap="square">
            <a:spAutoFit/>
          </a:bodyPr>
          <a:lstStyle/>
          <a:p>
            <a:pPr>
              <a:spcBef>
                <a:spcPts val="600"/>
              </a:spcBef>
            </a:pPr>
            <a:r>
              <a:rPr lang="en" sz="2000" b="1" dirty="0"/>
              <a:t>God is love, and He loves without expecting a response. He loves those who respond to His love, and those who reject it. He loves so much that He has done everything possible so that His Creation, His children, can share with Him a life of eternal happiness.</a:t>
            </a:r>
          </a:p>
        </p:txBody>
      </p:sp>
      <p:pic>
        <p:nvPicPr>
          <p:cNvPr id="22" name="Imagen 21" descr="Imagen que contiene interior, tabla, edificio, llenado&#10;&#10;Descripción generada automáticamente">
            <a:extLst>
              <a:ext uri="{FF2B5EF4-FFF2-40B4-BE49-F238E27FC236}">
                <a16:creationId xmlns:a16="http://schemas.microsoft.com/office/drawing/2014/main" xmlns="" id="{FF911855-4B6B-2C6A-06B3-92078C1EF22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433609" y="5297085"/>
            <a:ext cx="3661483" cy="1498917"/>
          </a:xfrm>
          <a:prstGeom prst="roundRect">
            <a:avLst>
              <a:gd name="adj" fmla="val 104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xmlns="" id="{B685C68F-F188-4031-0806-A127E14948D3}"/>
              </a:ext>
            </a:extLst>
          </p:cNvPr>
          <p:cNvSpPr txBox="1"/>
          <p:nvPr/>
        </p:nvSpPr>
        <p:spPr>
          <a:xfrm>
            <a:off x="5587241" y="3050317"/>
            <a:ext cx="6604758" cy="2246769"/>
          </a:xfrm>
          <a:prstGeom prst="rect">
            <a:avLst/>
          </a:prstGeom>
          <a:noFill/>
        </p:spPr>
        <p:txBody>
          <a:bodyPr wrap="square">
            <a:spAutoFit/>
          </a:bodyPr>
          <a:lstStyle/>
          <a:p>
            <a:pPr>
              <a:spcBef>
                <a:spcPts val="600"/>
              </a:spcBef>
            </a:pPr>
            <a:r>
              <a:rPr lang="en-US" sz="2000" b="1" dirty="0"/>
              <a:t>Divine love eternally existed before the creation of the universe, as Jesus underscored when He stated that the Father loved Him “before the foundation of the world” (John 17:24.) Thus, the creation of the world was not a necessity for the existence of God’s love. Instead, creation was a divine voluntary activity that resulted from the freedom of His eternal overflowing love</a:t>
            </a:r>
            <a:r>
              <a:rPr lang="en" sz="2000" b="1" dirty="0"/>
              <a:t>.</a:t>
            </a:r>
          </a:p>
        </p:txBody>
      </p:sp>
      <p:sp>
        <p:nvSpPr>
          <p:cNvPr id="11" name="CuadroTexto 10">
            <a:extLst>
              <a:ext uri="{FF2B5EF4-FFF2-40B4-BE49-F238E27FC236}">
                <a16:creationId xmlns:a16="http://schemas.microsoft.com/office/drawing/2014/main" xmlns="" id="{25703A74-0D2E-AAFB-7A02-C213B5A7400E}"/>
              </a:ext>
            </a:extLst>
          </p:cNvPr>
          <p:cNvSpPr txBox="1"/>
          <p:nvPr/>
        </p:nvSpPr>
        <p:spPr>
          <a:xfrm>
            <a:off x="5589725" y="1815457"/>
            <a:ext cx="6602274" cy="1323439"/>
          </a:xfrm>
          <a:prstGeom prst="rect">
            <a:avLst/>
          </a:prstGeom>
          <a:noFill/>
        </p:spPr>
        <p:txBody>
          <a:bodyPr wrap="square">
            <a:spAutoFit/>
          </a:bodyPr>
          <a:lstStyle/>
          <a:p>
            <a:pPr>
              <a:spcBef>
                <a:spcPts val="600"/>
              </a:spcBef>
            </a:pPr>
            <a:r>
              <a:rPr lang="en" sz="2000" b="1" dirty="0"/>
              <a:t>God needs nothing from us (Acts 17:25.) In fact, how many even recognize that everything they have, and their very life, is a gift from God? How many today praise and thank Him for it?</a:t>
            </a:r>
          </a:p>
        </p:txBody>
      </p:sp>
    </p:spTree>
    <p:extLst>
      <p:ext uri="{BB962C8B-B14F-4D97-AF65-F5344CB8AC3E}">
        <p14:creationId xmlns:p14="http://schemas.microsoft.com/office/powerpoint/2010/main" val="222290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7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12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15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0-#ppt_h/2"/>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par>
                                <p:cTn id="71" presetID="3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 calcmode="lin" valueType="num">
                                      <p:cBhvr>
                                        <p:cTn id="75" dur="1000" fill="hold"/>
                                        <p:tgtEl>
                                          <p:spTgt spid="22"/>
                                        </p:tgtEl>
                                        <p:attrNameLst>
                                          <p:attrName>style.rotation</p:attrName>
                                        </p:attrNameLst>
                                      </p:cBhvr>
                                      <p:tavLst>
                                        <p:tav tm="0">
                                          <p:val>
                                            <p:fltVal val="90"/>
                                          </p:val>
                                        </p:tav>
                                        <p:tav tm="100000">
                                          <p:val>
                                            <p:fltVal val="0"/>
                                          </p:val>
                                        </p:tav>
                                      </p:tavLst>
                                    </p:anim>
                                    <p:animEffect transition="in" filter="fade">
                                      <p:cBhvr>
                                        <p:cTn id="7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20" grpId="0"/>
      <p:bldP spid="7" grpId="0"/>
      <p:bldP spid="11"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TotalTime>
  <Words>1319</Words>
  <Application>Microsoft Office PowerPoint</Application>
  <PresentationFormat>Custom</PresentationFormat>
  <Paragraphs>58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Aptos Display</vt:lpstr>
      <vt:lpstr>Comic Sans MS</vt:lpstr>
      <vt:lpstr>Aptos</vt:lpstr>
      <vt:lpstr>Constantia</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puppy1964@hotmail.com</cp:lastModifiedBy>
  <cp:revision>94</cp:revision>
  <dcterms:created xsi:type="dcterms:W3CDTF">2024-12-14T07:12:53Z</dcterms:created>
  <dcterms:modified xsi:type="dcterms:W3CDTF">2024-12-20T02:18:52Z</dcterms:modified>
</cp:coreProperties>
</file>