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4"/>
  </p:notesMasterIdLst>
  <p:sldIdLst>
    <p:sldId id="293" r:id="rId3"/>
    <p:sldId id="290" r:id="rId4"/>
    <p:sldId id="294" r:id="rId5"/>
    <p:sldId id="296" r:id="rId6"/>
    <p:sldId id="292" r:id="rId7"/>
    <p:sldId id="260" r:id="rId8"/>
    <p:sldId id="295" r:id="rId9"/>
    <p:sldId id="262" r:id="rId10"/>
    <p:sldId id="263" r:id="rId11"/>
    <p:sldId id="264" r:id="rId12"/>
    <p:sldId id="291" r:id="rId13"/>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3F7E"/>
    <a:srgbClr val="2C659E"/>
    <a:srgbClr val="4C81A1"/>
    <a:srgbClr val="E9E8E4"/>
    <a:srgbClr val="031744"/>
    <a:srgbClr val="FFFFFF"/>
    <a:srgbClr val="DCE9F9"/>
    <a:srgbClr val="565C72"/>
    <a:srgbClr val="8D93A9"/>
    <a:srgbClr val="61CC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036" autoAdjust="0"/>
  </p:normalViewPr>
  <p:slideViewPr>
    <p:cSldViewPr snapToGrid="0">
      <p:cViewPr varScale="1">
        <p:scale>
          <a:sx n="101" d="100"/>
          <a:sy n="101" d="100"/>
        </p:scale>
        <p:origin x="912" y="11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E79DAE-E235-4CAE-8010-544F912F0FCB}" type="doc">
      <dgm:prSet loTypeId="urn:microsoft.com/office/officeart/2005/8/layout/hierarchy3" loCatId="list" qsTypeId="urn:microsoft.com/office/officeart/2005/8/quickstyle/3d2" qsCatId="3D" csTypeId="urn:microsoft.com/office/officeart/2005/8/colors/colorful4" csCatId="colorful" phldr="1"/>
      <dgm:spPr/>
      <dgm:t>
        <a:bodyPr/>
        <a:lstStyle/>
        <a:p>
          <a:endParaRPr lang="es-ES"/>
        </a:p>
      </dgm:t>
    </dgm:pt>
    <dgm:pt modelId="{E09FFCFC-78B4-4412-97F1-61D91A4D6585}">
      <dgm:prSet phldrT="[Texto]" custT="1"/>
      <dgm:spPr/>
      <dgm:t>
        <a:bodyPr/>
        <a:lstStyle/>
        <a:p>
          <a:pPr>
            <a:lnSpc>
              <a:spcPts val="1800"/>
            </a:lnSpc>
            <a:spcAft>
              <a:spcPts val="0"/>
            </a:spcAft>
          </a:pPr>
          <a:r>
            <a:rPr lang="en" sz="2400" b="1" dirty="0">
              <a:effectLst>
                <a:outerShdw blurRad="38100" dist="38100" dir="2700000" algn="tl">
                  <a:srgbClr val="000000">
                    <a:alpha val="43137"/>
                  </a:srgbClr>
                </a:outerShdw>
              </a:effectLst>
            </a:rPr>
            <a:t>Love God</a:t>
          </a:r>
        </a:p>
      </dgm:t>
    </dgm:pt>
    <dgm:pt modelId="{6D6D200F-12BD-4BD5-98C1-377ACB8CE91F}" type="parTrans" cxnId="{243DDAF6-BBA0-4D34-BBB4-4E4ADECBFB4F}">
      <dgm:prSet/>
      <dgm:spPr/>
      <dgm:t>
        <a:bodyPr/>
        <a:lstStyle/>
        <a:p>
          <a:pPr>
            <a:lnSpc>
              <a:spcPts val="1800"/>
            </a:lnSpc>
            <a:spcAft>
              <a:spcPts val="0"/>
            </a:spcAft>
          </a:pPr>
          <a:endParaRPr lang="es-ES" sz="2000" b="1"/>
        </a:p>
      </dgm:t>
    </dgm:pt>
    <dgm:pt modelId="{CE978837-9B52-4DF8-9557-01C4482468A9}" type="sibTrans" cxnId="{243DDAF6-BBA0-4D34-BBB4-4E4ADECBFB4F}">
      <dgm:prSet/>
      <dgm:spPr/>
      <dgm:t>
        <a:bodyPr/>
        <a:lstStyle/>
        <a:p>
          <a:pPr>
            <a:lnSpc>
              <a:spcPts val="1800"/>
            </a:lnSpc>
            <a:spcAft>
              <a:spcPts val="0"/>
            </a:spcAft>
          </a:pPr>
          <a:endParaRPr lang="es-ES" sz="2000" b="1"/>
        </a:p>
      </dgm:t>
    </dgm:pt>
    <dgm:pt modelId="{7B8DAF87-CAE6-4F47-94BE-341FC4E1ADF7}">
      <dgm:prSet phldrT="[Texto]" custT="1"/>
      <dgm:spPr>
        <a:solidFill>
          <a:schemeClr val="accent3">
            <a:lumMod val="40000"/>
            <a:lumOff val="60000"/>
          </a:schemeClr>
        </a:solidFill>
        <a:ln w="38100">
          <a:solidFill>
            <a:schemeClr val="accent3">
              <a:lumMod val="50000"/>
            </a:schemeClr>
          </a:solidFill>
        </a:ln>
      </dgm:spPr>
      <dgm:t>
        <a:bodyPr/>
        <a:lstStyle/>
        <a:p>
          <a:pPr>
            <a:lnSpc>
              <a:spcPts val="1800"/>
            </a:lnSpc>
            <a:spcAft>
              <a:spcPts val="0"/>
            </a:spcAft>
          </a:pPr>
          <a:r>
            <a:rPr lang="en" sz="2000" b="1" dirty="0">
              <a:solidFill>
                <a:srgbClr val="C00000"/>
              </a:solidFill>
            </a:rPr>
            <a:t>I </a:t>
          </a:r>
          <a:r>
            <a:rPr lang="en" sz="2000" b="1" dirty="0">
              <a:solidFill>
                <a:schemeClr val="tx1"/>
              </a:solidFill>
            </a:rPr>
            <a:t>May God be your only Love</a:t>
          </a:r>
        </a:p>
      </dgm:t>
    </dgm:pt>
    <dgm:pt modelId="{F0D79957-406F-44FB-AB5A-76671BAB88E2}" type="parTrans" cxnId="{F4AA58F7-74FF-402E-8AC2-37DC5C4534D9}">
      <dgm:prSet/>
      <dgm:spPr>
        <a:ln>
          <a:solidFill>
            <a:schemeClr val="accent4">
              <a:lumMod val="60000"/>
              <a:lumOff val="40000"/>
            </a:schemeClr>
          </a:solidFill>
        </a:ln>
      </dgm:spPr>
      <dgm:t>
        <a:bodyPr/>
        <a:lstStyle/>
        <a:p>
          <a:pPr>
            <a:lnSpc>
              <a:spcPts val="1800"/>
            </a:lnSpc>
            <a:spcAft>
              <a:spcPts val="0"/>
            </a:spcAft>
          </a:pPr>
          <a:endParaRPr lang="es-ES" sz="2000" b="1"/>
        </a:p>
      </dgm:t>
    </dgm:pt>
    <dgm:pt modelId="{28C9C3C6-C6D4-41AE-B553-B2A8513B392A}" type="sibTrans" cxnId="{F4AA58F7-74FF-402E-8AC2-37DC5C4534D9}">
      <dgm:prSet/>
      <dgm:spPr/>
      <dgm:t>
        <a:bodyPr/>
        <a:lstStyle/>
        <a:p>
          <a:pPr>
            <a:lnSpc>
              <a:spcPts val="1800"/>
            </a:lnSpc>
            <a:spcAft>
              <a:spcPts val="0"/>
            </a:spcAft>
          </a:pPr>
          <a:endParaRPr lang="es-ES" sz="2000" b="1"/>
        </a:p>
      </dgm:t>
    </dgm:pt>
    <dgm:pt modelId="{FA8DD327-67F9-46BB-8E67-5DDC9DD035DD}">
      <dgm:prSet phldrT="[Texto]" custT="1"/>
      <dgm:spPr>
        <a:solidFill>
          <a:schemeClr val="accent1">
            <a:lumMod val="20000"/>
            <a:lumOff val="80000"/>
          </a:schemeClr>
        </a:solidFill>
        <a:ln w="38100" cap="flat" cmpd="sng" algn="ctr">
          <a:solidFill>
            <a:schemeClr val="accent1">
              <a:lumMod val="5000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prstClr val="white"/>
          </a:contourClr>
        </a:sp3d>
      </dgm:spPr>
      <dgm:t>
        <a:bodyPr spcFirstLastPara="0" vert="horz" wrap="square" lIns="38100" tIns="25400" rIns="38100" bIns="25400" numCol="1" spcCol="1270" anchor="ctr" anchorCtr="0"/>
        <a:lstStyle/>
        <a:p>
          <a:pPr>
            <a:lnSpc>
              <a:spcPts val="1800"/>
            </a:lnSpc>
            <a:spcAft>
              <a:spcPts val="0"/>
            </a:spcAft>
          </a:pPr>
          <a:r>
            <a:rPr lang="en" sz="2000" b="1" kern="1200" dirty="0">
              <a:solidFill>
                <a:srgbClr val="C00000"/>
              </a:solidFill>
            </a:rPr>
            <a:t>II </a:t>
          </a:r>
          <a:r>
            <a:rPr lang="en" sz="2000" b="1" kern="1200" dirty="0">
              <a:solidFill>
                <a:schemeClr val="tx1"/>
              </a:solidFill>
            </a:rPr>
            <a:t>God does not need </a:t>
          </a:r>
          <a:r>
            <a:rPr lang="en" sz="2000" b="1" kern="1200" dirty="0">
              <a:solidFill>
                <a:schemeClr val="tx1"/>
              </a:solidFill>
              <a:latin typeface="Aptos" panose="02110004020202020204"/>
              <a:ea typeface="+mn-ea"/>
              <a:cs typeface="+mn-cs"/>
            </a:rPr>
            <a:t>intermediaries </a:t>
          </a:r>
          <a:r>
            <a:rPr lang="en" sz="2000" b="1" kern="1200" dirty="0">
              <a:solidFill>
                <a:schemeClr val="tx1"/>
              </a:solidFill>
            </a:rPr>
            <a:t>to receive your love</a:t>
          </a:r>
        </a:p>
      </dgm:t>
    </dgm:pt>
    <dgm:pt modelId="{2D20351E-F416-4925-B7A5-B68AE0EC60AF}" type="parTrans" cxnId="{7A688EC8-290C-44ED-92FF-9F3C14D731AD}">
      <dgm:prSet/>
      <dgm:spPr>
        <a:ln>
          <a:solidFill>
            <a:schemeClr val="accent4">
              <a:lumMod val="60000"/>
              <a:lumOff val="40000"/>
            </a:schemeClr>
          </a:solidFill>
        </a:ln>
      </dgm:spPr>
      <dgm:t>
        <a:bodyPr/>
        <a:lstStyle/>
        <a:p>
          <a:pPr>
            <a:lnSpc>
              <a:spcPts val="1800"/>
            </a:lnSpc>
            <a:spcAft>
              <a:spcPts val="0"/>
            </a:spcAft>
          </a:pPr>
          <a:endParaRPr lang="es-ES" sz="2000" b="1"/>
        </a:p>
      </dgm:t>
    </dgm:pt>
    <dgm:pt modelId="{92E85485-33AC-4C62-B031-F51CDADCE71F}" type="sibTrans" cxnId="{7A688EC8-290C-44ED-92FF-9F3C14D731AD}">
      <dgm:prSet/>
      <dgm:spPr/>
      <dgm:t>
        <a:bodyPr/>
        <a:lstStyle/>
        <a:p>
          <a:pPr>
            <a:lnSpc>
              <a:spcPts val="1800"/>
            </a:lnSpc>
            <a:spcAft>
              <a:spcPts val="0"/>
            </a:spcAft>
          </a:pPr>
          <a:endParaRPr lang="es-ES" sz="2000" b="1"/>
        </a:p>
      </dgm:t>
    </dgm:pt>
    <dgm:pt modelId="{677AE23F-B973-4B7A-B02C-DED70AEDA79A}">
      <dgm:prSet phldrT="[Texto]" custT="1"/>
      <dgm:spPr>
        <a:solidFill>
          <a:schemeClr val="accent4">
            <a:lumMod val="20000"/>
            <a:lumOff val="80000"/>
          </a:schemeClr>
        </a:solidFill>
        <a:ln w="38100" cap="flat" cmpd="sng" algn="ctr">
          <a:solidFill>
            <a:schemeClr val="accent4">
              <a:lumMod val="5000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prstClr val="white"/>
          </a:contourClr>
        </a:sp3d>
      </dgm:spPr>
      <dgm:t>
        <a:bodyPr spcFirstLastPara="0" vert="horz" wrap="square" lIns="38100" tIns="25400" rIns="38100" bIns="25400" numCol="1" spcCol="1270" anchor="ctr" anchorCtr="0"/>
        <a:lstStyle/>
        <a:p>
          <a:pPr>
            <a:lnSpc>
              <a:spcPts val="1800"/>
            </a:lnSpc>
            <a:spcAft>
              <a:spcPts val="0"/>
            </a:spcAft>
          </a:pPr>
          <a:r>
            <a:rPr lang="en" sz="2000" b="1" kern="1200" dirty="0">
              <a:solidFill>
                <a:srgbClr val="C00000"/>
              </a:solidFill>
            </a:rPr>
            <a:t>III </a:t>
          </a:r>
          <a:r>
            <a:rPr lang="en" sz="2000" b="1" kern="1200" dirty="0">
              <a:solidFill>
                <a:schemeClr val="tx1"/>
              </a:solidFill>
            </a:rPr>
            <a:t>Show your love for God </a:t>
          </a:r>
          <a:r>
            <a:rPr lang="en" sz="2000" b="1" kern="1200" dirty="0">
              <a:solidFill>
                <a:schemeClr val="tx1"/>
              </a:solidFill>
              <a:latin typeface="Aptos" panose="02110004020202020204"/>
              <a:ea typeface="+mn-ea"/>
              <a:cs typeface="+mn-cs"/>
            </a:rPr>
            <a:t>by respecting </a:t>
          </a:r>
          <a:r>
            <a:rPr lang="en" sz="2000" b="1" kern="1200" dirty="0">
              <a:solidFill>
                <a:schemeClr val="tx1"/>
              </a:solidFill>
            </a:rPr>
            <a:t>his name</a:t>
          </a:r>
        </a:p>
      </dgm:t>
    </dgm:pt>
    <dgm:pt modelId="{FDD72720-46D6-43B3-90D9-AE7F0A7A4F93}" type="parTrans" cxnId="{80D4ACDF-73B2-439D-BF9F-9872E74CD108}">
      <dgm:prSet/>
      <dgm:spPr>
        <a:ln>
          <a:solidFill>
            <a:schemeClr val="accent4">
              <a:lumMod val="60000"/>
              <a:lumOff val="40000"/>
            </a:schemeClr>
          </a:solidFill>
        </a:ln>
      </dgm:spPr>
      <dgm:t>
        <a:bodyPr/>
        <a:lstStyle/>
        <a:p>
          <a:pPr>
            <a:lnSpc>
              <a:spcPts val="1800"/>
            </a:lnSpc>
            <a:spcAft>
              <a:spcPts val="0"/>
            </a:spcAft>
          </a:pPr>
          <a:endParaRPr lang="es-ES" sz="2000" b="1"/>
        </a:p>
      </dgm:t>
    </dgm:pt>
    <dgm:pt modelId="{EA090354-5451-4B61-9A22-F4321AE85803}" type="sibTrans" cxnId="{80D4ACDF-73B2-439D-BF9F-9872E74CD108}">
      <dgm:prSet/>
      <dgm:spPr/>
      <dgm:t>
        <a:bodyPr/>
        <a:lstStyle/>
        <a:p>
          <a:pPr>
            <a:lnSpc>
              <a:spcPts val="1800"/>
            </a:lnSpc>
            <a:spcAft>
              <a:spcPts val="0"/>
            </a:spcAft>
          </a:pPr>
          <a:endParaRPr lang="es-ES" sz="2000" b="1"/>
        </a:p>
      </dgm:t>
    </dgm:pt>
    <dgm:pt modelId="{6A030983-D2AB-401F-B966-94115ADE9F77}">
      <dgm:prSet phldrT="[Texto]" custT="1"/>
      <dgm:spPr>
        <a:solidFill>
          <a:schemeClr val="accent6">
            <a:lumMod val="20000"/>
            <a:lumOff val="80000"/>
          </a:schemeClr>
        </a:solidFill>
        <a:ln w="38100" cap="flat" cmpd="sng" algn="ctr">
          <a:solidFill>
            <a:schemeClr val="accent6">
              <a:lumMod val="5000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prstClr val="white"/>
          </a:contourClr>
        </a:sp3d>
      </dgm:spPr>
      <dgm:t>
        <a:bodyPr spcFirstLastPara="0" vert="horz" wrap="square" lIns="38100" tIns="25400" rIns="38100" bIns="25400" numCol="1" spcCol="1270" anchor="ctr" anchorCtr="0"/>
        <a:lstStyle/>
        <a:p>
          <a:pPr>
            <a:lnSpc>
              <a:spcPts val="1800"/>
            </a:lnSpc>
            <a:spcAft>
              <a:spcPts val="0"/>
            </a:spcAft>
          </a:pPr>
          <a:r>
            <a:rPr lang="en" sz="2000" b="1" kern="1200" dirty="0">
              <a:solidFill>
                <a:srgbClr val="C00000"/>
              </a:solidFill>
            </a:rPr>
            <a:t>IV </a:t>
          </a:r>
          <a:r>
            <a:rPr lang="en" sz="2000" b="1" kern="1200" dirty="0">
              <a:solidFill>
                <a:schemeClr val="tx1"/>
              </a:solidFill>
            </a:rPr>
            <a:t>Dedicate Saturday to </a:t>
          </a:r>
          <a:r>
            <a:rPr lang="en" sz="2000" b="1" kern="1200" dirty="0">
              <a:solidFill>
                <a:schemeClr val="tx1"/>
              </a:solidFill>
              <a:latin typeface="Aptos" panose="02110004020202020204"/>
              <a:ea typeface="+mn-ea"/>
              <a:cs typeface="+mn-cs"/>
            </a:rPr>
            <a:t>relating </a:t>
          </a:r>
          <a:r>
            <a:rPr lang="en" sz="2000" b="1" kern="1200" dirty="0">
              <a:solidFill>
                <a:schemeClr val="tx1"/>
              </a:solidFill>
            </a:rPr>
            <a:t>to the Creator and Redeemer whom you love</a:t>
          </a:r>
        </a:p>
      </dgm:t>
    </dgm:pt>
    <dgm:pt modelId="{410549C4-B924-424E-B5E7-4CB7383DDEB1}" type="parTrans" cxnId="{476B8976-3FE8-418F-A8E0-AFCA5F950379}">
      <dgm:prSet/>
      <dgm:spPr>
        <a:ln>
          <a:solidFill>
            <a:schemeClr val="accent4">
              <a:lumMod val="60000"/>
              <a:lumOff val="40000"/>
            </a:schemeClr>
          </a:solidFill>
        </a:ln>
      </dgm:spPr>
      <dgm:t>
        <a:bodyPr/>
        <a:lstStyle/>
        <a:p>
          <a:pPr>
            <a:lnSpc>
              <a:spcPts val="1800"/>
            </a:lnSpc>
            <a:spcAft>
              <a:spcPts val="0"/>
            </a:spcAft>
          </a:pPr>
          <a:endParaRPr lang="es-ES" sz="2000" b="1"/>
        </a:p>
      </dgm:t>
    </dgm:pt>
    <dgm:pt modelId="{6548BC80-6744-4798-9333-1C4811A6C737}" type="sibTrans" cxnId="{476B8976-3FE8-418F-A8E0-AFCA5F950379}">
      <dgm:prSet/>
      <dgm:spPr/>
      <dgm:t>
        <a:bodyPr/>
        <a:lstStyle/>
        <a:p>
          <a:pPr>
            <a:lnSpc>
              <a:spcPts val="1800"/>
            </a:lnSpc>
            <a:spcAft>
              <a:spcPts val="0"/>
            </a:spcAft>
          </a:pPr>
          <a:endParaRPr lang="es-ES" sz="2000" b="1"/>
        </a:p>
      </dgm:t>
    </dgm:pt>
    <dgm:pt modelId="{C6901E52-3684-4220-BD71-0EC36022DBFB}">
      <dgm:prSet phldrT="[Texto]" custT="1"/>
      <dgm:spPr/>
      <dgm:t>
        <a:bodyPr/>
        <a:lstStyle/>
        <a:p>
          <a:pPr>
            <a:lnSpc>
              <a:spcPts val="1800"/>
            </a:lnSpc>
            <a:spcAft>
              <a:spcPts val="0"/>
            </a:spcAft>
          </a:pPr>
          <a:r>
            <a:rPr lang="en" sz="2400" b="1" dirty="0">
              <a:effectLst>
                <a:outerShdw blurRad="38100" dist="38100" dir="2700000" algn="tl">
                  <a:srgbClr val="000000">
                    <a:alpha val="43137"/>
                  </a:srgbClr>
                </a:outerShdw>
              </a:effectLst>
            </a:rPr>
            <a:t>Love your neighbor</a:t>
          </a:r>
        </a:p>
      </dgm:t>
    </dgm:pt>
    <dgm:pt modelId="{0CAA8C99-AEC5-442F-8B95-068ED1E3435A}" type="parTrans" cxnId="{9122FFA3-381E-4F4B-9814-E71FBAEC3060}">
      <dgm:prSet/>
      <dgm:spPr/>
      <dgm:t>
        <a:bodyPr/>
        <a:lstStyle/>
        <a:p>
          <a:pPr>
            <a:lnSpc>
              <a:spcPts val="1800"/>
            </a:lnSpc>
            <a:spcAft>
              <a:spcPts val="0"/>
            </a:spcAft>
          </a:pPr>
          <a:endParaRPr lang="es-ES" sz="2000" b="1"/>
        </a:p>
      </dgm:t>
    </dgm:pt>
    <dgm:pt modelId="{284227FB-96B9-4FFB-8DE4-58D20A25E464}" type="sibTrans" cxnId="{9122FFA3-381E-4F4B-9814-E71FBAEC3060}">
      <dgm:prSet/>
      <dgm:spPr/>
      <dgm:t>
        <a:bodyPr/>
        <a:lstStyle/>
        <a:p>
          <a:pPr>
            <a:lnSpc>
              <a:spcPts val="1800"/>
            </a:lnSpc>
            <a:spcAft>
              <a:spcPts val="0"/>
            </a:spcAft>
          </a:pPr>
          <a:endParaRPr lang="es-ES" sz="2000" b="1"/>
        </a:p>
      </dgm:t>
    </dgm:pt>
    <dgm:pt modelId="{3B8FED9A-B309-4E8D-B159-80F81E84FAF7}">
      <dgm:prSet phldrT="[Texto]" custT="1"/>
      <dgm:spPr>
        <a:solidFill>
          <a:schemeClr val="tx2">
            <a:lumMod val="20000"/>
            <a:lumOff val="80000"/>
          </a:schemeClr>
        </a:solidFill>
        <a:ln w="38100" cap="flat" cmpd="sng" algn="ctr">
          <a:solidFill>
            <a:schemeClr val="bg2">
              <a:lumMod val="1000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prstClr val="white"/>
          </a:contourClr>
        </a:sp3d>
      </dgm:spPr>
      <dgm:t>
        <a:bodyPr spcFirstLastPara="0" vert="horz" wrap="square" lIns="38100" tIns="25400" rIns="38100" bIns="25400" numCol="1" spcCol="1270" anchor="ctr" anchorCtr="0"/>
        <a:lstStyle/>
        <a:p>
          <a:pPr>
            <a:lnSpc>
              <a:spcPts val="1800"/>
            </a:lnSpc>
            <a:spcAft>
              <a:spcPts val="0"/>
            </a:spcAft>
          </a:pPr>
          <a:r>
            <a:rPr lang="en" sz="2000" b="1" dirty="0">
              <a:solidFill>
                <a:srgbClr val="C00000"/>
              </a:solidFill>
            </a:rPr>
            <a:t>V </a:t>
          </a:r>
          <a:r>
            <a:rPr lang="en" sz="2000" b="1" dirty="0">
              <a:solidFill>
                <a:schemeClr val="tx1"/>
              </a:solidFill>
            </a:rPr>
            <a:t>Love your parents at all times</a:t>
          </a:r>
        </a:p>
      </dgm:t>
    </dgm:pt>
    <dgm:pt modelId="{634FBC34-2582-4898-9CC8-12E9FB9F9BD5}" type="parTrans" cxnId="{43DA097C-4ADF-4B98-927C-4582710A3635}">
      <dgm:prSet/>
      <dgm:spPr/>
      <dgm:t>
        <a:bodyPr/>
        <a:lstStyle/>
        <a:p>
          <a:pPr>
            <a:lnSpc>
              <a:spcPts val="1800"/>
            </a:lnSpc>
            <a:spcAft>
              <a:spcPts val="0"/>
            </a:spcAft>
          </a:pPr>
          <a:endParaRPr lang="es-ES" sz="2000" b="1"/>
        </a:p>
      </dgm:t>
    </dgm:pt>
    <dgm:pt modelId="{048E8224-8284-4F0E-BA2F-21C964BE102D}" type="sibTrans" cxnId="{43DA097C-4ADF-4B98-927C-4582710A3635}">
      <dgm:prSet/>
      <dgm:spPr/>
      <dgm:t>
        <a:bodyPr/>
        <a:lstStyle/>
        <a:p>
          <a:pPr>
            <a:lnSpc>
              <a:spcPts val="1800"/>
            </a:lnSpc>
            <a:spcAft>
              <a:spcPts val="0"/>
            </a:spcAft>
          </a:pPr>
          <a:endParaRPr lang="es-ES" sz="2000" b="1"/>
        </a:p>
      </dgm:t>
    </dgm:pt>
    <dgm:pt modelId="{49C03A9D-D482-4A41-B1CC-7885FD5B9C33}">
      <dgm:prSet phldrT="[Texto]" custT="1"/>
      <dgm:spPr>
        <a:solidFill>
          <a:srgbClr val="CCFFFF"/>
        </a:solidFill>
        <a:ln w="38100" cap="flat" cmpd="sng" algn="ctr">
          <a:solidFill>
            <a:srgbClr val="33CCCC"/>
          </a:solidFill>
          <a:prstDash val="solid"/>
          <a:miter lim="800000"/>
        </a:ln>
        <a:effectLst/>
        <a:scene3d>
          <a:camera prst="orthographicFront"/>
          <a:lightRig rig="threePt" dir="t">
            <a:rot lat="0" lon="0" rev="7500000"/>
          </a:lightRig>
        </a:scene3d>
        <a:sp3d z="-152400" extrusionH="63500" prstMaterial="dkEdge">
          <a:bevelT w="124450" h="16350" prst="relaxedInset"/>
          <a:contourClr>
            <a:prstClr val="white"/>
          </a:contourClr>
        </a:sp3d>
      </dgm:spPr>
      <dgm:t>
        <a:bodyPr spcFirstLastPara="0" vert="horz" wrap="square" lIns="38100" tIns="25400" rIns="38100" bIns="25400" numCol="1" spcCol="1270" anchor="ctr" anchorCtr="0"/>
        <a:lstStyle/>
        <a:p>
          <a:pPr>
            <a:lnSpc>
              <a:spcPts val="1800"/>
            </a:lnSpc>
            <a:spcAft>
              <a:spcPts val="0"/>
            </a:spcAft>
          </a:pPr>
          <a:r>
            <a:rPr lang="en" sz="2000" b="1" kern="1200" dirty="0">
              <a:solidFill>
                <a:srgbClr val="C00000"/>
              </a:solidFill>
            </a:rPr>
            <a:t>VI </a:t>
          </a:r>
          <a:r>
            <a:rPr lang="en" sz="2000" b="1" kern="1200" dirty="0">
              <a:solidFill>
                <a:schemeClr val="tx1"/>
              </a:solidFill>
            </a:rPr>
            <a:t>Show your love </a:t>
          </a:r>
          <a:r>
            <a:rPr lang="en" sz="2000" b="1" kern="1200" dirty="0">
              <a:solidFill>
                <a:schemeClr val="tx1"/>
              </a:solidFill>
              <a:latin typeface="Aptos" panose="02110004020202020204"/>
              <a:ea typeface="+mn-ea"/>
              <a:cs typeface="+mn-cs"/>
            </a:rPr>
            <a:t>by respecting </a:t>
          </a:r>
          <a:r>
            <a:rPr lang="en" sz="2000" b="1" kern="1200" dirty="0">
              <a:solidFill>
                <a:schemeClr val="tx1"/>
              </a:solidFill>
            </a:rPr>
            <a:t>the lives and feelings of others</a:t>
          </a:r>
        </a:p>
      </dgm:t>
    </dgm:pt>
    <dgm:pt modelId="{744ED898-5D73-4E62-8EC9-78006A2329C6}" type="parTrans" cxnId="{D55D144A-C6FF-4EE1-A3B7-2DACE6E50A8D}">
      <dgm:prSet/>
      <dgm:spPr/>
      <dgm:t>
        <a:bodyPr/>
        <a:lstStyle/>
        <a:p>
          <a:pPr>
            <a:lnSpc>
              <a:spcPts val="1800"/>
            </a:lnSpc>
            <a:spcAft>
              <a:spcPts val="0"/>
            </a:spcAft>
          </a:pPr>
          <a:endParaRPr lang="es-ES" sz="2000" b="1"/>
        </a:p>
      </dgm:t>
    </dgm:pt>
    <dgm:pt modelId="{8A07D49A-25E1-448E-A996-B59EB3F0FD0B}" type="sibTrans" cxnId="{D55D144A-C6FF-4EE1-A3B7-2DACE6E50A8D}">
      <dgm:prSet/>
      <dgm:spPr/>
      <dgm:t>
        <a:bodyPr/>
        <a:lstStyle/>
        <a:p>
          <a:pPr>
            <a:lnSpc>
              <a:spcPts val="1800"/>
            </a:lnSpc>
            <a:spcAft>
              <a:spcPts val="0"/>
            </a:spcAft>
          </a:pPr>
          <a:endParaRPr lang="es-ES" sz="2000" b="1"/>
        </a:p>
      </dgm:t>
    </dgm:pt>
    <dgm:pt modelId="{44DCF412-8412-4D80-BC7E-0489477FA62B}">
      <dgm:prSet phldrT="[Texto]" custT="1"/>
      <dgm:spPr>
        <a:solidFill>
          <a:schemeClr val="accent5">
            <a:lumMod val="20000"/>
            <a:lumOff val="80000"/>
          </a:schemeClr>
        </a:solidFill>
        <a:ln w="38100" cap="flat" cmpd="sng" algn="ctr">
          <a:solidFill>
            <a:schemeClr val="accent5">
              <a:lumMod val="5000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prstClr val="white"/>
          </a:contourClr>
        </a:sp3d>
      </dgm:spPr>
      <dgm:t>
        <a:bodyPr spcFirstLastPara="0" vert="horz" wrap="square" lIns="38100" tIns="25400" rIns="38100" bIns="25400" numCol="1" spcCol="1270" anchor="ctr" anchorCtr="0"/>
        <a:lstStyle/>
        <a:p>
          <a:pPr>
            <a:lnSpc>
              <a:spcPts val="1800"/>
            </a:lnSpc>
            <a:spcAft>
              <a:spcPts val="0"/>
            </a:spcAft>
          </a:pPr>
          <a:r>
            <a:rPr lang="en" sz="2000" b="1" kern="1200" dirty="0">
              <a:solidFill>
                <a:srgbClr val="C00000"/>
              </a:solidFill>
            </a:rPr>
            <a:t>VII</a:t>
          </a:r>
          <a:r>
            <a:rPr lang="en" sz="2000" b="1" kern="1200" dirty="0">
              <a:solidFill>
                <a:schemeClr val="tx1"/>
              </a:solidFill>
            </a:rPr>
            <a:t> </a:t>
          </a:r>
          <a:r>
            <a:rPr lang="en" sz="2000" b="1" kern="1200" dirty="0">
              <a:solidFill>
                <a:schemeClr val="tx1"/>
              </a:solidFill>
              <a:latin typeface="Aptos" panose="02110004020202020204"/>
              <a:ea typeface="+mn-ea"/>
              <a:cs typeface="+mn-cs"/>
            </a:rPr>
            <a:t>Love </a:t>
          </a:r>
          <a:r>
            <a:rPr lang="en" sz="2000" b="1" kern="1200" dirty="0">
              <a:solidFill>
                <a:schemeClr val="tx1"/>
              </a:solidFill>
            </a:rPr>
            <a:t>your spouse and always be faithful</a:t>
          </a:r>
        </a:p>
      </dgm:t>
    </dgm:pt>
    <dgm:pt modelId="{1E767F30-F2F4-4B99-BA1C-B79D97A79DB7}" type="parTrans" cxnId="{E07DDEB9-28EA-44B8-A032-D76068062C37}">
      <dgm:prSet/>
      <dgm:spPr/>
      <dgm:t>
        <a:bodyPr/>
        <a:lstStyle/>
        <a:p>
          <a:pPr>
            <a:lnSpc>
              <a:spcPts val="1800"/>
            </a:lnSpc>
            <a:spcAft>
              <a:spcPts val="0"/>
            </a:spcAft>
          </a:pPr>
          <a:endParaRPr lang="es-ES" sz="2000" b="1"/>
        </a:p>
      </dgm:t>
    </dgm:pt>
    <dgm:pt modelId="{9F317176-70CC-4269-A7D6-8797E8C3565E}" type="sibTrans" cxnId="{E07DDEB9-28EA-44B8-A032-D76068062C37}">
      <dgm:prSet/>
      <dgm:spPr/>
      <dgm:t>
        <a:bodyPr/>
        <a:lstStyle/>
        <a:p>
          <a:pPr>
            <a:lnSpc>
              <a:spcPts val="1800"/>
            </a:lnSpc>
            <a:spcAft>
              <a:spcPts val="0"/>
            </a:spcAft>
          </a:pPr>
          <a:endParaRPr lang="es-ES" sz="2000" b="1"/>
        </a:p>
      </dgm:t>
    </dgm:pt>
    <dgm:pt modelId="{7CD4650A-65D4-460A-9662-039ACB4F6DE2}">
      <dgm:prSet phldrT="[Texto]" custT="1"/>
      <dgm:spPr>
        <a:solidFill>
          <a:srgbClr val="E0D1FF"/>
        </a:solidFill>
        <a:ln w="38100" cap="flat" cmpd="sng" algn="ctr">
          <a:solidFill>
            <a:srgbClr val="9966FF"/>
          </a:solidFill>
          <a:prstDash val="solid"/>
          <a:miter lim="800000"/>
        </a:ln>
        <a:effectLst/>
        <a:scene3d>
          <a:camera prst="orthographicFront"/>
          <a:lightRig rig="threePt" dir="t">
            <a:rot lat="0" lon="0" rev="7500000"/>
          </a:lightRig>
        </a:scene3d>
        <a:sp3d z="-152400" extrusionH="63500" prstMaterial="dkEdge">
          <a:bevelT w="124450" h="16350" prst="relaxedInset"/>
          <a:contourClr>
            <a:prstClr val="white"/>
          </a:contourClr>
        </a:sp3d>
      </dgm:spPr>
      <dgm:t>
        <a:bodyPr spcFirstLastPara="0" vert="horz" wrap="square" lIns="38100" tIns="25400" rIns="38100" bIns="25400" numCol="1" spcCol="1270" anchor="ctr" anchorCtr="0"/>
        <a:lstStyle/>
        <a:p>
          <a:pPr>
            <a:lnSpc>
              <a:spcPts val="1800"/>
            </a:lnSpc>
            <a:spcAft>
              <a:spcPts val="0"/>
            </a:spcAft>
          </a:pPr>
          <a:r>
            <a:rPr lang="en" sz="2000" b="1" dirty="0">
              <a:solidFill>
                <a:srgbClr val="C00000"/>
              </a:solidFill>
            </a:rPr>
            <a:t>VIII </a:t>
          </a:r>
          <a:r>
            <a:rPr lang="en" sz="2000" b="1" dirty="0">
              <a:solidFill>
                <a:schemeClr val="tx1"/>
              </a:solidFill>
            </a:rPr>
            <a:t>Love respects what belongs to the other</a:t>
          </a:r>
        </a:p>
      </dgm:t>
    </dgm:pt>
    <dgm:pt modelId="{737C08CF-8914-49C8-A4AE-F31EF5AD5194}" type="parTrans" cxnId="{4869A9B7-3DA3-4AF2-81F9-E6D17FAE8047}">
      <dgm:prSet/>
      <dgm:spPr/>
      <dgm:t>
        <a:bodyPr/>
        <a:lstStyle/>
        <a:p>
          <a:pPr>
            <a:lnSpc>
              <a:spcPts val="1800"/>
            </a:lnSpc>
            <a:spcAft>
              <a:spcPts val="0"/>
            </a:spcAft>
          </a:pPr>
          <a:endParaRPr lang="es-ES" sz="2000" b="1"/>
        </a:p>
      </dgm:t>
    </dgm:pt>
    <dgm:pt modelId="{85F13A78-006E-4993-BA45-4E5FD3891DDA}" type="sibTrans" cxnId="{4869A9B7-3DA3-4AF2-81F9-E6D17FAE8047}">
      <dgm:prSet/>
      <dgm:spPr/>
      <dgm:t>
        <a:bodyPr/>
        <a:lstStyle/>
        <a:p>
          <a:pPr>
            <a:lnSpc>
              <a:spcPts val="1800"/>
            </a:lnSpc>
            <a:spcAft>
              <a:spcPts val="0"/>
            </a:spcAft>
          </a:pPr>
          <a:endParaRPr lang="es-ES" sz="2000" b="1"/>
        </a:p>
      </dgm:t>
    </dgm:pt>
    <dgm:pt modelId="{D23685C8-11AE-49D9-8D39-298458EDB3DF}">
      <dgm:prSet phldrT="[Texto]" custT="1"/>
      <dgm:spPr>
        <a:solidFill>
          <a:srgbClr val="DFE4D8"/>
        </a:solidFill>
        <a:ln w="38100" cap="flat" cmpd="sng" algn="ctr">
          <a:solidFill>
            <a:srgbClr val="475139"/>
          </a:solidFill>
          <a:prstDash val="solid"/>
          <a:miter lim="800000"/>
        </a:ln>
        <a:effectLst/>
        <a:scene3d>
          <a:camera prst="orthographicFront"/>
          <a:lightRig rig="threePt" dir="t">
            <a:rot lat="0" lon="0" rev="7500000"/>
          </a:lightRig>
        </a:scene3d>
        <a:sp3d z="-152400" extrusionH="63500" prstMaterial="dkEdge">
          <a:bevelT w="124450" h="16350" prst="relaxedInset"/>
          <a:contourClr>
            <a:prstClr val="white"/>
          </a:contourClr>
        </a:sp3d>
      </dgm:spPr>
      <dgm:t>
        <a:bodyPr spcFirstLastPara="0" vert="horz" wrap="square" lIns="38100" tIns="25400" rIns="38100" bIns="25400" numCol="1" spcCol="1270" anchor="ctr" anchorCtr="0"/>
        <a:lstStyle/>
        <a:p>
          <a:pPr>
            <a:lnSpc>
              <a:spcPts val="1800"/>
            </a:lnSpc>
            <a:spcAft>
              <a:spcPts val="0"/>
            </a:spcAft>
          </a:pPr>
          <a:r>
            <a:rPr lang="en" sz="2000" b="1" dirty="0">
              <a:solidFill>
                <a:srgbClr val="C00000"/>
              </a:solidFill>
            </a:rPr>
            <a:t>IX </a:t>
          </a:r>
          <a:r>
            <a:rPr lang="en" sz="2000" b="1" dirty="0">
              <a:solidFill>
                <a:schemeClr val="tx1"/>
              </a:solidFill>
            </a:rPr>
            <a:t>Love without hurting with his words</a:t>
          </a:r>
        </a:p>
      </dgm:t>
    </dgm:pt>
    <dgm:pt modelId="{A8C19508-4329-48E4-9AD0-54F959ED2E3F}" type="parTrans" cxnId="{72F89F1C-7401-4677-9AE7-5501F3936DE6}">
      <dgm:prSet/>
      <dgm:spPr/>
      <dgm:t>
        <a:bodyPr/>
        <a:lstStyle/>
        <a:p>
          <a:pPr>
            <a:lnSpc>
              <a:spcPts val="1800"/>
            </a:lnSpc>
            <a:spcAft>
              <a:spcPts val="0"/>
            </a:spcAft>
          </a:pPr>
          <a:endParaRPr lang="es-ES" sz="2000" b="1"/>
        </a:p>
      </dgm:t>
    </dgm:pt>
    <dgm:pt modelId="{CF58E963-0155-475E-9E43-9D79EE22C53F}" type="sibTrans" cxnId="{72F89F1C-7401-4677-9AE7-5501F3936DE6}">
      <dgm:prSet/>
      <dgm:spPr/>
      <dgm:t>
        <a:bodyPr/>
        <a:lstStyle/>
        <a:p>
          <a:pPr>
            <a:lnSpc>
              <a:spcPts val="1800"/>
            </a:lnSpc>
            <a:spcAft>
              <a:spcPts val="0"/>
            </a:spcAft>
          </a:pPr>
          <a:endParaRPr lang="es-ES" sz="2000" b="1"/>
        </a:p>
      </dgm:t>
    </dgm:pt>
    <dgm:pt modelId="{0EA26853-5C02-43BB-989C-08C1B80E06ED}">
      <dgm:prSet phldrT="[Texto]" custT="1"/>
      <dgm:spPr>
        <a:solidFill>
          <a:schemeClr val="accent2">
            <a:lumMod val="20000"/>
            <a:lumOff val="80000"/>
          </a:schemeClr>
        </a:solidFill>
        <a:ln w="38100" cap="flat" cmpd="sng" algn="ctr">
          <a:solidFill>
            <a:schemeClr val="accent2">
              <a:lumMod val="5000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prstClr val="white"/>
          </a:contourClr>
        </a:sp3d>
      </dgm:spPr>
      <dgm:t>
        <a:bodyPr spcFirstLastPara="0" vert="horz" wrap="square" lIns="38100" tIns="25400" rIns="38100" bIns="25400" numCol="1" spcCol="1270" anchor="ctr" anchorCtr="0"/>
        <a:lstStyle/>
        <a:p>
          <a:pPr>
            <a:lnSpc>
              <a:spcPts val="1800"/>
            </a:lnSpc>
            <a:spcAft>
              <a:spcPts val="0"/>
            </a:spcAft>
          </a:pPr>
          <a:r>
            <a:rPr lang="en" sz="1800" b="1" kern="1200" dirty="0">
              <a:solidFill>
                <a:srgbClr val="C00000"/>
              </a:solidFill>
            </a:rPr>
            <a:t>X</a:t>
          </a:r>
          <a:r>
            <a:rPr lang="en" sz="1800" b="1" kern="1200" dirty="0">
              <a:solidFill>
                <a:schemeClr val="tx1"/>
              </a:solidFill>
            </a:rPr>
            <a:t> </a:t>
          </a:r>
          <a:r>
            <a:rPr lang="en" sz="1800" b="1" kern="1200" dirty="0">
              <a:solidFill>
                <a:schemeClr val="tx1"/>
              </a:solidFill>
              <a:latin typeface="Aptos" panose="02110004020202020204"/>
              <a:ea typeface="+mn-ea"/>
              <a:cs typeface="+mn-cs"/>
            </a:rPr>
            <a:t>Love </a:t>
          </a:r>
          <a:r>
            <a:rPr lang="en" sz="1800" b="1" kern="1200" dirty="0">
              <a:solidFill>
                <a:schemeClr val="tx1"/>
              </a:solidFill>
            </a:rPr>
            <a:t>without coveting what belongs to the one you love</a:t>
          </a:r>
        </a:p>
      </dgm:t>
    </dgm:pt>
    <dgm:pt modelId="{FAAD0137-0102-48A7-A03E-C74BD34C9366}" type="parTrans" cxnId="{2082BF19-6283-47E0-B4A9-9A19778F0FFE}">
      <dgm:prSet/>
      <dgm:spPr/>
      <dgm:t>
        <a:bodyPr/>
        <a:lstStyle/>
        <a:p>
          <a:pPr>
            <a:lnSpc>
              <a:spcPts val="1800"/>
            </a:lnSpc>
            <a:spcAft>
              <a:spcPts val="0"/>
            </a:spcAft>
          </a:pPr>
          <a:endParaRPr lang="es-ES" sz="2000" b="1"/>
        </a:p>
      </dgm:t>
    </dgm:pt>
    <dgm:pt modelId="{F3C337C4-5140-43DF-AFCE-B9D50F4F4CCE}" type="sibTrans" cxnId="{2082BF19-6283-47E0-B4A9-9A19778F0FFE}">
      <dgm:prSet/>
      <dgm:spPr/>
      <dgm:t>
        <a:bodyPr/>
        <a:lstStyle/>
        <a:p>
          <a:pPr>
            <a:lnSpc>
              <a:spcPts val="1800"/>
            </a:lnSpc>
            <a:spcAft>
              <a:spcPts val="0"/>
            </a:spcAft>
          </a:pPr>
          <a:endParaRPr lang="es-ES" sz="2000" b="1"/>
        </a:p>
      </dgm:t>
    </dgm:pt>
    <dgm:pt modelId="{9FF1E447-5C1A-43DB-B48C-C2F243F1118A}" type="pres">
      <dgm:prSet presAssocID="{87E79DAE-E235-4CAE-8010-544F912F0FCB}" presName="diagram" presStyleCnt="0">
        <dgm:presLayoutVars>
          <dgm:chPref val="1"/>
          <dgm:dir/>
          <dgm:animOne val="branch"/>
          <dgm:animLvl val="lvl"/>
          <dgm:resizeHandles/>
        </dgm:presLayoutVars>
      </dgm:prSet>
      <dgm:spPr/>
    </dgm:pt>
    <dgm:pt modelId="{360003AD-7C5D-47DF-9034-382D42D6F590}" type="pres">
      <dgm:prSet presAssocID="{E09FFCFC-78B4-4412-97F1-61D91A4D6585}" presName="root" presStyleCnt="0"/>
      <dgm:spPr/>
    </dgm:pt>
    <dgm:pt modelId="{35F17DE4-DEB4-4CA8-B13C-F34E375871DB}" type="pres">
      <dgm:prSet presAssocID="{E09FFCFC-78B4-4412-97F1-61D91A4D6585}" presName="rootComposite" presStyleCnt="0"/>
      <dgm:spPr/>
    </dgm:pt>
    <dgm:pt modelId="{8E1C7DC3-E025-4B8F-91EB-D0A53DDCF38F}" type="pres">
      <dgm:prSet presAssocID="{E09FFCFC-78B4-4412-97F1-61D91A4D6585}" presName="rootText" presStyleLbl="node1" presStyleIdx="0" presStyleCnt="2" custScaleX="244769"/>
      <dgm:spPr/>
    </dgm:pt>
    <dgm:pt modelId="{026AC0AC-B495-4DA3-8071-7993908426C3}" type="pres">
      <dgm:prSet presAssocID="{E09FFCFC-78B4-4412-97F1-61D91A4D6585}" presName="rootConnector" presStyleLbl="node1" presStyleIdx="0" presStyleCnt="2"/>
      <dgm:spPr/>
    </dgm:pt>
    <dgm:pt modelId="{65AE9ADF-0E04-45DA-A05F-42FB6D60F747}" type="pres">
      <dgm:prSet presAssocID="{E09FFCFC-78B4-4412-97F1-61D91A4D6585}" presName="childShape" presStyleCnt="0"/>
      <dgm:spPr/>
    </dgm:pt>
    <dgm:pt modelId="{8FD5CF68-FB6A-4072-ACD3-CBD424AE9D2E}" type="pres">
      <dgm:prSet presAssocID="{F0D79957-406F-44FB-AB5A-76671BAB88E2}" presName="Name13" presStyleLbl="parChTrans1D2" presStyleIdx="0" presStyleCnt="10"/>
      <dgm:spPr/>
    </dgm:pt>
    <dgm:pt modelId="{458E2319-0206-4761-BD21-CE45A679A811}" type="pres">
      <dgm:prSet presAssocID="{7B8DAF87-CAE6-4F47-94BE-341FC4E1ADF7}" presName="childText" presStyleLbl="bgAcc1" presStyleIdx="0" presStyleCnt="10" custScaleX="347647" custLinFactNeighborX="-17856">
        <dgm:presLayoutVars>
          <dgm:bulletEnabled val="1"/>
        </dgm:presLayoutVars>
      </dgm:prSet>
      <dgm:spPr/>
    </dgm:pt>
    <dgm:pt modelId="{E31ADCE9-7BE9-4533-8D8B-F17A4C963456}" type="pres">
      <dgm:prSet presAssocID="{2D20351E-F416-4925-B7A5-B68AE0EC60AF}" presName="Name13" presStyleLbl="parChTrans1D2" presStyleIdx="1" presStyleCnt="10"/>
      <dgm:spPr/>
    </dgm:pt>
    <dgm:pt modelId="{649119AE-F131-4EF8-8C8F-531C779F0787}" type="pres">
      <dgm:prSet presAssocID="{FA8DD327-67F9-46BB-8E67-5DDC9DD035DD}" presName="childText" presStyleLbl="bgAcc1" presStyleIdx="1" presStyleCnt="10" custScaleX="347647" custScaleY="165694" custLinFactNeighborX="-17856">
        <dgm:presLayoutVars>
          <dgm:bulletEnabled val="1"/>
        </dgm:presLayoutVars>
      </dgm:prSet>
      <dgm:spPr>
        <a:xfrm>
          <a:off x="421700" y="1352448"/>
          <a:ext cx="3001443" cy="894084"/>
        </a:xfrm>
        <a:prstGeom prst="roundRect">
          <a:avLst>
            <a:gd name="adj" fmla="val 10000"/>
          </a:avLst>
        </a:prstGeom>
      </dgm:spPr>
    </dgm:pt>
    <dgm:pt modelId="{BE34478B-861B-4089-BC5F-9BCB1E72637F}" type="pres">
      <dgm:prSet presAssocID="{FDD72720-46D6-43B3-90D9-AE7F0A7A4F93}" presName="Name13" presStyleLbl="parChTrans1D2" presStyleIdx="2" presStyleCnt="10"/>
      <dgm:spPr/>
    </dgm:pt>
    <dgm:pt modelId="{8495EDAE-90BF-40F2-83F1-DD1ECB036595}" type="pres">
      <dgm:prSet presAssocID="{677AE23F-B973-4B7A-B02C-DED70AEDA79A}" presName="childText" presStyleLbl="bgAcc1" presStyleIdx="2" presStyleCnt="10" custScaleX="347647" custScaleY="155232" custLinFactNeighborX="-17856">
        <dgm:presLayoutVars>
          <dgm:bulletEnabled val="1"/>
        </dgm:presLayoutVars>
      </dgm:prSet>
      <dgm:spPr>
        <a:xfrm>
          <a:off x="421700" y="2381432"/>
          <a:ext cx="3001443" cy="837631"/>
        </a:xfrm>
        <a:prstGeom prst="roundRect">
          <a:avLst>
            <a:gd name="adj" fmla="val 10000"/>
          </a:avLst>
        </a:prstGeom>
      </dgm:spPr>
    </dgm:pt>
    <dgm:pt modelId="{E3747915-E85C-4CED-87A1-565CE63BD010}" type="pres">
      <dgm:prSet presAssocID="{410549C4-B924-424E-B5E7-4CB7383DDEB1}" presName="Name13" presStyleLbl="parChTrans1D2" presStyleIdx="3" presStyleCnt="10"/>
      <dgm:spPr/>
    </dgm:pt>
    <dgm:pt modelId="{B3244955-978C-4C03-837B-F87190B1A44A}" type="pres">
      <dgm:prSet presAssocID="{6A030983-D2AB-401F-B966-94115ADE9F77}" presName="childText" presStyleLbl="bgAcc1" presStyleIdx="3" presStyleCnt="10" custScaleX="347647" custScaleY="200408" custLinFactNeighborX="-17856">
        <dgm:presLayoutVars>
          <dgm:bulletEnabled val="1"/>
        </dgm:presLayoutVars>
      </dgm:prSet>
      <dgm:spPr>
        <a:xfrm>
          <a:off x="421700" y="3353963"/>
          <a:ext cx="3001443" cy="1081401"/>
        </a:xfrm>
        <a:prstGeom prst="roundRect">
          <a:avLst>
            <a:gd name="adj" fmla="val 10000"/>
          </a:avLst>
        </a:prstGeom>
      </dgm:spPr>
    </dgm:pt>
    <dgm:pt modelId="{8DB47532-43E3-440B-8D1C-DBC72F17142B}" type="pres">
      <dgm:prSet presAssocID="{C6901E52-3684-4220-BD71-0EC36022DBFB}" presName="root" presStyleCnt="0"/>
      <dgm:spPr/>
    </dgm:pt>
    <dgm:pt modelId="{0B1E7E23-EB6D-48AC-B22E-064C20475470}" type="pres">
      <dgm:prSet presAssocID="{C6901E52-3684-4220-BD71-0EC36022DBFB}" presName="rootComposite" presStyleCnt="0"/>
      <dgm:spPr/>
    </dgm:pt>
    <dgm:pt modelId="{2FDB138F-9521-49E5-8C9E-F50A4D472755}" type="pres">
      <dgm:prSet presAssocID="{C6901E52-3684-4220-BD71-0EC36022DBFB}" presName="rootText" presStyleLbl="node1" presStyleIdx="1" presStyleCnt="2" custScaleX="244769"/>
      <dgm:spPr/>
    </dgm:pt>
    <dgm:pt modelId="{F56D5B39-32F6-4194-B5CD-CC6C20C58A5E}" type="pres">
      <dgm:prSet presAssocID="{C6901E52-3684-4220-BD71-0EC36022DBFB}" presName="rootConnector" presStyleLbl="node1" presStyleIdx="1" presStyleCnt="2"/>
      <dgm:spPr/>
    </dgm:pt>
    <dgm:pt modelId="{078EB2E4-688E-4354-928B-7368E7D97BCA}" type="pres">
      <dgm:prSet presAssocID="{C6901E52-3684-4220-BD71-0EC36022DBFB}" presName="childShape" presStyleCnt="0"/>
      <dgm:spPr/>
    </dgm:pt>
    <dgm:pt modelId="{DCF00F9E-B56C-4685-9BDF-CE7EE761179D}" type="pres">
      <dgm:prSet presAssocID="{634FBC34-2582-4898-9CC8-12E9FB9F9BD5}" presName="Name13" presStyleLbl="parChTrans1D2" presStyleIdx="4" presStyleCnt="10"/>
      <dgm:spPr/>
    </dgm:pt>
    <dgm:pt modelId="{B2A730C3-1E41-46D9-9809-C9E82CDC9379}" type="pres">
      <dgm:prSet presAssocID="{3B8FED9A-B309-4E8D-B159-80F81E84FAF7}" presName="childText" presStyleLbl="bgAcc1" presStyleIdx="4" presStyleCnt="10" custScaleX="347647">
        <dgm:presLayoutVars>
          <dgm:bulletEnabled val="1"/>
        </dgm:presLayoutVars>
      </dgm:prSet>
      <dgm:spPr>
        <a:xfrm>
          <a:off x="3847105" y="677948"/>
          <a:ext cx="3001443" cy="539599"/>
        </a:xfrm>
        <a:prstGeom prst="roundRect">
          <a:avLst>
            <a:gd name="adj" fmla="val 10000"/>
          </a:avLst>
        </a:prstGeom>
      </dgm:spPr>
    </dgm:pt>
    <dgm:pt modelId="{DB77333E-8787-4A8C-B59B-680981976E1C}" type="pres">
      <dgm:prSet presAssocID="{744ED898-5D73-4E62-8EC9-78006A2329C6}" presName="Name13" presStyleLbl="parChTrans1D2" presStyleIdx="5" presStyleCnt="10"/>
      <dgm:spPr/>
    </dgm:pt>
    <dgm:pt modelId="{95EC2D9F-67A2-4E41-ABB7-635B5139702B}" type="pres">
      <dgm:prSet presAssocID="{49C03A9D-D482-4A41-B1CC-7885FD5B9C33}" presName="childText" presStyleLbl="bgAcc1" presStyleIdx="5" presStyleCnt="10" custScaleX="347647" custScaleY="160963">
        <dgm:presLayoutVars>
          <dgm:bulletEnabled val="1"/>
        </dgm:presLayoutVars>
      </dgm:prSet>
      <dgm:spPr>
        <a:xfrm>
          <a:off x="3847105" y="1352448"/>
          <a:ext cx="3001443" cy="1079021"/>
        </a:xfrm>
        <a:prstGeom prst="roundRect">
          <a:avLst>
            <a:gd name="adj" fmla="val 10000"/>
          </a:avLst>
        </a:prstGeom>
      </dgm:spPr>
    </dgm:pt>
    <dgm:pt modelId="{DC9186D1-2B96-4718-ADD5-2C3E72F551C8}" type="pres">
      <dgm:prSet presAssocID="{1E767F30-F2F4-4B99-BA1C-B79D97A79DB7}" presName="Name13" presStyleLbl="parChTrans1D2" presStyleIdx="6" presStyleCnt="10"/>
      <dgm:spPr/>
    </dgm:pt>
    <dgm:pt modelId="{EC348F14-993F-4DF8-A1CB-7C6AFDC5A8CC}" type="pres">
      <dgm:prSet presAssocID="{44DCF412-8412-4D80-BC7E-0489477FA62B}" presName="childText" presStyleLbl="bgAcc1" presStyleIdx="6" presStyleCnt="10" custScaleX="347647">
        <dgm:presLayoutVars>
          <dgm:bulletEnabled val="1"/>
        </dgm:presLayoutVars>
      </dgm:prSet>
      <dgm:spPr>
        <a:xfrm>
          <a:off x="3847105" y="2566369"/>
          <a:ext cx="3001443" cy="539599"/>
        </a:xfrm>
        <a:prstGeom prst="roundRect">
          <a:avLst>
            <a:gd name="adj" fmla="val 10000"/>
          </a:avLst>
        </a:prstGeom>
      </dgm:spPr>
    </dgm:pt>
    <dgm:pt modelId="{105AC04E-AF74-4B5D-ACFF-E960B0766A84}" type="pres">
      <dgm:prSet presAssocID="{737C08CF-8914-49C8-A4AE-F31EF5AD5194}" presName="Name13" presStyleLbl="parChTrans1D2" presStyleIdx="7" presStyleCnt="10"/>
      <dgm:spPr/>
    </dgm:pt>
    <dgm:pt modelId="{2D26C9F2-1987-45B5-B722-43299893BE11}" type="pres">
      <dgm:prSet presAssocID="{7CD4650A-65D4-460A-9662-039ACB4F6DE2}" presName="childText" presStyleLbl="bgAcc1" presStyleIdx="7" presStyleCnt="10" custScaleX="347647">
        <dgm:presLayoutVars>
          <dgm:bulletEnabled val="1"/>
        </dgm:presLayoutVars>
      </dgm:prSet>
      <dgm:spPr>
        <a:xfrm>
          <a:off x="3847105" y="3240869"/>
          <a:ext cx="3001443" cy="539599"/>
        </a:xfrm>
        <a:prstGeom prst="roundRect">
          <a:avLst>
            <a:gd name="adj" fmla="val 10000"/>
          </a:avLst>
        </a:prstGeom>
      </dgm:spPr>
    </dgm:pt>
    <dgm:pt modelId="{57F0BF29-5CD1-4521-AE9F-27D48154BFFA}" type="pres">
      <dgm:prSet presAssocID="{A8C19508-4329-48E4-9AD0-54F959ED2E3F}" presName="Name13" presStyleLbl="parChTrans1D2" presStyleIdx="8" presStyleCnt="10"/>
      <dgm:spPr/>
    </dgm:pt>
    <dgm:pt modelId="{2B58C2C9-8D73-4216-B2FA-7ECC4A29806B}" type="pres">
      <dgm:prSet presAssocID="{D23685C8-11AE-49D9-8D39-298458EDB3DF}" presName="childText" presStyleLbl="bgAcc1" presStyleIdx="8" presStyleCnt="10" custScaleX="347647">
        <dgm:presLayoutVars>
          <dgm:bulletEnabled val="1"/>
        </dgm:presLayoutVars>
      </dgm:prSet>
      <dgm:spPr>
        <a:xfrm>
          <a:off x="3847105" y="3915368"/>
          <a:ext cx="3001443" cy="539599"/>
        </a:xfrm>
        <a:prstGeom prst="roundRect">
          <a:avLst>
            <a:gd name="adj" fmla="val 10000"/>
          </a:avLst>
        </a:prstGeom>
      </dgm:spPr>
    </dgm:pt>
    <dgm:pt modelId="{CECCF846-520B-4BC5-8CE4-3573117E6BD5}" type="pres">
      <dgm:prSet presAssocID="{FAAD0137-0102-48A7-A03E-C74BD34C9366}" presName="Name13" presStyleLbl="parChTrans1D2" presStyleIdx="9" presStyleCnt="10"/>
      <dgm:spPr/>
    </dgm:pt>
    <dgm:pt modelId="{8DB65B2F-6798-4AD4-BB8E-8CAE7ECED23D}" type="pres">
      <dgm:prSet presAssocID="{0EA26853-5C02-43BB-989C-08C1B80E06ED}" presName="childText" presStyleLbl="bgAcc1" presStyleIdx="9" presStyleCnt="10" custScaleX="347647" custScaleY="144464">
        <dgm:presLayoutVars>
          <dgm:bulletEnabled val="1"/>
        </dgm:presLayoutVars>
      </dgm:prSet>
      <dgm:spPr>
        <a:xfrm>
          <a:off x="3847105" y="4589868"/>
          <a:ext cx="3001443" cy="539599"/>
        </a:xfrm>
        <a:prstGeom prst="roundRect">
          <a:avLst>
            <a:gd name="adj" fmla="val 10000"/>
          </a:avLst>
        </a:prstGeom>
      </dgm:spPr>
    </dgm:pt>
  </dgm:ptLst>
  <dgm:cxnLst>
    <dgm:cxn modelId="{E77F1509-B017-4E09-8104-C76B59828E99}" type="presOf" srcId="{C6901E52-3684-4220-BD71-0EC36022DBFB}" destId="{F56D5B39-32F6-4194-B5CD-CC6C20C58A5E}" srcOrd="1" destOrd="0" presId="urn:microsoft.com/office/officeart/2005/8/layout/hierarchy3"/>
    <dgm:cxn modelId="{2585DE0A-44B5-40A4-9A27-0D70C1019A9D}" type="presOf" srcId="{A8C19508-4329-48E4-9AD0-54F959ED2E3F}" destId="{57F0BF29-5CD1-4521-AE9F-27D48154BFFA}" srcOrd="0" destOrd="0" presId="urn:microsoft.com/office/officeart/2005/8/layout/hierarchy3"/>
    <dgm:cxn modelId="{2082BF19-6283-47E0-B4A9-9A19778F0FFE}" srcId="{C6901E52-3684-4220-BD71-0EC36022DBFB}" destId="{0EA26853-5C02-43BB-989C-08C1B80E06ED}" srcOrd="5" destOrd="0" parTransId="{FAAD0137-0102-48A7-A03E-C74BD34C9366}" sibTransId="{F3C337C4-5140-43DF-AFCE-B9D50F4F4CCE}"/>
    <dgm:cxn modelId="{B954981C-F3E8-488E-908B-5DE8FB1A9E93}" type="presOf" srcId="{1E767F30-F2F4-4B99-BA1C-B79D97A79DB7}" destId="{DC9186D1-2B96-4718-ADD5-2C3E72F551C8}" srcOrd="0" destOrd="0" presId="urn:microsoft.com/office/officeart/2005/8/layout/hierarchy3"/>
    <dgm:cxn modelId="{72F89F1C-7401-4677-9AE7-5501F3936DE6}" srcId="{C6901E52-3684-4220-BD71-0EC36022DBFB}" destId="{D23685C8-11AE-49D9-8D39-298458EDB3DF}" srcOrd="4" destOrd="0" parTransId="{A8C19508-4329-48E4-9AD0-54F959ED2E3F}" sibTransId="{CF58E963-0155-475E-9E43-9D79EE22C53F}"/>
    <dgm:cxn modelId="{108A5720-9876-4B9C-921D-79E2BB426FD9}" type="presOf" srcId="{7CD4650A-65D4-460A-9662-039ACB4F6DE2}" destId="{2D26C9F2-1987-45B5-B722-43299893BE11}" srcOrd="0" destOrd="0" presId="urn:microsoft.com/office/officeart/2005/8/layout/hierarchy3"/>
    <dgm:cxn modelId="{1D4E2327-6790-49F5-8B53-61B669DAB203}" type="presOf" srcId="{744ED898-5D73-4E62-8EC9-78006A2329C6}" destId="{DB77333E-8787-4A8C-B59B-680981976E1C}" srcOrd="0" destOrd="0" presId="urn:microsoft.com/office/officeart/2005/8/layout/hierarchy3"/>
    <dgm:cxn modelId="{3C213F2B-00E5-4AE3-B3F9-CE58B07C023C}" type="presOf" srcId="{2D20351E-F416-4925-B7A5-B68AE0EC60AF}" destId="{E31ADCE9-7BE9-4533-8D8B-F17A4C963456}" srcOrd="0" destOrd="0" presId="urn:microsoft.com/office/officeart/2005/8/layout/hierarchy3"/>
    <dgm:cxn modelId="{4154AE2E-6F94-4202-B55C-D94D6B709A13}" type="presOf" srcId="{FA8DD327-67F9-46BB-8E67-5DDC9DD035DD}" destId="{649119AE-F131-4EF8-8C8F-531C779F0787}" srcOrd="0" destOrd="0" presId="urn:microsoft.com/office/officeart/2005/8/layout/hierarchy3"/>
    <dgm:cxn modelId="{A1CE9535-A892-4247-A871-218D36233383}" type="presOf" srcId="{7B8DAF87-CAE6-4F47-94BE-341FC4E1ADF7}" destId="{458E2319-0206-4761-BD21-CE45A679A811}" srcOrd="0" destOrd="0" presId="urn:microsoft.com/office/officeart/2005/8/layout/hierarchy3"/>
    <dgm:cxn modelId="{2E846F40-CA2A-403F-B3E1-F1A19BA13EA1}" type="presOf" srcId="{410549C4-B924-424E-B5E7-4CB7383DDEB1}" destId="{E3747915-E85C-4CED-87A1-565CE63BD010}" srcOrd="0" destOrd="0" presId="urn:microsoft.com/office/officeart/2005/8/layout/hierarchy3"/>
    <dgm:cxn modelId="{B6E7E060-AF9D-4D51-867E-F00B479BA5D6}" type="presOf" srcId="{E09FFCFC-78B4-4412-97F1-61D91A4D6585}" destId="{026AC0AC-B495-4DA3-8071-7993908426C3}" srcOrd="1" destOrd="0" presId="urn:microsoft.com/office/officeart/2005/8/layout/hierarchy3"/>
    <dgm:cxn modelId="{1D77C666-F23F-495D-9041-22A66CC3F3C7}" type="presOf" srcId="{E09FFCFC-78B4-4412-97F1-61D91A4D6585}" destId="{8E1C7DC3-E025-4B8F-91EB-D0A53DDCF38F}" srcOrd="0" destOrd="0" presId="urn:microsoft.com/office/officeart/2005/8/layout/hierarchy3"/>
    <dgm:cxn modelId="{D55D144A-C6FF-4EE1-A3B7-2DACE6E50A8D}" srcId="{C6901E52-3684-4220-BD71-0EC36022DBFB}" destId="{49C03A9D-D482-4A41-B1CC-7885FD5B9C33}" srcOrd="1" destOrd="0" parTransId="{744ED898-5D73-4E62-8EC9-78006A2329C6}" sibTransId="{8A07D49A-25E1-448E-A996-B59EB3F0FD0B}"/>
    <dgm:cxn modelId="{8C01186C-F881-4054-A725-FEC8E6EE85E7}" type="presOf" srcId="{6A030983-D2AB-401F-B966-94115ADE9F77}" destId="{B3244955-978C-4C03-837B-F87190B1A44A}" srcOrd="0" destOrd="0" presId="urn:microsoft.com/office/officeart/2005/8/layout/hierarchy3"/>
    <dgm:cxn modelId="{476B8976-3FE8-418F-A8E0-AFCA5F950379}" srcId="{E09FFCFC-78B4-4412-97F1-61D91A4D6585}" destId="{6A030983-D2AB-401F-B966-94115ADE9F77}" srcOrd="3" destOrd="0" parTransId="{410549C4-B924-424E-B5E7-4CB7383DDEB1}" sibTransId="{6548BC80-6744-4798-9333-1C4811A6C737}"/>
    <dgm:cxn modelId="{43DA097C-4ADF-4B98-927C-4582710A3635}" srcId="{C6901E52-3684-4220-BD71-0EC36022DBFB}" destId="{3B8FED9A-B309-4E8D-B159-80F81E84FAF7}" srcOrd="0" destOrd="0" parTransId="{634FBC34-2582-4898-9CC8-12E9FB9F9BD5}" sibTransId="{048E8224-8284-4F0E-BA2F-21C964BE102D}"/>
    <dgm:cxn modelId="{89C2FF85-692E-4E30-A986-3B05F5529CB3}" type="presOf" srcId="{C6901E52-3684-4220-BD71-0EC36022DBFB}" destId="{2FDB138F-9521-49E5-8C9E-F50A4D472755}" srcOrd="0" destOrd="0" presId="urn:microsoft.com/office/officeart/2005/8/layout/hierarchy3"/>
    <dgm:cxn modelId="{B9094288-46B5-48FE-98C2-B53EE910F0EE}" type="presOf" srcId="{677AE23F-B973-4B7A-B02C-DED70AEDA79A}" destId="{8495EDAE-90BF-40F2-83F1-DD1ECB036595}" srcOrd="0" destOrd="0" presId="urn:microsoft.com/office/officeart/2005/8/layout/hierarchy3"/>
    <dgm:cxn modelId="{9A48A98A-5F44-44B1-B0DC-A24B3A1527BD}" type="presOf" srcId="{FDD72720-46D6-43B3-90D9-AE7F0A7A4F93}" destId="{BE34478B-861B-4089-BC5F-9BCB1E72637F}" srcOrd="0" destOrd="0" presId="urn:microsoft.com/office/officeart/2005/8/layout/hierarchy3"/>
    <dgm:cxn modelId="{DAB5C48E-5BFB-45C0-B5ED-2366D4D4B989}" type="presOf" srcId="{737C08CF-8914-49C8-A4AE-F31EF5AD5194}" destId="{105AC04E-AF74-4B5D-ACFF-E960B0766A84}" srcOrd="0" destOrd="0" presId="urn:microsoft.com/office/officeart/2005/8/layout/hierarchy3"/>
    <dgm:cxn modelId="{910B5EA0-7619-4365-9375-B8693D3D0A67}" type="presOf" srcId="{3B8FED9A-B309-4E8D-B159-80F81E84FAF7}" destId="{B2A730C3-1E41-46D9-9809-C9E82CDC9379}" srcOrd="0" destOrd="0" presId="urn:microsoft.com/office/officeart/2005/8/layout/hierarchy3"/>
    <dgm:cxn modelId="{9122FFA3-381E-4F4B-9814-E71FBAEC3060}" srcId="{87E79DAE-E235-4CAE-8010-544F912F0FCB}" destId="{C6901E52-3684-4220-BD71-0EC36022DBFB}" srcOrd="1" destOrd="0" parTransId="{0CAA8C99-AEC5-442F-8B95-068ED1E3435A}" sibTransId="{284227FB-96B9-4FFB-8DE4-58D20A25E464}"/>
    <dgm:cxn modelId="{A871DDAC-D5BF-4A84-8E7A-54CF7D0B1E9E}" type="presOf" srcId="{F0D79957-406F-44FB-AB5A-76671BAB88E2}" destId="{8FD5CF68-FB6A-4072-ACD3-CBD424AE9D2E}" srcOrd="0" destOrd="0" presId="urn:microsoft.com/office/officeart/2005/8/layout/hierarchy3"/>
    <dgm:cxn modelId="{E3606AB1-0882-4DD8-BC05-47D2723F0D90}" type="presOf" srcId="{D23685C8-11AE-49D9-8D39-298458EDB3DF}" destId="{2B58C2C9-8D73-4216-B2FA-7ECC4A29806B}" srcOrd="0" destOrd="0" presId="urn:microsoft.com/office/officeart/2005/8/layout/hierarchy3"/>
    <dgm:cxn modelId="{4869A9B7-3DA3-4AF2-81F9-E6D17FAE8047}" srcId="{C6901E52-3684-4220-BD71-0EC36022DBFB}" destId="{7CD4650A-65D4-460A-9662-039ACB4F6DE2}" srcOrd="3" destOrd="0" parTransId="{737C08CF-8914-49C8-A4AE-F31EF5AD5194}" sibTransId="{85F13A78-006E-4993-BA45-4E5FD3891DDA}"/>
    <dgm:cxn modelId="{E07DDEB9-28EA-44B8-A032-D76068062C37}" srcId="{C6901E52-3684-4220-BD71-0EC36022DBFB}" destId="{44DCF412-8412-4D80-BC7E-0489477FA62B}" srcOrd="2" destOrd="0" parTransId="{1E767F30-F2F4-4B99-BA1C-B79D97A79DB7}" sibTransId="{9F317176-70CC-4269-A7D6-8797E8C3565E}"/>
    <dgm:cxn modelId="{7A688EC8-290C-44ED-92FF-9F3C14D731AD}" srcId="{E09FFCFC-78B4-4412-97F1-61D91A4D6585}" destId="{FA8DD327-67F9-46BB-8E67-5DDC9DD035DD}" srcOrd="1" destOrd="0" parTransId="{2D20351E-F416-4925-B7A5-B68AE0EC60AF}" sibTransId="{92E85485-33AC-4C62-B031-F51CDADCE71F}"/>
    <dgm:cxn modelId="{1D4D0CCA-2A1B-4303-B1E0-615EC16B0D86}" type="presOf" srcId="{87E79DAE-E235-4CAE-8010-544F912F0FCB}" destId="{9FF1E447-5C1A-43DB-B48C-C2F243F1118A}" srcOrd="0" destOrd="0" presId="urn:microsoft.com/office/officeart/2005/8/layout/hierarchy3"/>
    <dgm:cxn modelId="{FE6EE6CC-30A1-4722-81AA-BDCFD6D7F44B}" type="presOf" srcId="{634FBC34-2582-4898-9CC8-12E9FB9F9BD5}" destId="{DCF00F9E-B56C-4685-9BDF-CE7EE761179D}" srcOrd="0" destOrd="0" presId="urn:microsoft.com/office/officeart/2005/8/layout/hierarchy3"/>
    <dgm:cxn modelId="{4A422BCF-354C-414E-B6AE-50CC3CF386CE}" type="presOf" srcId="{49C03A9D-D482-4A41-B1CC-7885FD5B9C33}" destId="{95EC2D9F-67A2-4E41-ABB7-635B5139702B}" srcOrd="0" destOrd="0" presId="urn:microsoft.com/office/officeart/2005/8/layout/hierarchy3"/>
    <dgm:cxn modelId="{E1902BD9-991B-4B4B-884A-0D1C8DF0C342}" type="presOf" srcId="{44DCF412-8412-4D80-BC7E-0489477FA62B}" destId="{EC348F14-993F-4DF8-A1CB-7C6AFDC5A8CC}" srcOrd="0" destOrd="0" presId="urn:microsoft.com/office/officeart/2005/8/layout/hierarchy3"/>
    <dgm:cxn modelId="{80D4ACDF-73B2-439D-BF9F-9872E74CD108}" srcId="{E09FFCFC-78B4-4412-97F1-61D91A4D6585}" destId="{677AE23F-B973-4B7A-B02C-DED70AEDA79A}" srcOrd="2" destOrd="0" parTransId="{FDD72720-46D6-43B3-90D9-AE7F0A7A4F93}" sibTransId="{EA090354-5451-4B61-9A22-F4321AE85803}"/>
    <dgm:cxn modelId="{358835E8-F13D-46B3-827E-3F36A15F6C4B}" type="presOf" srcId="{0EA26853-5C02-43BB-989C-08C1B80E06ED}" destId="{8DB65B2F-6798-4AD4-BB8E-8CAE7ECED23D}" srcOrd="0" destOrd="0" presId="urn:microsoft.com/office/officeart/2005/8/layout/hierarchy3"/>
    <dgm:cxn modelId="{243DDAF6-BBA0-4D34-BBB4-4E4ADECBFB4F}" srcId="{87E79DAE-E235-4CAE-8010-544F912F0FCB}" destId="{E09FFCFC-78B4-4412-97F1-61D91A4D6585}" srcOrd="0" destOrd="0" parTransId="{6D6D200F-12BD-4BD5-98C1-377ACB8CE91F}" sibTransId="{CE978837-9B52-4DF8-9557-01C4482468A9}"/>
    <dgm:cxn modelId="{3BE7FBF6-69B7-4431-AF8E-BDA7489A59B4}" type="presOf" srcId="{FAAD0137-0102-48A7-A03E-C74BD34C9366}" destId="{CECCF846-520B-4BC5-8CE4-3573117E6BD5}" srcOrd="0" destOrd="0" presId="urn:microsoft.com/office/officeart/2005/8/layout/hierarchy3"/>
    <dgm:cxn modelId="{F4AA58F7-74FF-402E-8AC2-37DC5C4534D9}" srcId="{E09FFCFC-78B4-4412-97F1-61D91A4D6585}" destId="{7B8DAF87-CAE6-4F47-94BE-341FC4E1ADF7}" srcOrd="0" destOrd="0" parTransId="{F0D79957-406F-44FB-AB5A-76671BAB88E2}" sibTransId="{28C9C3C6-C6D4-41AE-B553-B2A8513B392A}"/>
    <dgm:cxn modelId="{356832EF-0788-41E1-A71C-7C01A7D80148}" type="presParOf" srcId="{9FF1E447-5C1A-43DB-B48C-C2F243F1118A}" destId="{360003AD-7C5D-47DF-9034-382D42D6F590}" srcOrd="0" destOrd="0" presId="urn:microsoft.com/office/officeart/2005/8/layout/hierarchy3"/>
    <dgm:cxn modelId="{57FF898C-BA5A-42B3-BC78-AC9D64BEF544}" type="presParOf" srcId="{360003AD-7C5D-47DF-9034-382D42D6F590}" destId="{35F17DE4-DEB4-4CA8-B13C-F34E375871DB}" srcOrd="0" destOrd="0" presId="urn:microsoft.com/office/officeart/2005/8/layout/hierarchy3"/>
    <dgm:cxn modelId="{4ACB5489-48D2-4BD0-AC40-7C1812EBE1BF}" type="presParOf" srcId="{35F17DE4-DEB4-4CA8-B13C-F34E375871DB}" destId="{8E1C7DC3-E025-4B8F-91EB-D0A53DDCF38F}" srcOrd="0" destOrd="0" presId="urn:microsoft.com/office/officeart/2005/8/layout/hierarchy3"/>
    <dgm:cxn modelId="{47E9501E-BE3A-46EE-82F4-4A6F7A3155F7}" type="presParOf" srcId="{35F17DE4-DEB4-4CA8-B13C-F34E375871DB}" destId="{026AC0AC-B495-4DA3-8071-7993908426C3}" srcOrd="1" destOrd="0" presId="urn:microsoft.com/office/officeart/2005/8/layout/hierarchy3"/>
    <dgm:cxn modelId="{C087CF4C-8D54-4E82-B0AC-578B5ED2C225}" type="presParOf" srcId="{360003AD-7C5D-47DF-9034-382D42D6F590}" destId="{65AE9ADF-0E04-45DA-A05F-42FB6D60F747}" srcOrd="1" destOrd="0" presId="urn:microsoft.com/office/officeart/2005/8/layout/hierarchy3"/>
    <dgm:cxn modelId="{C5424B91-762D-4D65-86DE-6D7D8350C99E}" type="presParOf" srcId="{65AE9ADF-0E04-45DA-A05F-42FB6D60F747}" destId="{8FD5CF68-FB6A-4072-ACD3-CBD424AE9D2E}" srcOrd="0" destOrd="0" presId="urn:microsoft.com/office/officeart/2005/8/layout/hierarchy3"/>
    <dgm:cxn modelId="{BF69E9BE-3367-4F42-A77F-F8B5EB79DA9F}" type="presParOf" srcId="{65AE9ADF-0E04-45DA-A05F-42FB6D60F747}" destId="{458E2319-0206-4761-BD21-CE45A679A811}" srcOrd="1" destOrd="0" presId="urn:microsoft.com/office/officeart/2005/8/layout/hierarchy3"/>
    <dgm:cxn modelId="{500CAD3A-434D-45E2-BB92-6D4E8EF3B8EB}" type="presParOf" srcId="{65AE9ADF-0E04-45DA-A05F-42FB6D60F747}" destId="{E31ADCE9-7BE9-4533-8D8B-F17A4C963456}" srcOrd="2" destOrd="0" presId="urn:microsoft.com/office/officeart/2005/8/layout/hierarchy3"/>
    <dgm:cxn modelId="{1E0196ED-EC99-4A4C-8B1F-556217FDA054}" type="presParOf" srcId="{65AE9ADF-0E04-45DA-A05F-42FB6D60F747}" destId="{649119AE-F131-4EF8-8C8F-531C779F0787}" srcOrd="3" destOrd="0" presId="urn:microsoft.com/office/officeart/2005/8/layout/hierarchy3"/>
    <dgm:cxn modelId="{DFF42BA9-745C-49B8-BA14-492782EFBAF4}" type="presParOf" srcId="{65AE9ADF-0E04-45DA-A05F-42FB6D60F747}" destId="{BE34478B-861B-4089-BC5F-9BCB1E72637F}" srcOrd="4" destOrd="0" presId="urn:microsoft.com/office/officeart/2005/8/layout/hierarchy3"/>
    <dgm:cxn modelId="{718F4E2A-1544-4670-B918-39AA1FAB90FE}" type="presParOf" srcId="{65AE9ADF-0E04-45DA-A05F-42FB6D60F747}" destId="{8495EDAE-90BF-40F2-83F1-DD1ECB036595}" srcOrd="5" destOrd="0" presId="urn:microsoft.com/office/officeart/2005/8/layout/hierarchy3"/>
    <dgm:cxn modelId="{FCBBD2B7-5F77-4832-84D0-03F4A6E92C8A}" type="presParOf" srcId="{65AE9ADF-0E04-45DA-A05F-42FB6D60F747}" destId="{E3747915-E85C-4CED-87A1-565CE63BD010}" srcOrd="6" destOrd="0" presId="urn:microsoft.com/office/officeart/2005/8/layout/hierarchy3"/>
    <dgm:cxn modelId="{3D0737F1-96E3-4C62-8689-E86D3DF9B42F}" type="presParOf" srcId="{65AE9ADF-0E04-45DA-A05F-42FB6D60F747}" destId="{B3244955-978C-4C03-837B-F87190B1A44A}" srcOrd="7" destOrd="0" presId="urn:microsoft.com/office/officeart/2005/8/layout/hierarchy3"/>
    <dgm:cxn modelId="{CC5B870C-37A0-4703-B928-84495C18F729}" type="presParOf" srcId="{9FF1E447-5C1A-43DB-B48C-C2F243F1118A}" destId="{8DB47532-43E3-440B-8D1C-DBC72F17142B}" srcOrd="1" destOrd="0" presId="urn:microsoft.com/office/officeart/2005/8/layout/hierarchy3"/>
    <dgm:cxn modelId="{47221EB0-9CB4-4604-BAEC-C822A48ECA6A}" type="presParOf" srcId="{8DB47532-43E3-440B-8D1C-DBC72F17142B}" destId="{0B1E7E23-EB6D-48AC-B22E-064C20475470}" srcOrd="0" destOrd="0" presId="urn:microsoft.com/office/officeart/2005/8/layout/hierarchy3"/>
    <dgm:cxn modelId="{DA804F8A-C501-4E6D-BDB9-798963AC4DAA}" type="presParOf" srcId="{0B1E7E23-EB6D-48AC-B22E-064C20475470}" destId="{2FDB138F-9521-49E5-8C9E-F50A4D472755}" srcOrd="0" destOrd="0" presId="urn:microsoft.com/office/officeart/2005/8/layout/hierarchy3"/>
    <dgm:cxn modelId="{DFE73090-0C03-4C1C-9238-2CABB3CB988C}" type="presParOf" srcId="{0B1E7E23-EB6D-48AC-B22E-064C20475470}" destId="{F56D5B39-32F6-4194-B5CD-CC6C20C58A5E}" srcOrd="1" destOrd="0" presId="urn:microsoft.com/office/officeart/2005/8/layout/hierarchy3"/>
    <dgm:cxn modelId="{7F331407-9692-4C10-8FAB-F8B5C315EBBF}" type="presParOf" srcId="{8DB47532-43E3-440B-8D1C-DBC72F17142B}" destId="{078EB2E4-688E-4354-928B-7368E7D97BCA}" srcOrd="1" destOrd="0" presId="urn:microsoft.com/office/officeart/2005/8/layout/hierarchy3"/>
    <dgm:cxn modelId="{B0EF4A1C-6D08-4CC7-8A8B-C2B0DBA989D7}" type="presParOf" srcId="{078EB2E4-688E-4354-928B-7368E7D97BCA}" destId="{DCF00F9E-B56C-4685-9BDF-CE7EE761179D}" srcOrd="0" destOrd="0" presId="urn:microsoft.com/office/officeart/2005/8/layout/hierarchy3"/>
    <dgm:cxn modelId="{49FF2A68-C110-4F07-82EE-C247EB87B03A}" type="presParOf" srcId="{078EB2E4-688E-4354-928B-7368E7D97BCA}" destId="{B2A730C3-1E41-46D9-9809-C9E82CDC9379}" srcOrd="1" destOrd="0" presId="urn:microsoft.com/office/officeart/2005/8/layout/hierarchy3"/>
    <dgm:cxn modelId="{22292AE1-0E1C-42E4-B1A1-90761A474954}" type="presParOf" srcId="{078EB2E4-688E-4354-928B-7368E7D97BCA}" destId="{DB77333E-8787-4A8C-B59B-680981976E1C}" srcOrd="2" destOrd="0" presId="urn:microsoft.com/office/officeart/2005/8/layout/hierarchy3"/>
    <dgm:cxn modelId="{1E0608DD-23F3-4240-8CE0-6CD1C8D41266}" type="presParOf" srcId="{078EB2E4-688E-4354-928B-7368E7D97BCA}" destId="{95EC2D9F-67A2-4E41-ABB7-635B5139702B}" srcOrd="3" destOrd="0" presId="urn:microsoft.com/office/officeart/2005/8/layout/hierarchy3"/>
    <dgm:cxn modelId="{ED82FFA9-8D7A-45C7-BA64-9B62142EEF2F}" type="presParOf" srcId="{078EB2E4-688E-4354-928B-7368E7D97BCA}" destId="{DC9186D1-2B96-4718-ADD5-2C3E72F551C8}" srcOrd="4" destOrd="0" presId="urn:microsoft.com/office/officeart/2005/8/layout/hierarchy3"/>
    <dgm:cxn modelId="{C4D00AAD-10F5-4761-851A-5C86B6421425}" type="presParOf" srcId="{078EB2E4-688E-4354-928B-7368E7D97BCA}" destId="{EC348F14-993F-4DF8-A1CB-7C6AFDC5A8CC}" srcOrd="5" destOrd="0" presId="urn:microsoft.com/office/officeart/2005/8/layout/hierarchy3"/>
    <dgm:cxn modelId="{F714EC56-3012-4D63-A3BA-17DE025F4E78}" type="presParOf" srcId="{078EB2E4-688E-4354-928B-7368E7D97BCA}" destId="{105AC04E-AF74-4B5D-ACFF-E960B0766A84}" srcOrd="6" destOrd="0" presId="urn:microsoft.com/office/officeart/2005/8/layout/hierarchy3"/>
    <dgm:cxn modelId="{672D822D-6326-491B-B970-5AC896655A08}" type="presParOf" srcId="{078EB2E4-688E-4354-928B-7368E7D97BCA}" destId="{2D26C9F2-1987-45B5-B722-43299893BE11}" srcOrd="7" destOrd="0" presId="urn:microsoft.com/office/officeart/2005/8/layout/hierarchy3"/>
    <dgm:cxn modelId="{FF80C43C-9046-4761-8C95-97835762B7CF}" type="presParOf" srcId="{078EB2E4-688E-4354-928B-7368E7D97BCA}" destId="{57F0BF29-5CD1-4521-AE9F-27D48154BFFA}" srcOrd="8" destOrd="0" presId="urn:microsoft.com/office/officeart/2005/8/layout/hierarchy3"/>
    <dgm:cxn modelId="{76AC172C-C0D9-4EFD-BE33-139F19D2D916}" type="presParOf" srcId="{078EB2E4-688E-4354-928B-7368E7D97BCA}" destId="{2B58C2C9-8D73-4216-B2FA-7ECC4A29806B}" srcOrd="9" destOrd="0" presId="urn:microsoft.com/office/officeart/2005/8/layout/hierarchy3"/>
    <dgm:cxn modelId="{5BAA9D45-3101-424B-817F-15C937B85529}" type="presParOf" srcId="{078EB2E4-688E-4354-928B-7368E7D97BCA}" destId="{CECCF846-520B-4BC5-8CE4-3573117E6BD5}" srcOrd="10" destOrd="0" presId="urn:microsoft.com/office/officeart/2005/8/layout/hierarchy3"/>
    <dgm:cxn modelId="{3C7E3116-E596-403F-9C01-1F8B32EA1B18}" type="presParOf" srcId="{078EB2E4-688E-4354-928B-7368E7D97BCA}" destId="{8DB65B2F-6798-4AD4-BB8E-8CAE7ECED23D}" srcOrd="1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0698C4-C4C9-43FB-9698-B41354E90CCC}" type="doc">
      <dgm:prSet loTypeId="urn:microsoft.com/office/officeart/2005/8/layout/arrow6" loCatId="relationship" qsTypeId="urn:microsoft.com/office/officeart/2005/8/quickstyle/3d5" qsCatId="3D" csTypeId="urn:microsoft.com/office/officeart/2005/8/colors/colorful2" csCatId="colorful" phldr="1"/>
      <dgm:spPr/>
      <dgm:t>
        <a:bodyPr/>
        <a:lstStyle/>
        <a:p>
          <a:endParaRPr lang="es-ES"/>
        </a:p>
      </dgm:t>
    </dgm:pt>
    <dgm:pt modelId="{5898AF8E-4383-46EA-8BEC-1F1F12D54A2E}">
      <dgm:prSet phldrT="[Texto]" custT="1"/>
      <dgm:spPr/>
      <dgm:t>
        <a:bodyPr/>
        <a:lstStyle/>
        <a:p>
          <a:r>
            <a:rPr lang="en" sz="2000" b="1" dirty="0">
              <a:effectLst>
                <a:outerShdw blurRad="38100" dist="38100" dir="2700000" algn="tl">
                  <a:srgbClr val="000000">
                    <a:alpha val="43137"/>
                  </a:srgbClr>
                </a:outerShdw>
              </a:effectLst>
            </a:rPr>
            <a:t>Love God</a:t>
          </a:r>
        </a:p>
      </dgm:t>
    </dgm:pt>
    <dgm:pt modelId="{8C07476D-9087-4612-ACA5-F40F1753B5EE}" type="parTrans" cxnId="{134B2CF6-E9A8-4C7B-BEDD-B1AB1C8D8579}">
      <dgm:prSet/>
      <dgm:spPr/>
      <dgm:t>
        <a:bodyPr/>
        <a:lstStyle/>
        <a:p>
          <a:endParaRPr lang="es-ES" sz="2000" b="1"/>
        </a:p>
      </dgm:t>
    </dgm:pt>
    <dgm:pt modelId="{E55E1934-A09F-4CA2-9FBE-D21567AE19F7}" type="sibTrans" cxnId="{134B2CF6-E9A8-4C7B-BEDD-B1AB1C8D8579}">
      <dgm:prSet/>
      <dgm:spPr/>
      <dgm:t>
        <a:bodyPr/>
        <a:lstStyle/>
        <a:p>
          <a:endParaRPr lang="es-ES" sz="2000" b="1"/>
        </a:p>
      </dgm:t>
    </dgm:pt>
    <dgm:pt modelId="{41067449-67EA-4816-973E-D505D79AC166}">
      <dgm:prSet phldrT="[Texto]" custT="1"/>
      <dgm:spPr/>
      <dgm:t>
        <a:bodyPr/>
        <a:lstStyle/>
        <a:p>
          <a:r>
            <a:rPr lang="en" sz="2000" b="1" dirty="0">
              <a:effectLst>
                <a:outerShdw blurRad="38100" dist="38100" dir="2700000" algn="tl">
                  <a:srgbClr val="000000">
                    <a:alpha val="43137"/>
                  </a:srgbClr>
                </a:outerShdw>
              </a:effectLst>
            </a:rPr>
            <a:t>Worship idols</a:t>
          </a:r>
        </a:p>
      </dgm:t>
    </dgm:pt>
    <dgm:pt modelId="{B696F6AF-F65E-4548-AABB-D6CB9288F1DE}" type="parTrans" cxnId="{1D0C9428-6F42-4AA2-8033-D3928226BF4E}">
      <dgm:prSet/>
      <dgm:spPr/>
      <dgm:t>
        <a:bodyPr/>
        <a:lstStyle/>
        <a:p>
          <a:endParaRPr lang="es-ES" sz="2000" b="1"/>
        </a:p>
      </dgm:t>
    </dgm:pt>
    <dgm:pt modelId="{FE1EB3E1-3139-4C5D-982F-DBEE0304FF51}" type="sibTrans" cxnId="{1D0C9428-6F42-4AA2-8033-D3928226BF4E}">
      <dgm:prSet/>
      <dgm:spPr/>
      <dgm:t>
        <a:bodyPr/>
        <a:lstStyle/>
        <a:p>
          <a:endParaRPr lang="es-ES" sz="2000" b="1"/>
        </a:p>
      </dgm:t>
    </dgm:pt>
    <dgm:pt modelId="{6A806BD8-E887-47C8-9643-FEE6D7C34A0B}" type="pres">
      <dgm:prSet presAssocID="{330698C4-C4C9-43FB-9698-B41354E90CCC}" presName="compositeShape" presStyleCnt="0">
        <dgm:presLayoutVars>
          <dgm:chMax val="2"/>
          <dgm:dir/>
          <dgm:resizeHandles val="exact"/>
        </dgm:presLayoutVars>
      </dgm:prSet>
      <dgm:spPr/>
    </dgm:pt>
    <dgm:pt modelId="{2BF65716-A458-40FB-A46E-24F5D0886127}" type="pres">
      <dgm:prSet presAssocID="{330698C4-C4C9-43FB-9698-B41354E90CCC}" presName="ribbon" presStyleLbl="node1" presStyleIdx="0" presStyleCnt="1" custScaleX="175110"/>
      <dgm:spPr>
        <a:xfrm>
          <a:off x="4" y="0"/>
          <a:ext cx="4464039" cy="1019711"/>
        </a:xfrm>
        <a:prstGeom prst="leftRightRibbon">
          <a:avLst/>
        </a:prstGeom>
        <a:gradFill flip="none" rotWithShape="1">
          <a:gsLst>
            <a:gs pos="1000">
              <a:srgbClr val="FF5050">
                <a:lumMod val="50000"/>
              </a:srgbClr>
            </a:gs>
            <a:gs pos="47000">
              <a:srgbClr val="FF5050">
                <a:lumMod val="75000"/>
              </a:srgbClr>
            </a:gs>
            <a:gs pos="52000">
              <a:srgbClr val="00CC00">
                <a:lumMod val="75000"/>
              </a:srgbClr>
            </a:gs>
            <a:gs pos="100000">
              <a:srgbClr val="00CC00">
                <a:lumMod val="50000"/>
              </a:srgbClr>
            </a:gs>
          </a:gsLst>
          <a:lin ang="10800000" scaled="1"/>
          <a:tileRect/>
        </a:gradFill>
        <a:ln>
          <a:noFill/>
        </a:ln>
        <a:effectLst>
          <a:outerShdw blurRad="50800" dist="38100" algn="l" rotWithShape="0">
            <a:prstClr val="black">
              <a:alpha val="40000"/>
            </a:prstClr>
          </a:outerShdw>
        </a:effectLst>
        <a:sp3d extrusionH="381000" contourW="38100" prstMaterial="matte">
          <a:contourClr>
            <a:schemeClr val="lt1"/>
          </a:contourClr>
        </a:sp3d>
      </dgm:spPr>
    </dgm:pt>
    <dgm:pt modelId="{8494FB69-F8B6-4E2E-BAAE-A2C18A844B7E}" type="pres">
      <dgm:prSet presAssocID="{330698C4-C4C9-43FB-9698-B41354E90CCC}" presName="leftArrowText" presStyleLbl="node1" presStyleIdx="0" presStyleCnt="1" custScaleX="205545" custLinFactNeighborX="-48943">
        <dgm:presLayoutVars>
          <dgm:chMax val="0"/>
          <dgm:bulletEnabled val="1"/>
        </dgm:presLayoutVars>
      </dgm:prSet>
      <dgm:spPr/>
    </dgm:pt>
    <dgm:pt modelId="{5282590F-5ED2-42FE-BB30-BE9F2CF4ECE5}" type="pres">
      <dgm:prSet presAssocID="{330698C4-C4C9-43FB-9698-B41354E90CCC}" presName="rightArrowText" presStyleLbl="node1" presStyleIdx="0" presStyleCnt="1" custScaleX="205545" custLinFactNeighborX="40494" custLinFactNeighborY="-201">
        <dgm:presLayoutVars>
          <dgm:chMax val="0"/>
          <dgm:bulletEnabled val="1"/>
        </dgm:presLayoutVars>
      </dgm:prSet>
      <dgm:spPr/>
    </dgm:pt>
  </dgm:ptLst>
  <dgm:cxnLst>
    <dgm:cxn modelId="{1F472B0A-1422-4EEA-8B47-A7EFF00731EE}" type="presOf" srcId="{5898AF8E-4383-46EA-8BEC-1F1F12D54A2E}" destId="{8494FB69-F8B6-4E2E-BAAE-A2C18A844B7E}" srcOrd="0" destOrd="0" presId="urn:microsoft.com/office/officeart/2005/8/layout/arrow6"/>
    <dgm:cxn modelId="{1D0C9428-6F42-4AA2-8033-D3928226BF4E}" srcId="{330698C4-C4C9-43FB-9698-B41354E90CCC}" destId="{41067449-67EA-4816-973E-D505D79AC166}" srcOrd="1" destOrd="0" parTransId="{B696F6AF-F65E-4548-AABB-D6CB9288F1DE}" sibTransId="{FE1EB3E1-3139-4C5D-982F-DBEE0304FF51}"/>
    <dgm:cxn modelId="{327B739B-9721-4D16-BB9E-FB408F928E31}" type="presOf" srcId="{41067449-67EA-4816-973E-D505D79AC166}" destId="{5282590F-5ED2-42FE-BB30-BE9F2CF4ECE5}" srcOrd="0" destOrd="0" presId="urn:microsoft.com/office/officeart/2005/8/layout/arrow6"/>
    <dgm:cxn modelId="{134B2CF6-E9A8-4C7B-BEDD-B1AB1C8D8579}" srcId="{330698C4-C4C9-43FB-9698-B41354E90CCC}" destId="{5898AF8E-4383-46EA-8BEC-1F1F12D54A2E}" srcOrd="0" destOrd="0" parTransId="{8C07476D-9087-4612-ACA5-F40F1753B5EE}" sibTransId="{E55E1934-A09F-4CA2-9FBE-D21567AE19F7}"/>
    <dgm:cxn modelId="{02B810F7-FD5E-4F2E-83E2-D25016C55274}" type="presOf" srcId="{330698C4-C4C9-43FB-9698-B41354E90CCC}" destId="{6A806BD8-E887-47C8-9643-FEE6D7C34A0B}" srcOrd="0" destOrd="0" presId="urn:microsoft.com/office/officeart/2005/8/layout/arrow6"/>
    <dgm:cxn modelId="{C2645695-0915-452E-8CD9-5F55117018F5}" type="presParOf" srcId="{6A806BD8-E887-47C8-9643-FEE6D7C34A0B}" destId="{2BF65716-A458-40FB-A46E-24F5D0886127}" srcOrd="0" destOrd="0" presId="urn:microsoft.com/office/officeart/2005/8/layout/arrow6"/>
    <dgm:cxn modelId="{97E62506-FDCA-43AF-A1FE-C2846C248B35}" type="presParOf" srcId="{6A806BD8-E887-47C8-9643-FEE6D7C34A0B}" destId="{8494FB69-F8B6-4E2E-BAAE-A2C18A844B7E}" srcOrd="1" destOrd="0" presId="urn:microsoft.com/office/officeart/2005/8/layout/arrow6"/>
    <dgm:cxn modelId="{54FE6896-8F42-428C-AEE2-2F8019F75738}" type="presParOf" srcId="{6A806BD8-E887-47C8-9643-FEE6D7C34A0B}" destId="{5282590F-5ED2-42FE-BB30-BE9F2CF4ECE5}" srcOrd="2" destOrd="0" presId="urn:microsoft.com/office/officeart/2005/8/layout/arrow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0698C4-C4C9-43FB-9698-B41354E90CCC}" type="doc">
      <dgm:prSet loTypeId="urn:microsoft.com/office/officeart/2005/8/layout/arrow6" loCatId="relationship" qsTypeId="urn:microsoft.com/office/officeart/2005/8/quickstyle/3d5" qsCatId="3D" csTypeId="urn:microsoft.com/office/officeart/2005/8/colors/colorful5" csCatId="colorful" phldr="1"/>
      <dgm:spPr/>
      <dgm:t>
        <a:bodyPr/>
        <a:lstStyle/>
        <a:p>
          <a:endParaRPr lang="es-ES"/>
        </a:p>
      </dgm:t>
    </dgm:pt>
    <dgm:pt modelId="{5898AF8E-4383-46EA-8BEC-1F1F12D54A2E}">
      <dgm:prSet phldrT="[Texto]" custT="1"/>
      <dgm:spPr/>
      <dgm:t>
        <a:bodyPr/>
        <a:lstStyle/>
        <a:p>
          <a:r>
            <a:rPr lang="en" sz="2000" b="1" dirty="0">
              <a:effectLst>
                <a:outerShdw blurRad="38100" dist="38100" dir="2700000" algn="tl">
                  <a:srgbClr val="000000">
                    <a:alpha val="43137"/>
                  </a:srgbClr>
                </a:outerShdw>
              </a:effectLst>
            </a:rPr>
            <a:t>Loving others</a:t>
          </a:r>
        </a:p>
      </dgm:t>
    </dgm:pt>
    <dgm:pt modelId="{8C07476D-9087-4612-ACA5-F40F1753B5EE}" type="parTrans" cxnId="{134B2CF6-E9A8-4C7B-BEDD-B1AB1C8D8579}">
      <dgm:prSet/>
      <dgm:spPr/>
      <dgm:t>
        <a:bodyPr/>
        <a:lstStyle/>
        <a:p>
          <a:endParaRPr lang="es-ES" sz="2000" b="1"/>
        </a:p>
      </dgm:t>
    </dgm:pt>
    <dgm:pt modelId="{E55E1934-A09F-4CA2-9FBE-D21567AE19F7}" type="sibTrans" cxnId="{134B2CF6-E9A8-4C7B-BEDD-B1AB1C8D8579}">
      <dgm:prSet/>
      <dgm:spPr/>
      <dgm:t>
        <a:bodyPr/>
        <a:lstStyle/>
        <a:p>
          <a:endParaRPr lang="es-ES" sz="2000" b="1"/>
        </a:p>
      </dgm:t>
    </dgm:pt>
    <dgm:pt modelId="{41067449-67EA-4816-973E-D505D79AC166}">
      <dgm:prSet phldrT="[Texto]" custT="1"/>
      <dgm:spPr/>
      <dgm:t>
        <a:bodyPr/>
        <a:lstStyle/>
        <a:p>
          <a:r>
            <a:rPr lang="en" sz="2000" b="1" dirty="0">
              <a:effectLst>
                <a:outerShdw blurRad="38100" dist="38100" dir="2700000" algn="tl">
                  <a:srgbClr val="000000">
                    <a:alpha val="43137"/>
                  </a:srgbClr>
                </a:outerShdw>
              </a:effectLst>
            </a:rPr>
            <a:t>Harming others</a:t>
          </a:r>
        </a:p>
      </dgm:t>
    </dgm:pt>
    <dgm:pt modelId="{B696F6AF-F65E-4548-AABB-D6CB9288F1DE}" type="parTrans" cxnId="{1D0C9428-6F42-4AA2-8033-D3928226BF4E}">
      <dgm:prSet/>
      <dgm:spPr/>
      <dgm:t>
        <a:bodyPr/>
        <a:lstStyle/>
        <a:p>
          <a:endParaRPr lang="es-ES" sz="2000" b="1"/>
        </a:p>
      </dgm:t>
    </dgm:pt>
    <dgm:pt modelId="{FE1EB3E1-3139-4C5D-982F-DBEE0304FF51}" type="sibTrans" cxnId="{1D0C9428-6F42-4AA2-8033-D3928226BF4E}">
      <dgm:prSet/>
      <dgm:spPr/>
      <dgm:t>
        <a:bodyPr/>
        <a:lstStyle/>
        <a:p>
          <a:endParaRPr lang="es-ES" sz="2000" b="1"/>
        </a:p>
      </dgm:t>
    </dgm:pt>
    <dgm:pt modelId="{6A806BD8-E887-47C8-9643-FEE6D7C34A0B}" type="pres">
      <dgm:prSet presAssocID="{330698C4-C4C9-43FB-9698-B41354E90CCC}" presName="compositeShape" presStyleCnt="0">
        <dgm:presLayoutVars>
          <dgm:chMax val="2"/>
          <dgm:dir/>
          <dgm:resizeHandles val="exact"/>
        </dgm:presLayoutVars>
      </dgm:prSet>
      <dgm:spPr/>
    </dgm:pt>
    <dgm:pt modelId="{2BF65716-A458-40FB-A46E-24F5D0886127}" type="pres">
      <dgm:prSet presAssocID="{330698C4-C4C9-43FB-9698-B41354E90CCC}" presName="ribbon" presStyleLbl="node1" presStyleIdx="0" presStyleCnt="1" custScaleX="175110"/>
      <dgm:spPr>
        <a:xfrm>
          <a:off x="4" y="0"/>
          <a:ext cx="4464039" cy="1019711"/>
        </a:xfrm>
        <a:prstGeom prst="leftRightRibbon">
          <a:avLst/>
        </a:prstGeom>
        <a:gradFill flip="none" rotWithShape="1">
          <a:gsLst>
            <a:gs pos="1000">
              <a:srgbClr val="7030A0"/>
            </a:gs>
            <a:gs pos="47000">
              <a:srgbClr val="9751CB"/>
            </a:gs>
            <a:gs pos="52000">
              <a:srgbClr val="00CC00">
                <a:lumMod val="75000"/>
              </a:srgbClr>
            </a:gs>
            <a:gs pos="100000">
              <a:srgbClr val="00CC00">
                <a:lumMod val="50000"/>
              </a:srgbClr>
            </a:gs>
          </a:gsLst>
          <a:lin ang="10800000" scaled="1"/>
          <a:tileRect/>
        </a:gradFill>
        <a:ln>
          <a:noFill/>
        </a:ln>
        <a:effectLst>
          <a:outerShdw blurRad="50800" dist="38100" dir="18900000" algn="bl" rotWithShape="0">
            <a:prstClr val="black">
              <a:alpha val="40000"/>
            </a:prstClr>
          </a:outerShdw>
        </a:effectLst>
        <a:sp3d extrusionH="381000" contourW="38100" prstMaterial="matte">
          <a:contourClr>
            <a:schemeClr val="lt1"/>
          </a:contourClr>
        </a:sp3d>
      </dgm:spPr>
    </dgm:pt>
    <dgm:pt modelId="{8494FB69-F8B6-4E2E-BAAE-A2C18A844B7E}" type="pres">
      <dgm:prSet presAssocID="{330698C4-C4C9-43FB-9698-B41354E90CCC}" presName="leftArrowText" presStyleLbl="node1" presStyleIdx="0" presStyleCnt="1" custScaleX="205545" custLinFactNeighborX="-48943">
        <dgm:presLayoutVars>
          <dgm:chMax val="0"/>
          <dgm:bulletEnabled val="1"/>
        </dgm:presLayoutVars>
      </dgm:prSet>
      <dgm:spPr/>
    </dgm:pt>
    <dgm:pt modelId="{5282590F-5ED2-42FE-BB30-BE9F2CF4ECE5}" type="pres">
      <dgm:prSet presAssocID="{330698C4-C4C9-43FB-9698-B41354E90CCC}" presName="rightArrowText" presStyleLbl="node1" presStyleIdx="0" presStyleCnt="1" custScaleX="205545" custLinFactNeighborX="40494" custLinFactNeighborY="-201">
        <dgm:presLayoutVars>
          <dgm:chMax val="0"/>
          <dgm:bulletEnabled val="1"/>
        </dgm:presLayoutVars>
      </dgm:prSet>
      <dgm:spPr/>
    </dgm:pt>
  </dgm:ptLst>
  <dgm:cxnLst>
    <dgm:cxn modelId="{1F472B0A-1422-4EEA-8B47-A7EFF00731EE}" type="presOf" srcId="{5898AF8E-4383-46EA-8BEC-1F1F12D54A2E}" destId="{8494FB69-F8B6-4E2E-BAAE-A2C18A844B7E}" srcOrd="0" destOrd="0" presId="urn:microsoft.com/office/officeart/2005/8/layout/arrow6"/>
    <dgm:cxn modelId="{1D0C9428-6F42-4AA2-8033-D3928226BF4E}" srcId="{330698C4-C4C9-43FB-9698-B41354E90CCC}" destId="{41067449-67EA-4816-973E-D505D79AC166}" srcOrd="1" destOrd="0" parTransId="{B696F6AF-F65E-4548-AABB-D6CB9288F1DE}" sibTransId="{FE1EB3E1-3139-4C5D-982F-DBEE0304FF51}"/>
    <dgm:cxn modelId="{327B739B-9721-4D16-BB9E-FB408F928E31}" type="presOf" srcId="{41067449-67EA-4816-973E-D505D79AC166}" destId="{5282590F-5ED2-42FE-BB30-BE9F2CF4ECE5}" srcOrd="0" destOrd="0" presId="urn:microsoft.com/office/officeart/2005/8/layout/arrow6"/>
    <dgm:cxn modelId="{134B2CF6-E9A8-4C7B-BEDD-B1AB1C8D8579}" srcId="{330698C4-C4C9-43FB-9698-B41354E90CCC}" destId="{5898AF8E-4383-46EA-8BEC-1F1F12D54A2E}" srcOrd="0" destOrd="0" parTransId="{8C07476D-9087-4612-ACA5-F40F1753B5EE}" sibTransId="{E55E1934-A09F-4CA2-9FBE-D21567AE19F7}"/>
    <dgm:cxn modelId="{02B810F7-FD5E-4F2E-83E2-D25016C55274}" type="presOf" srcId="{330698C4-C4C9-43FB-9698-B41354E90CCC}" destId="{6A806BD8-E887-47C8-9643-FEE6D7C34A0B}" srcOrd="0" destOrd="0" presId="urn:microsoft.com/office/officeart/2005/8/layout/arrow6"/>
    <dgm:cxn modelId="{C2645695-0915-452E-8CD9-5F55117018F5}" type="presParOf" srcId="{6A806BD8-E887-47C8-9643-FEE6D7C34A0B}" destId="{2BF65716-A458-40FB-A46E-24F5D0886127}" srcOrd="0" destOrd="0" presId="urn:microsoft.com/office/officeart/2005/8/layout/arrow6"/>
    <dgm:cxn modelId="{97E62506-FDCA-43AF-A1FE-C2846C248B35}" type="presParOf" srcId="{6A806BD8-E887-47C8-9643-FEE6D7C34A0B}" destId="{8494FB69-F8B6-4E2E-BAAE-A2C18A844B7E}" srcOrd="1" destOrd="0" presId="urn:microsoft.com/office/officeart/2005/8/layout/arrow6"/>
    <dgm:cxn modelId="{54FE6896-8F42-428C-AEE2-2F8019F75738}" type="presParOf" srcId="{6A806BD8-E887-47C8-9643-FEE6D7C34A0B}" destId="{5282590F-5ED2-42FE-BB30-BE9F2CF4ECE5}" srcOrd="2" destOrd="0" presId="urn:microsoft.com/office/officeart/2005/8/layout/arrow6"/>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1C7DC3-E025-4B8F-91EB-D0A53DDCF38F}">
      <dsp:nvSpPr>
        <dsp:cNvPr id="0" name=""/>
        <dsp:cNvSpPr/>
      </dsp:nvSpPr>
      <dsp:spPr>
        <a:xfrm>
          <a:off x="63467" y="781"/>
          <a:ext cx="2629183" cy="537074"/>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ts val="1800"/>
            </a:lnSpc>
            <a:spcBef>
              <a:spcPct val="0"/>
            </a:spcBef>
            <a:spcAft>
              <a:spcPts val="0"/>
            </a:spcAft>
            <a:buNone/>
          </a:pPr>
          <a:r>
            <a:rPr lang="en" sz="2400" b="1" kern="1200" dirty="0">
              <a:effectLst>
                <a:outerShdw blurRad="38100" dist="38100" dir="2700000" algn="tl">
                  <a:srgbClr val="000000">
                    <a:alpha val="43137"/>
                  </a:srgbClr>
                </a:outerShdw>
              </a:effectLst>
            </a:rPr>
            <a:t>Love God</a:t>
          </a:r>
        </a:p>
      </dsp:txBody>
      <dsp:txXfrm>
        <a:off x="79197" y="16511"/>
        <a:ext cx="2597723" cy="505614"/>
      </dsp:txXfrm>
    </dsp:sp>
    <dsp:sp modelId="{8FD5CF68-FB6A-4072-ACD3-CBD424AE9D2E}">
      <dsp:nvSpPr>
        <dsp:cNvPr id="0" name=""/>
        <dsp:cNvSpPr/>
      </dsp:nvSpPr>
      <dsp:spPr>
        <a:xfrm>
          <a:off x="326385" y="537856"/>
          <a:ext cx="109478" cy="402805"/>
        </a:xfrm>
        <a:custGeom>
          <a:avLst/>
          <a:gdLst/>
          <a:ahLst/>
          <a:cxnLst/>
          <a:rect l="0" t="0" r="0" b="0"/>
          <a:pathLst>
            <a:path>
              <a:moveTo>
                <a:pt x="0" y="0"/>
              </a:moveTo>
              <a:lnTo>
                <a:pt x="0" y="402805"/>
              </a:lnTo>
              <a:lnTo>
                <a:pt x="109478" y="402805"/>
              </a:lnTo>
            </a:path>
          </a:pathLst>
        </a:custGeom>
        <a:noFill/>
        <a:ln w="19050" cap="flat" cmpd="sng" algn="ctr">
          <a:solidFill>
            <a:schemeClr val="accent4">
              <a:lumMod val="60000"/>
              <a:lumOff val="40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58E2319-0206-4761-BD21-CE45A679A811}">
      <dsp:nvSpPr>
        <dsp:cNvPr id="0" name=""/>
        <dsp:cNvSpPr/>
      </dsp:nvSpPr>
      <dsp:spPr>
        <a:xfrm>
          <a:off x="435864" y="672124"/>
          <a:ext cx="2987396" cy="537074"/>
        </a:xfrm>
        <a:prstGeom prst="roundRect">
          <a:avLst>
            <a:gd name="adj" fmla="val 10000"/>
          </a:avLst>
        </a:prstGeom>
        <a:solidFill>
          <a:schemeClr val="accent3">
            <a:lumMod val="40000"/>
            <a:lumOff val="60000"/>
          </a:schemeClr>
        </a:solidFill>
        <a:ln w="38100" cap="flat" cmpd="sng" algn="ctr">
          <a:solidFill>
            <a:schemeClr val="accent3">
              <a:lumMod val="5000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ts val="1800"/>
            </a:lnSpc>
            <a:spcBef>
              <a:spcPct val="0"/>
            </a:spcBef>
            <a:spcAft>
              <a:spcPts val="0"/>
            </a:spcAft>
            <a:buNone/>
          </a:pPr>
          <a:r>
            <a:rPr lang="en" sz="2000" b="1" kern="1200" dirty="0">
              <a:solidFill>
                <a:srgbClr val="C00000"/>
              </a:solidFill>
            </a:rPr>
            <a:t>I </a:t>
          </a:r>
          <a:r>
            <a:rPr lang="en" sz="2000" b="1" kern="1200" dirty="0">
              <a:solidFill>
                <a:schemeClr val="tx1"/>
              </a:solidFill>
            </a:rPr>
            <a:t>May God be your only Love</a:t>
          </a:r>
        </a:p>
      </dsp:txBody>
      <dsp:txXfrm>
        <a:off x="451594" y="687854"/>
        <a:ext cx="2955936" cy="505614"/>
      </dsp:txXfrm>
    </dsp:sp>
    <dsp:sp modelId="{E31ADCE9-7BE9-4533-8D8B-F17A4C963456}">
      <dsp:nvSpPr>
        <dsp:cNvPr id="0" name=""/>
        <dsp:cNvSpPr/>
      </dsp:nvSpPr>
      <dsp:spPr>
        <a:xfrm>
          <a:off x="326385" y="537856"/>
          <a:ext cx="109478" cy="1250561"/>
        </a:xfrm>
        <a:custGeom>
          <a:avLst/>
          <a:gdLst/>
          <a:ahLst/>
          <a:cxnLst/>
          <a:rect l="0" t="0" r="0" b="0"/>
          <a:pathLst>
            <a:path>
              <a:moveTo>
                <a:pt x="0" y="0"/>
              </a:moveTo>
              <a:lnTo>
                <a:pt x="0" y="1250561"/>
              </a:lnTo>
              <a:lnTo>
                <a:pt x="109478" y="1250561"/>
              </a:lnTo>
            </a:path>
          </a:pathLst>
        </a:custGeom>
        <a:noFill/>
        <a:ln w="19050" cap="flat" cmpd="sng" algn="ctr">
          <a:solidFill>
            <a:schemeClr val="accent4">
              <a:lumMod val="60000"/>
              <a:lumOff val="40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49119AE-F131-4EF8-8C8F-531C779F0787}">
      <dsp:nvSpPr>
        <dsp:cNvPr id="0" name=""/>
        <dsp:cNvSpPr/>
      </dsp:nvSpPr>
      <dsp:spPr>
        <a:xfrm>
          <a:off x="435864" y="1343467"/>
          <a:ext cx="2987396" cy="889899"/>
        </a:xfrm>
        <a:prstGeom prst="roundRect">
          <a:avLst>
            <a:gd name="adj" fmla="val 10000"/>
          </a:avLst>
        </a:prstGeom>
        <a:solidFill>
          <a:schemeClr val="accent1">
            <a:lumMod val="20000"/>
            <a:lumOff val="80000"/>
          </a:schemeClr>
        </a:solidFill>
        <a:ln w="38100" cap="flat" cmpd="sng" algn="ctr">
          <a:solidFill>
            <a:schemeClr val="accent1">
              <a:lumMod val="5000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prstClr val="white"/>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ts val="1800"/>
            </a:lnSpc>
            <a:spcBef>
              <a:spcPct val="0"/>
            </a:spcBef>
            <a:spcAft>
              <a:spcPts val="0"/>
            </a:spcAft>
            <a:buNone/>
          </a:pPr>
          <a:r>
            <a:rPr lang="en" sz="2000" b="1" kern="1200" dirty="0">
              <a:solidFill>
                <a:srgbClr val="C00000"/>
              </a:solidFill>
            </a:rPr>
            <a:t>II </a:t>
          </a:r>
          <a:r>
            <a:rPr lang="en" sz="2000" b="1" kern="1200" dirty="0">
              <a:solidFill>
                <a:schemeClr val="tx1"/>
              </a:solidFill>
            </a:rPr>
            <a:t>God does not need </a:t>
          </a:r>
          <a:r>
            <a:rPr lang="en" sz="2000" b="1" kern="1200" dirty="0">
              <a:solidFill>
                <a:schemeClr val="tx1"/>
              </a:solidFill>
              <a:latin typeface="Aptos" panose="02110004020202020204"/>
              <a:ea typeface="+mn-ea"/>
              <a:cs typeface="+mn-cs"/>
            </a:rPr>
            <a:t>intermediaries </a:t>
          </a:r>
          <a:r>
            <a:rPr lang="en" sz="2000" b="1" kern="1200" dirty="0">
              <a:solidFill>
                <a:schemeClr val="tx1"/>
              </a:solidFill>
            </a:rPr>
            <a:t>to receive your love</a:t>
          </a:r>
        </a:p>
      </dsp:txBody>
      <dsp:txXfrm>
        <a:off x="461928" y="1369531"/>
        <a:ext cx="2935268" cy="837771"/>
      </dsp:txXfrm>
    </dsp:sp>
    <dsp:sp modelId="{BE34478B-861B-4089-BC5F-9BCB1E72637F}">
      <dsp:nvSpPr>
        <dsp:cNvPr id="0" name=""/>
        <dsp:cNvSpPr/>
      </dsp:nvSpPr>
      <dsp:spPr>
        <a:xfrm>
          <a:off x="326385" y="537856"/>
          <a:ext cx="109478" cy="2246635"/>
        </a:xfrm>
        <a:custGeom>
          <a:avLst/>
          <a:gdLst/>
          <a:ahLst/>
          <a:cxnLst/>
          <a:rect l="0" t="0" r="0" b="0"/>
          <a:pathLst>
            <a:path>
              <a:moveTo>
                <a:pt x="0" y="0"/>
              </a:moveTo>
              <a:lnTo>
                <a:pt x="0" y="2246635"/>
              </a:lnTo>
              <a:lnTo>
                <a:pt x="109478" y="2246635"/>
              </a:lnTo>
            </a:path>
          </a:pathLst>
        </a:custGeom>
        <a:noFill/>
        <a:ln w="19050" cap="flat" cmpd="sng" algn="ctr">
          <a:solidFill>
            <a:schemeClr val="accent4">
              <a:lumMod val="60000"/>
              <a:lumOff val="40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495EDAE-90BF-40F2-83F1-DD1ECB036595}">
      <dsp:nvSpPr>
        <dsp:cNvPr id="0" name=""/>
        <dsp:cNvSpPr/>
      </dsp:nvSpPr>
      <dsp:spPr>
        <a:xfrm>
          <a:off x="435864" y="2367636"/>
          <a:ext cx="2987396" cy="833711"/>
        </a:xfrm>
        <a:prstGeom prst="roundRect">
          <a:avLst>
            <a:gd name="adj" fmla="val 10000"/>
          </a:avLst>
        </a:prstGeom>
        <a:solidFill>
          <a:schemeClr val="accent4">
            <a:lumMod val="20000"/>
            <a:lumOff val="80000"/>
          </a:schemeClr>
        </a:solidFill>
        <a:ln w="38100" cap="flat" cmpd="sng" algn="ctr">
          <a:solidFill>
            <a:schemeClr val="accent4">
              <a:lumMod val="5000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prstClr val="white"/>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ts val="1800"/>
            </a:lnSpc>
            <a:spcBef>
              <a:spcPct val="0"/>
            </a:spcBef>
            <a:spcAft>
              <a:spcPts val="0"/>
            </a:spcAft>
            <a:buNone/>
          </a:pPr>
          <a:r>
            <a:rPr lang="en" sz="2000" b="1" kern="1200" dirty="0">
              <a:solidFill>
                <a:srgbClr val="C00000"/>
              </a:solidFill>
            </a:rPr>
            <a:t>III </a:t>
          </a:r>
          <a:r>
            <a:rPr lang="en" sz="2000" b="1" kern="1200" dirty="0">
              <a:solidFill>
                <a:schemeClr val="tx1"/>
              </a:solidFill>
            </a:rPr>
            <a:t>Show your love for God </a:t>
          </a:r>
          <a:r>
            <a:rPr lang="en" sz="2000" b="1" kern="1200" dirty="0">
              <a:solidFill>
                <a:schemeClr val="tx1"/>
              </a:solidFill>
              <a:latin typeface="Aptos" panose="02110004020202020204"/>
              <a:ea typeface="+mn-ea"/>
              <a:cs typeface="+mn-cs"/>
            </a:rPr>
            <a:t>by respecting </a:t>
          </a:r>
          <a:r>
            <a:rPr lang="en" sz="2000" b="1" kern="1200" dirty="0">
              <a:solidFill>
                <a:schemeClr val="tx1"/>
              </a:solidFill>
            </a:rPr>
            <a:t>his name</a:t>
          </a:r>
        </a:p>
      </dsp:txBody>
      <dsp:txXfrm>
        <a:off x="460283" y="2392055"/>
        <a:ext cx="2938558" cy="784873"/>
      </dsp:txXfrm>
    </dsp:sp>
    <dsp:sp modelId="{E3747915-E85C-4CED-87A1-565CE63BD010}">
      <dsp:nvSpPr>
        <dsp:cNvPr id="0" name=""/>
        <dsp:cNvSpPr/>
      </dsp:nvSpPr>
      <dsp:spPr>
        <a:xfrm>
          <a:off x="326385" y="537856"/>
          <a:ext cx="109478" cy="3335929"/>
        </a:xfrm>
        <a:custGeom>
          <a:avLst/>
          <a:gdLst/>
          <a:ahLst/>
          <a:cxnLst/>
          <a:rect l="0" t="0" r="0" b="0"/>
          <a:pathLst>
            <a:path>
              <a:moveTo>
                <a:pt x="0" y="0"/>
              </a:moveTo>
              <a:lnTo>
                <a:pt x="0" y="3335929"/>
              </a:lnTo>
              <a:lnTo>
                <a:pt x="109478" y="3335929"/>
              </a:lnTo>
            </a:path>
          </a:pathLst>
        </a:custGeom>
        <a:noFill/>
        <a:ln w="19050" cap="flat" cmpd="sng" algn="ctr">
          <a:solidFill>
            <a:schemeClr val="accent4">
              <a:lumMod val="60000"/>
              <a:lumOff val="40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3244955-978C-4C03-837B-F87190B1A44A}">
      <dsp:nvSpPr>
        <dsp:cNvPr id="0" name=""/>
        <dsp:cNvSpPr/>
      </dsp:nvSpPr>
      <dsp:spPr>
        <a:xfrm>
          <a:off x="435864" y="3335616"/>
          <a:ext cx="2987396" cy="1076339"/>
        </a:xfrm>
        <a:prstGeom prst="roundRect">
          <a:avLst>
            <a:gd name="adj" fmla="val 10000"/>
          </a:avLst>
        </a:prstGeom>
        <a:solidFill>
          <a:schemeClr val="accent6">
            <a:lumMod val="20000"/>
            <a:lumOff val="80000"/>
          </a:schemeClr>
        </a:solidFill>
        <a:ln w="38100" cap="flat" cmpd="sng" algn="ctr">
          <a:solidFill>
            <a:schemeClr val="accent6">
              <a:lumMod val="5000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prstClr val="white"/>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ts val="1800"/>
            </a:lnSpc>
            <a:spcBef>
              <a:spcPct val="0"/>
            </a:spcBef>
            <a:spcAft>
              <a:spcPts val="0"/>
            </a:spcAft>
            <a:buNone/>
          </a:pPr>
          <a:r>
            <a:rPr lang="en" sz="2000" b="1" kern="1200" dirty="0">
              <a:solidFill>
                <a:srgbClr val="C00000"/>
              </a:solidFill>
            </a:rPr>
            <a:t>IV </a:t>
          </a:r>
          <a:r>
            <a:rPr lang="en" sz="2000" b="1" kern="1200" dirty="0">
              <a:solidFill>
                <a:schemeClr val="tx1"/>
              </a:solidFill>
            </a:rPr>
            <a:t>Dedicate Saturday to </a:t>
          </a:r>
          <a:r>
            <a:rPr lang="en" sz="2000" b="1" kern="1200" dirty="0">
              <a:solidFill>
                <a:schemeClr val="tx1"/>
              </a:solidFill>
              <a:latin typeface="Aptos" panose="02110004020202020204"/>
              <a:ea typeface="+mn-ea"/>
              <a:cs typeface="+mn-cs"/>
            </a:rPr>
            <a:t>relating </a:t>
          </a:r>
          <a:r>
            <a:rPr lang="en" sz="2000" b="1" kern="1200" dirty="0">
              <a:solidFill>
                <a:schemeClr val="tx1"/>
              </a:solidFill>
            </a:rPr>
            <a:t>to the Creator and Redeemer whom you love</a:t>
          </a:r>
        </a:p>
      </dsp:txBody>
      <dsp:txXfrm>
        <a:off x="467389" y="3367141"/>
        <a:ext cx="2924346" cy="1013289"/>
      </dsp:txXfrm>
    </dsp:sp>
    <dsp:sp modelId="{2FDB138F-9521-49E5-8C9E-F50A4D472755}">
      <dsp:nvSpPr>
        <dsp:cNvPr id="0" name=""/>
        <dsp:cNvSpPr/>
      </dsp:nvSpPr>
      <dsp:spPr>
        <a:xfrm>
          <a:off x="3319401" y="781"/>
          <a:ext cx="2629183" cy="537074"/>
        </a:xfrm>
        <a:prstGeom prst="roundRect">
          <a:avLst>
            <a:gd name="adj" fmla="val 10000"/>
          </a:avLst>
        </a:prstGeom>
        <a:gradFill rotWithShape="0">
          <a:gsLst>
            <a:gs pos="0">
              <a:schemeClr val="accent4">
                <a:hueOff val="-5039990"/>
                <a:satOff val="0"/>
                <a:lumOff val="10000"/>
                <a:alphaOff val="0"/>
                <a:satMod val="103000"/>
                <a:lumMod val="102000"/>
                <a:tint val="94000"/>
              </a:schemeClr>
            </a:gs>
            <a:gs pos="50000">
              <a:schemeClr val="accent4">
                <a:hueOff val="-5039990"/>
                <a:satOff val="0"/>
                <a:lumOff val="10000"/>
                <a:alphaOff val="0"/>
                <a:satMod val="110000"/>
                <a:lumMod val="100000"/>
                <a:shade val="100000"/>
              </a:schemeClr>
            </a:gs>
            <a:gs pos="100000">
              <a:schemeClr val="accent4">
                <a:hueOff val="-5039990"/>
                <a:satOff val="0"/>
                <a:lumOff val="1000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ts val="1800"/>
            </a:lnSpc>
            <a:spcBef>
              <a:spcPct val="0"/>
            </a:spcBef>
            <a:spcAft>
              <a:spcPts val="0"/>
            </a:spcAft>
            <a:buNone/>
          </a:pPr>
          <a:r>
            <a:rPr lang="en" sz="2400" b="1" kern="1200" dirty="0">
              <a:effectLst>
                <a:outerShdw blurRad="38100" dist="38100" dir="2700000" algn="tl">
                  <a:srgbClr val="000000">
                    <a:alpha val="43137"/>
                  </a:srgbClr>
                </a:outerShdw>
              </a:effectLst>
            </a:rPr>
            <a:t>Love your neighbor</a:t>
          </a:r>
        </a:p>
      </dsp:txBody>
      <dsp:txXfrm>
        <a:off x="3335131" y="16511"/>
        <a:ext cx="2597723" cy="505614"/>
      </dsp:txXfrm>
    </dsp:sp>
    <dsp:sp modelId="{DCF00F9E-B56C-4685-9BDF-CE7EE761179D}">
      <dsp:nvSpPr>
        <dsp:cNvPr id="0" name=""/>
        <dsp:cNvSpPr/>
      </dsp:nvSpPr>
      <dsp:spPr>
        <a:xfrm>
          <a:off x="3582319" y="537856"/>
          <a:ext cx="262918" cy="402805"/>
        </a:xfrm>
        <a:custGeom>
          <a:avLst/>
          <a:gdLst/>
          <a:ahLst/>
          <a:cxnLst/>
          <a:rect l="0" t="0" r="0" b="0"/>
          <a:pathLst>
            <a:path>
              <a:moveTo>
                <a:pt x="0" y="0"/>
              </a:moveTo>
              <a:lnTo>
                <a:pt x="0" y="402805"/>
              </a:lnTo>
              <a:lnTo>
                <a:pt x="262918" y="402805"/>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2A730C3-1E41-46D9-9809-C9E82CDC9379}">
      <dsp:nvSpPr>
        <dsp:cNvPr id="0" name=""/>
        <dsp:cNvSpPr/>
      </dsp:nvSpPr>
      <dsp:spPr>
        <a:xfrm>
          <a:off x="3845237" y="672124"/>
          <a:ext cx="2987396" cy="537074"/>
        </a:xfrm>
        <a:prstGeom prst="roundRect">
          <a:avLst>
            <a:gd name="adj" fmla="val 10000"/>
          </a:avLst>
        </a:prstGeom>
        <a:solidFill>
          <a:schemeClr val="tx2">
            <a:lumMod val="20000"/>
            <a:lumOff val="80000"/>
          </a:schemeClr>
        </a:solidFill>
        <a:ln w="38100" cap="flat" cmpd="sng" algn="ctr">
          <a:solidFill>
            <a:schemeClr val="bg2">
              <a:lumMod val="1000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prstClr val="white"/>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ts val="1800"/>
            </a:lnSpc>
            <a:spcBef>
              <a:spcPct val="0"/>
            </a:spcBef>
            <a:spcAft>
              <a:spcPts val="0"/>
            </a:spcAft>
            <a:buNone/>
          </a:pPr>
          <a:r>
            <a:rPr lang="en" sz="2000" b="1" kern="1200" dirty="0">
              <a:solidFill>
                <a:srgbClr val="C00000"/>
              </a:solidFill>
            </a:rPr>
            <a:t>V </a:t>
          </a:r>
          <a:r>
            <a:rPr lang="en" sz="2000" b="1" kern="1200" dirty="0">
              <a:solidFill>
                <a:schemeClr val="tx1"/>
              </a:solidFill>
            </a:rPr>
            <a:t>Love your parents at all times</a:t>
          </a:r>
        </a:p>
      </dsp:txBody>
      <dsp:txXfrm>
        <a:off x="3860967" y="687854"/>
        <a:ext cx="2955936" cy="505614"/>
      </dsp:txXfrm>
    </dsp:sp>
    <dsp:sp modelId="{DB77333E-8787-4A8C-B59B-680981976E1C}">
      <dsp:nvSpPr>
        <dsp:cNvPr id="0" name=""/>
        <dsp:cNvSpPr/>
      </dsp:nvSpPr>
      <dsp:spPr>
        <a:xfrm>
          <a:off x="3582319" y="537856"/>
          <a:ext cx="262918" cy="1237857"/>
        </a:xfrm>
        <a:custGeom>
          <a:avLst/>
          <a:gdLst/>
          <a:ahLst/>
          <a:cxnLst/>
          <a:rect l="0" t="0" r="0" b="0"/>
          <a:pathLst>
            <a:path>
              <a:moveTo>
                <a:pt x="0" y="0"/>
              </a:moveTo>
              <a:lnTo>
                <a:pt x="0" y="1237857"/>
              </a:lnTo>
              <a:lnTo>
                <a:pt x="262918" y="1237857"/>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5EC2D9F-67A2-4E41-ABB7-635B5139702B}">
      <dsp:nvSpPr>
        <dsp:cNvPr id="0" name=""/>
        <dsp:cNvSpPr/>
      </dsp:nvSpPr>
      <dsp:spPr>
        <a:xfrm>
          <a:off x="3845237" y="1343467"/>
          <a:ext cx="2987396" cy="864490"/>
        </a:xfrm>
        <a:prstGeom prst="roundRect">
          <a:avLst>
            <a:gd name="adj" fmla="val 10000"/>
          </a:avLst>
        </a:prstGeom>
        <a:solidFill>
          <a:srgbClr val="CCFFFF"/>
        </a:solidFill>
        <a:ln w="38100" cap="flat" cmpd="sng" algn="ctr">
          <a:solidFill>
            <a:srgbClr val="33CCCC"/>
          </a:solidFill>
          <a:prstDash val="solid"/>
          <a:miter lim="800000"/>
        </a:ln>
        <a:effectLst/>
        <a:scene3d>
          <a:camera prst="orthographicFront"/>
          <a:lightRig rig="threePt" dir="t">
            <a:rot lat="0" lon="0" rev="7500000"/>
          </a:lightRig>
        </a:scene3d>
        <a:sp3d z="-152400" extrusionH="63500" prstMaterial="dkEdge">
          <a:bevelT w="124450" h="16350" prst="relaxedInset"/>
          <a:contourClr>
            <a:prstClr val="white"/>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ts val="1800"/>
            </a:lnSpc>
            <a:spcBef>
              <a:spcPct val="0"/>
            </a:spcBef>
            <a:spcAft>
              <a:spcPts val="0"/>
            </a:spcAft>
            <a:buNone/>
          </a:pPr>
          <a:r>
            <a:rPr lang="en" sz="2000" b="1" kern="1200" dirty="0">
              <a:solidFill>
                <a:srgbClr val="C00000"/>
              </a:solidFill>
            </a:rPr>
            <a:t>VI </a:t>
          </a:r>
          <a:r>
            <a:rPr lang="en" sz="2000" b="1" kern="1200" dirty="0">
              <a:solidFill>
                <a:schemeClr val="tx1"/>
              </a:solidFill>
            </a:rPr>
            <a:t>Show your love </a:t>
          </a:r>
          <a:r>
            <a:rPr lang="en" sz="2000" b="1" kern="1200" dirty="0">
              <a:solidFill>
                <a:schemeClr val="tx1"/>
              </a:solidFill>
              <a:latin typeface="Aptos" panose="02110004020202020204"/>
              <a:ea typeface="+mn-ea"/>
              <a:cs typeface="+mn-cs"/>
            </a:rPr>
            <a:t>by respecting </a:t>
          </a:r>
          <a:r>
            <a:rPr lang="en" sz="2000" b="1" kern="1200" dirty="0">
              <a:solidFill>
                <a:schemeClr val="tx1"/>
              </a:solidFill>
            </a:rPr>
            <a:t>the lives and feelings of others</a:t>
          </a:r>
        </a:p>
      </dsp:txBody>
      <dsp:txXfrm>
        <a:off x="3870557" y="1368787"/>
        <a:ext cx="2936756" cy="813850"/>
      </dsp:txXfrm>
    </dsp:sp>
    <dsp:sp modelId="{DC9186D1-2B96-4718-ADD5-2C3E72F551C8}">
      <dsp:nvSpPr>
        <dsp:cNvPr id="0" name=""/>
        <dsp:cNvSpPr/>
      </dsp:nvSpPr>
      <dsp:spPr>
        <a:xfrm>
          <a:off x="3582319" y="537856"/>
          <a:ext cx="262918" cy="2072908"/>
        </a:xfrm>
        <a:custGeom>
          <a:avLst/>
          <a:gdLst/>
          <a:ahLst/>
          <a:cxnLst/>
          <a:rect l="0" t="0" r="0" b="0"/>
          <a:pathLst>
            <a:path>
              <a:moveTo>
                <a:pt x="0" y="0"/>
              </a:moveTo>
              <a:lnTo>
                <a:pt x="0" y="2072908"/>
              </a:lnTo>
              <a:lnTo>
                <a:pt x="262918" y="2072908"/>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C348F14-993F-4DF8-A1CB-7C6AFDC5A8CC}">
      <dsp:nvSpPr>
        <dsp:cNvPr id="0" name=""/>
        <dsp:cNvSpPr/>
      </dsp:nvSpPr>
      <dsp:spPr>
        <a:xfrm>
          <a:off x="3845237" y="2342227"/>
          <a:ext cx="2987396" cy="537074"/>
        </a:xfrm>
        <a:prstGeom prst="roundRect">
          <a:avLst>
            <a:gd name="adj" fmla="val 10000"/>
          </a:avLst>
        </a:prstGeom>
        <a:solidFill>
          <a:schemeClr val="accent5">
            <a:lumMod val="20000"/>
            <a:lumOff val="80000"/>
          </a:schemeClr>
        </a:solidFill>
        <a:ln w="38100" cap="flat" cmpd="sng" algn="ctr">
          <a:solidFill>
            <a:schemeClr val="accent5">
              <a:lumMod val="5000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prstClr val="white"/>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ts val="1800"/>
            </a:lnSpc>
            <a:spcBef>
              <a:spcPct val="0"/>
            </a:spcBef>
            <a:spcAft>
              <a:spcPts val="0"/>
            </a:spcAft>
            <a:buNone/>
          </a:pPr>
          <a:r>
            <a:rPr lang="en" sz="2000" b="1" kern="1200" dirty="0">
              <a:solidFill>
                <a:srgbClr val="C00000"/>
              </a:solidFill>
            </a:rPr>
            <a:t>VII</a:t>
          </a:r>
          <a:r>
            <a:rPr lang="en" sz="2000" b="1" kern="1200" dirty="0">
              <a:solidFill>
                <a:schemeClr val="tx1"/>
              </a:solidFill>
            </a:rPr>
            <a:t> </a:t>
          </a:r>
          <a:r>
            <a:rPr lang="en" sz="2000" b="1" kern="1200" dirty="0">
              <a:solidFill>
                <a:schemeClr val="tx1"/>
              </a:solidFill>
              <a:latin typeface="Aptos" panose="02110004020202020204"/>
              <a:ea typeface="+mn-ea"/>
              <a:cs typeface="+mn-cs"/>
            </a:rPr>
            <a:t>Love </a:t>
          </a:r>
          <a:r>
            <a:rPr lang="en" sz="2000" b="1" kern="1200" dirty="0">
              <a:solidFill>
                <a:schemeClr val="tx1"/>
              </a:solidFill>
            </a:rPr>
            <a:t>your spouse and always be faithful</a:t>
          </a:r>
        </a:p>
      </dsp:txBody>
      <dsp:txXfrm>
        <a:off x="3860967" y="2357957"/>
        <a:ext cx="2955936" cy="505614"/>
      </dsp:txXfrm>
    </dsp:sp>
    <dsp:sp modelId="{105AC04E-AF74-4B5D-ACFF-E960B0766A84}">
      <dsp:nvSpPr>
        <dsp:cNvPr id="0" name=""/>
        <dsp:cNvSpPr/>
      </dsp:nvSpPr>
      <dsp:spPr>
        <a:xfrm>
          <a:off x="3582319" y="537856"/>
          <a:ext cx="262918" cy="2744251"/>
        </a:xfrm>
        <a:custGeom>
          <a:avLst/>
          <a:gdLst/>
          <a:ahLst/>
          <a:cxnLst/>
          <a:rect l="0" t="0" r="0" b="0"/>
          <a:pathLst>
            <a:path>
              <a:moveTo>
                <a:pt x="0" y="0"/>
              </a:moveTo>
              <a:lnTo>
                <a:pt x="0" y="2744251"/>
              </a:lnTo>
              <a:lnTo>
                <a:pt x="262918" y="2744251"/>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D26C9F2-1987-45B5-B722-43299893BE11}">
      <dsp:nvSpPr>
        <dsp:cNvPr id="0" name=""/>
        <dsp:cNvSpPr/>
      </dsp:nvSpPr>
      <dsp:spPr>
        <a:xfrm>
          <a:off x="3845237" y="3013570"/>
          <a:ext cx="2987396" cy="537074"/>
        </a:xfrm>
        <a:prstGeom prst="roundRect">
          <a:avLst>
            <a:gd name="adj" fmla="val 10000"/>
          </a:avLst>
        </a:prstGeom>
        <a:solidFill>
          <a:srgbClr val="E0D1FF"/>
        </a:solidFill>
        <a:ln w="38100" cap="flat" cmpd="sng" algn="ctr">
          <a:solidFill>
            <a:srgbClr val="9966FF"/>
          </a:solidFill>
          <a:prstDash val="solid"/>
          <a:miter lim="800000"/>
        </a:ln>
        <a:effectLst/>
        <a:scene3d>
          <a:camera prst="orthographicFront"/>
          <a:lightRig rig="threePt" dir="t">
            <a:rot lat="0" lon="0" rev="7500000"/>
          </a:lightRig>
        </a:scene3d>
        <a:sp3d z="-152400" extrusionH="63500" prstMaterial="dkEdge">
          <a:bevelT w="124450" h="16350" prst="relaxedInset"/>
          <a:contourClr>
            <a:prstClr val="white"/>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ts val="1800"/>
            </a:lnSpc>
            <a:spcBef>
              <a:spcPct val="0"/>
            </a:spcBef>
            <a:spcAft>
              <a:spcPts val="0"/>
            </a:spcAft>
            <a:buNone/>
          </a:pPr>
          <a:r>
            <a:rPr lang="en" sz="2000" b="1" kern="1200" dirty="0">
              <a:solidFill>
                <a:srgbClr val="C00000"/>
              </a:solidFill>
            </a:rPr>
            <a:t>VIII </a:t>
          </a:r>
          <a:r>
            <a:rPr lang="en" sz="2000" b="1" kern="1200" dirty="0">
              <a:solidFill>
                <a:schemeClr val="tx1"/>
              </a:solidFill>
            </a:rPr>
            <a:t>Love respects what belongs to the other</a:t>
          </a:r>
        </a:p>
      </dsp:txBody>
      <dsp:txXfrm>
        <a:off x="3860967" y="3029300"/>
        <a:ext cx="2955936" cy="505614"/>
      </dsp:txXfrm>
    </dsp:sp>
    <dsp:sp modelId="{57F0BF29-5CD1-4521-AE9F-27D48154BFFA}">
      <dsp:nvSpPr>
        <dsp:cNvPr id="0" name=""/>
        <dsp:cNvSpPr/>
      </dsp:nvSpPr>
      <dsp:spPr>
        <a:xfrm>
          <a:off x="3582319" y="537856"/>
          <a:ext cx="262918" cy="3415594"/>
        </a:xfrm>
        <a:custGeom>
          <a:avLst/>
          <a:gdLst/>
          <a:ahLst/>
          <a:cxnLst/>
          <a:rect l="0" t="0" r="0" b="0"/>
          <a:pathLst>
            <a:path>
              <a:moveTo>
                <a:pt x="0" y="0"/>
              </a:moveTo>
              <a:lnTo>
                <a:pt x="0" y="3415594"/>
              </a:lnTo>
              <a:lnTo>
                <a:pt x="262918" y="3415594"/>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B58C2C9-8D73-4216-B2FA-7ECC4A29806B}">
      <dsp:nvSpPr>
        <dsp:cNvPr id="0" name=""/>
        <dsp:cNvSpPr/>
      </dsp:nvSpPr>
      <dsp:spPr>
        <a:xfrm>
          <a:off x="3845237" y="3684913"/>
          <a:ext cx="2987396" cy="537074"/>
        </a:xfrm>
        <a:prstGeom prst="roundRect">
          <a:avLst>
            <a:gd name="adj" fmla="val 10000"/>
          </a:avLst>
        </a:prstGeom>
        <a:solidFill>
          <a:srgbClr val="DFE4D8"/>
        </a:solidFill>
        <a:ln w="38100" cap="flat" cmpd="sng" algn="ctr">
          <a:solidFill>
            <a:srgbClr val="475139"/>
          </a:solidFill>
          <a:prstDash val="solid"/>
          <a:miter lim="800000"/>
        </a:ln>
        <a:effectLst/>
        <a:scene3d>
          <a:camera prst="orthographicFront"/>
          <a:lightRig rig="threePt" dir="t">
            <a:rot lat="0" lon="0" rev="7500000"/>
          </a:lightRig>
        </a:scene3d>
        <a:sp3d z="-152400" extrusionH="63500" prstMaterial="dkEdge">
          <a:bevelT w="124450" h="16350" prst="relaxedInset"/>
          <a:contourClr>
            <a:prstClr val="white"/>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ts val="1800"/>
            </a:lnSpc>
            <a:spcBef>
              <a:spcPct val="0"/>
            </a:spcBef>
            <a:spcAft>
              <a:spcPts val="0"/>
            </a:spcAft>
            <a:buNone/>
          </a:pPr>
          <a:r>
            <a:rPr lang="en" sz="2000" b="1" kern="1200" dirty="0">
              <a:solidFill>
                <a:srgbClr val="C00000"/>
              </a:solidFill>
            </a:rPr>
            <a:t>IX </a:t>
          </a:r>
          <a:r>
            <a:rPr lang="en" sz="2000" b="1" kern="1200" dirty="0">
              <a:solidFill>
                <a:schemeClr val="tx1"/>
              </a:solidFill>
            </a:rPr>
            <a:t>Love without hurting with his words</a:t>
          </a:r>
        </a:p>
      </dsp:txBody>
      <dsp:txXfrm>
        <a:off x="3860967" y="3700643"/>
        <a:ext cx="2955936" cy="505614"/>
      </dsp:txXfrm>
    </dsp:sp>
    <dsp:sp modelId="{CECCF846-520B-4BC5-8CE4-3573117E6BD5}">
      <dsp:nvSpPr>
        <dsp:cNvPr id="0" name=""/>
        <dsp:cNvSpPr/>
      </dsp:nvSpPr>
      <dsp:spPr>
        <a:xfrm>
          <a:off x="3582319" y="537856"/>
          <a:ext cx="262918" cy="4206339"/>
        </a:xfrm>
        <a:custGeom>
          <a:avLst/>
          <a:gdLst/>
          <a:ahLst/>
          <a:cxnLst/>
          <a:rect l="0" t="0" r="0" b="0"/>
          <a:pathLst>
            <a:path>
              <a:moveTo>
                <a:pt x="0" y="0"/>
              </a:moveTo>
              <a:lnTo>
                <a:pt x="0" y="4206339"/>
              </a:lnTo>
              <a:lnTo>
                <a:pt x="262918" y="4206339"/>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DB65B2F-6798-4AD4-BB8E-8CAE7ECED23D}">
      <dsp:nvSpPr>
        <dsp:cNvPr id="0" name=""/>
        <dsp:cNvSpPr/>
      </dsp:nvSpPr>
      <dsp:spPr>
        <a:xfrm>
          <a:off x="3845237" y="4356256"/>
          <a:ext cx="2987396" cy="775879"/>
        </a:xfrm>
        <a:prstGeom prst="roundRect">
          <a:avLst>
            <a:gd name="adj" fmla="val 10000"/>
          </a:avLst>
        </a:prstGeom>
        <a:solidFill>
          <a:schemeClr val="accent2">
            <a:lumMod val="20000"/>
            <a:lumOff val="80000"/>
          </a:schemeClr>
        </a:solidFill>
        <a:ln w="38100" cap="flat" cmpd="sng" algn="ctr">
          <a:solidFill>
            <a:schemeClr val="accent2">
              <a:lumMod val="5000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prstClr val="white"/>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00100">
            <a:lnSpc>
              <a:spcPts val="1800"/>
            </a:lnSpc>
            <a:spcBef>
              <a:spcPct val="0"/>
            </a:spcBef>
            <a:spcAft>
              <a:spcPts val="0"/>
            </a:spcAft>
            <a:buNone/>
          </a:pPr>
          <a:r>
            <a:rPr lang="en" sz="1800" b="1" kern="1200" dirty="0">
              <a:solidFill>
                <a:srgbClr val="C00000"/>
              </a:solidFill>
            </a:rPr>
            <a:t>X</a:t>
          </a:r>
          <a:r>
            <a:rPr lang="en" sz="1800" b="1" kern="1200" dirty="0">
              <a:solidFill>
                <a:schemeClr val="tx1"/>
              </a:solidFill>
            </a:rPr>
            <a:t> </a:t>
          </a:r>
          <a:r>
            <a:rPr lang="en" sz="1800" b="1" kern="1200" dirty="0">
              <a:solidFill>
                <a:schemeClr val="tx1"/>
              </a:solidFill>
              <a:latin typeface="Aptos" panose="02110004020202020204"/>
              <a:ea typeface="+mn-ea"/>
              <a:cs typeface="+mn-cs"/>
            </a:rPr>
            <a:t>Love </a:t>
          </a:r>
          <a:r>
            <a:rPr lang="en" sz="1800" b="1" kern="1200" dirty="0">
              <a:solidFill>
                <a:schemeClr val="tx1"/>
              </a:solidFill>
            </a:rPr>
            <a:t>without coveting what belongs to the one you love</a:t>
          </a:r>
        </a:p>
      </dsp:txBody>
      <dsp:txXfrm>
        <a:off x="3867962" y="4378981"/>
        <a:ext cx="2941946" cy="7304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F65716-A458-40FB-A46E-24F5D0886127}">
      <dsp:nvSpPr>
        <dsp:cNvPr id="0" name=""/>
        <dsp:cNvSpPr/>
      </dsp:nvSpPr>
      <dsp:spPr>
        <a:xfrm>
          <a:off x="4" y="0"/>
          <a:ext cx="4464039" cy="1019711"/>
        </a:xfrm>
        <a:prstGeom prst="leftRightRibbon">
          <a:avLst/>
        </a:prstGeom>
        <a:gradFill flip="none" rotWithShape="1">
          <a:gsLst>
            <a:gs pos="1000">
              <a:srgbClr val="FF5050">
                <a:lumMod val="50000"/>
              </a:srgbClr>
            </a:gs>
            <a:gs pos="47000">
              <a:srgbClr val="FF5050">
                <a:lumMod val="75000"/>
              </a:srgbClr>
            </a:gs>
            <a:gs pos="52000">
              <a:srgbClr val="00CC00">
                <a:lumMod val="75000"/>
              </a:srgbClr>
            </a:gs>
            <a:gs pos="100000">
              <a:srgbClr val="00CC00">
                <a:lumMod val="50000"/>
              </a:srgbClr>
            </a:gs>
          </a:gsLst>
          <a:lin ang="10800000" scaled="1"/>
          <a:tileRect/>
        </a:gradFill>
        <a:ln>
          <a:noFill/>
        </a:ln>
        <a:effectLst>
          <a:outerShdw blurRad="50800" dist="38100" algn="l" rotWithShape="0">
            <a:prstClr val="black">
              <a:alpha val="40000"/>
            </a:prstClr>
          </a:outerShdw>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8494FB69-F8B6-4E2E-BAAE-A2C18A844B7E}">
      <dsp:nvSpPr>
        <dsp:cNvPr id="0" name=""/>
        <dsp:cNvSpPr/>
      </dsp:nvSpPr>
      <dsp:spPr>
        <a:xfrm>
          <a:off x="407605" y="178449"/>
          <a:ext cx="1729171" cy="499658"/>
        </a:xfrm>
        <a:prstGeom prst="rect">
          <a:avLst/>
        </a:prstGeom>
        <a:noFill/>
        <a:ln>
          <a:noFill/>
        </a:ln>
        <a:effectLst/>
        <a:sp3d/>
      </dsp:spPr>
      <dsp:style>
        <a:lnRef idx="0">
          <a:scrgbClr r="0" g="0" b="0"/>
        </a:lnRef>
        <a:fillRef idx="1">
          <a:scrgbClr r="0" g="0" b="0"/>
        </a:fillRef>
        <a:effectRef idx="0">
          <a:scrgbClr r="0" g="0" b="0"/>
        </a:effectRef>
        <a:fontRef idx="minor">
          <a:schemeClr val="lt1"/>
        </a:fontRef>
      </dsp:style>
      <dsp:txBody>
        <a:bodyPr spcFirstLastPara="0" vert="horz" wrap="square" lIns="0" tIns="71120" rIns="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Love God</a:t>
          </a:r>
        </a:p>
      </dsp:txBody>
      <dsp:txXfrm>
        <a:off x="407605" y="178449"/>
        <a:ext cx="1729171" cy="499658"/>
      </dsp:txXfrm>
    </dsp:sp>
    <dsp:sp modelId="{5282590F-5ED2-42FE-BB30-BE9F2CF4ECE5}">
      <dsp:nvSpPr>
        <dsp:cNvPr id="0" name=""/>
        <dsp:cNvSpPr/>
      </dsp:nvSpPr>
      <dsp:spPr>
        <a:xfrm>
          <a:off x="2109949" y="340598"/>
          <a:ext cx="2043565" cy="499658"/>
        </a:xfrm>
        <a:prstGeom prst="rect">
          <a:avLst/>
        </a:prstGeom>
        <a:noFill/>
        <a:ln>
          <a:noFill/>
        </a:ln>
        <a:effectLst/>
        <a:sp3d/>
      </dsp:spPr>
      <dsp:style>
        <a:lnRef idx="0">
          <a:scrgbClr r="0" g="0" b="0"/>
        </a:lnRef>
        <a:fillRef idx="1">
          <a:scrgbClr r="0" g="0" b="0"/>
        </a:fillRef>
        <a:effectRef idx="0">
          <a:scrgbClr r="0" g="0" b="0"/>
        </a:effectRef>
        <a:fontRef idx="minor">
          <a:schemeClr val="lt1"/>
        </a:fontRef>
      </dsp:style>
      <dsp:txBody>
        <a:bodyPr spcFirstLastPara="0" vert="horz" wrap="square" lIns="0" tIns="71120" rIns="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Worship idols</a:t>
          </a:r>
        </a:p>
      </dsp:txBody>
      <dsp:txXfrm>
        <a:off x="2109949" y="340598"/>
        <a:ext cx="2043565" cy="4996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F65716-A458-40FB-A46E-24F5D0886127}">
      <dsp:nvSpPr>
        <dsp:cNvPr id="0" name=""/>
        <dsp:cNvSpPr/>
      </dsp:nvSpPr>
      <dsp:spPr>
        <a:xfrm>
          <a:off x="4" y="0"/>
          <a:ext cx="4464039" cy="1019711"/>
        </a:xfrm>
        <a:prstGeom prst="leftRightRibbon">
          <a:avLst/>
        </a:prstGeom>
        <a:gradFill flip="none" rotWithShape="1">
          <a:gsLst>
            <a:gs pos="1000">
              <a:srgbClr val="7030A0"/>
            </a:gs>
            <a:gs pos="47000">
              <a:srgbClr val="9751CB"/>
            </a:gs>
            <a:gs pos="52000">
              <a:srgbClr val="00CC00">
                <a:lumMod val="75000"/>
              </a:srgbClr>
            </a:gs>
            <a:gs pos="100000">
              <a:srgbClr val="00CC00">
                <a:lumMod val="50000"/>
              </a:srgbClr>
            </a:gs>
          </a:gsLst>
          <a:lin ang="10800000" scaled="1"/>
          <a:tileRect/>
        </a:gradFill>
        <a:ln>
          <a:noFill/>
        </a:ln>
        <a:effectLst>
          <a:outerShdw blurRad="50800" dist="38100" dir="18900000" algn="bl" rotWithShape="0">
            <a:prstClr val="black">
              <a:alpha val="40000"/>
            </a:prstClr>
          </a:outerShdw>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8494FB69-F8B6-4E2E-BAAE-A2C18A844B7E}">
      <dsp:nvSpPr>
        <dsp:cNvPr id="0" name=""/>
        <dsp:cNvSpPr/>
      </dsp:nvSpPr>
      <dsp:spPr>
        <a:xfrm>
          <a:off x="407605" y="178449"/>
          <a:ext cx="1729171" cy="499658"/>
        </a:xfrm>
        <a:prstGeom prst="rect">
          <a:avLst/>
        </a:prstGeom>
        <a:noFill/>
        <a:ln>
          <a:noFill/>
        </a:ln>
        <a:effectLst/>
        <a:sp3d/>
      </dsp:spPr>
      <dsp:style>
        <a:lnRef idx="0">
          <a:scrgbClr r="0" g="0" b="0"/>
        </a:lnRef>
        <a:fillRef idx="1">
          <a:scrgbClr r="0" g="0" b="0"/>
        </a:fillRef>
        <a:effectRef idx="0">
          <a:scrgbClr r="0" g="0" b="0"/>
        </a:effectRef>
        <a:fontRef idx="minor">
          <a:schemeClr val="lt1"/>
        </a:fontRef>
      </dsp:style>
      <dsp:txBody>
        <a:bodyPr spcFirstLastPara="0" vert="horz" wrap="square" lIns="0" tIns="71120" rIns="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Loving others</a:t>
          </a:r>
        </a:p>
      </dsp:txBody>
      <dsp:txXfrm>
        <a:off x="407605" y="178449"/>
        <a:ext cx="1729171" cy="499658"/>
      </dsp:txXfrm>
    </dsp:sp>
    <dsp:sp modelId="{5282590F-5ED2-42FE-BB30-BE9F2CF4ECE5}">
      <dsp:nvSpPr>
        <dsp:cNvPr id="0" name=""/>
        <dsp:cNvSpPr/>
      </dsp:nvSpPr>
      <dsp:spPr>
        <a:xfrm>
          <a:off x="2109949" y="340598"/>
          <a:ext cx="2043565" cy="499658"/>
        </a:xfrm>
        <a:prstGeom prst="rect">
          <a:avLst/>
        </a:prstGeom>
        <a:noFill/>
        <a:ln>
          <a:noFill/>
        </a:ln>
        <a:effectLst/>
        <a:sp3d/>
      </dsp:spPr>
      <dsp:style>
        <a:lnRef idx="0">
          <a:scrgbClr r="0" g="0" b="0"/>
        </a:lnRef>
        <a:fillRef idx="1">
          <a:scrgbClr r="0" g="0" b="0"/>
        </a:fillRef>
        <a:effectRef idx="0">
          <a:scrgbClr r="0" g="0" b="0"/>
        </a:effectRef>
        <a:fontRef idx="minor">
          <a:schemeClr val="lt1"/>
        </a:fontRef>
      </dsp:style>
      <dsp:txBody>
        <a:bodyPr spcFirstLastPara="0" vert="horz" wrap="square" lIns="0" tIns="71120" rIns="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Harming others</a:t>
          </a:r>
        </a:p>
      </dsp:txBody>
      <dsp:txXfrm>
        <a:off x="2109949" y="340598"/>
        <a:ext cx="2043565" cy="49965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3.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012B4C-059F-40E7-ADC8-91949B8F96C8}" type="datetimeFigureOut">
              <a:rPr lang="en-US" smtClean="0"/>
              <a:t>3/3/2025</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4C5078-F792-400E-B399-95E9722B0027}" type="slidenum">
              <a:rPr lang="en-US" smtClean="0"/>
              <a:t>‹Nº›</a:t>
            </a:fld>
            <a:endParaRPr lang="en-US"/>
          </a:p>
        </p:txBody>
      </p:sp>
    </p:spTree>
    <p:extLst>
      <p:ext uri="{BB962C8B-B14F-4D97-AF65-F5344CB8AC3E}">
        <p14:creationId xmlns:p14="http://schemas.microsoft.com/office/powerpoint/2010/main" val="3772439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674C5078-F792-400E-B399-95E9722B0027}" type="slidenum">
              <a:rPr lang="en-US" smtClean="0"/>
              <a:t>6</a:t>
            </a:fld>
            <a:endParaRPr lang="en-US"/>
          </a:p>
        </p:txBody>
      </p:sp>
    </p:spTree>
    <p:extLst>
      <p:ext uri="{BB962C8B-B14F-4D97-AF65-F5344CB8AC3E}">
        <p14:creationId xmlns:p14="http://schemas.microsoft.com/office/powerpoint/2010/main" val="96071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919905-630B-2C1F-4626-EC531F0860E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DC2D837A-E384-5EFD-2846-313605108C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ECDA530-533D-3124-4C73-DDE84A8F02A3}"/>
              </a:ext>
            </a:extLst>
          </p:cNvPr>
          <p:cNvSpPr>
            <a:spLocks noGrp="1"/>
          </p:cNvSpPr>
          <p:nvPr>
            <p:ph type="dt" sz="half" idx="10"/>
          </p:nvPr>
        </p:nvSpPr>
        <p:spPr/>
        <p:txBody>
          <a:bodyPr/>
          <a:lstStyle/>
          <a:p>
            <a:fld id="{D0C30FDB-721F-4A1F-AE72-94924724CC76}" type="datetimeFigureOut">
              <a:rPr lang="es-ES" smtClean="0"/>
              <a:t>03/03/2025</a:t>
            </a:fld>
            <a:endParaRPr lang="es-ES"/>
          </a:p>
        </p:txBody>
      </p:sp>
      <p:sp>
        <p:nvSpPr>
          <p:cNvPr id="5" name="Marcador de pie de página 4">
            <a:extLst>
              <a:ext uri="{FF2B5EF4-FFF2-40B4-BE49-F238E27FC236}">
                <a16:creationId xmlns:a16="http://schemas.microsoft.com/office/drawing/2014/main" id="{991D05B1-923E-FD07-9332-713AAF51363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1095B56-E8F6-E007-FC36-C95F0BD25749}"/>
              </a:ext>
            </a:extLst>
          </p:cNvPr>
          <p:cNvSpPr>
            <a:spLocks noGrp="1"/>
          </p:cNvSpPr>
          <p:nvPr>
            <p:ph type="sldNum" sz="quarter" idx="12"/>
          </p:nvPr>
        </p:nvSpPr>
        <p:spPr/>
        <p:txBody>
          <a:bodyPr/>
          <a:lstStyle/>
          <a:p>
            <a:fld id="{60997C3E-E2CF-4EDF-AB50-F82AB3BA1A38}" type="slidenum">
              <a:rPr lang="es-ES" smtClean="0"/>
              <a:t>‹Nº›</a:t>
            </a:fld>
            <a:endParaRPr lang="es-ES"/>
          </a:p>
        </p:txBody>
      </p:sp>
    </p:spTree>
    <p:extLst>
      <p:ext uri="{BB962C8B-B14F-4D97-AF65-F5344CB8AC3E}">
        <p14:creationId xmlns:p14="http://schemas.microsoft.com/office/powerpoint/2010/main" val="589880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17810B-BCDB-1DD8-B2C2-0A038ED1A88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A6F93C8-6BC3-011D-8F14-CF78BD897C9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0E9DAB6-AFFF-2381-9F5B-956150DAB45D}"/>
              </a:ext>
            </a:extLst>
          </p:cNvPr>
          <p:cNvSpPr>
            <a:spLocks noGrp="1"/>
          </p:cNvSpPr>
          <p:nvPr>
            <p:ph type="dt" sz="half" idx="10"/>
          </p:nvPr>
        </p:nvSpPr>
        <p:spPr/>
        <p:txBody>
          <a:bodyPr/>
          <a:lstStyle/>
          <a:p>
            <a:fld id="{D0C30FDB-721F-4A1F-AE72-94924724CC76}" type="datetimeFigureOut">
              <a:rPr lang="es-ES" smtClean="0"/>
              <a:t>03/03/2025</a:t>
            </a:fld>
            <a:endParaRPr lang="es-ES"/>
          </a:p>
        </p:txBody>
      </p:sp>
      <p:sp>
        <p:nvSpPr>
          <p:cNvPr id="5" name="Marcador de pie de página 4">
            <a:extLst>
              <a:ext uri="{FF2B5EF4-FFF2-40B4-BE49-F238E27FC236}">
                <a16:creationId xmlns:a16="http://schemas.microsoft.com/office/drawing/2014/main" id="{81267190-89AF-D1A3-A548-34488EE933D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3A151A3-4DCA-1EE9-FC61-D649A5CD66CF}"/>
              </a:ext>
            </a:extLst>
          </p:cNvPr>
          <p:cNvSpPr>
            <a:spLocks noGrp="1"/>
          </p:cNvSpPr>
          <p:nvPr>
            <p:ph type="sldNum" sz="quarter" idx="12"/>
          </p:nvPr>
        </p:nvSpPr>
        <p:spPr/>
        <p:txBody>
          <a:bodyPr/>
          <a:lstStyle/>
          <a:p>
            <a:fld id="{60997C3E-E2CF-4EDF-AB50-F82AB3BA1A38}" type="slidenum">
              <a:rPr lang="es-ES" smtClean="0"/>
              <a:t>‹Nº›</a:t>
            </a:fld>
            <a:endParaRPr lang="es-ES"/>
          </a:p>
        </p:txBody>
      </p:sp>
    </p:spTree>
    <p:extLst>
      <p:ext uri="{BB962C8B-B14F-4D97-AF65-F5344CB8AC3E}">
        <p14:creationId xmlns:p14="http://schemas.microsoft.com/office/powerpoint/2010/main" val="3920170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0BC4BCD-B6E5-677F-5A04-781D57C35A8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B466815-2B1D-AC17-62CB-22878AB9FAA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71EB63E-5FB3-9049-1966-B1CF10CAEA72}"/>
              </a:ext>
            </a:extLst>
          </p:cNvPr>
          <p:cNvSpPr>
            <a:spLocks noGrp="1"/>
          </p:cNvSpPr>
          <p:nvPr>
            <p:ph type="dt" sz="half" idx="10"/>
          </p:nvPr>
        </p:nvSpPr>
        <p:spPr/>
        <p:txBody>
          <a:bodyPr/>
          <a:lstStyle/>
          <a:p>
            <a:fld id="{D0C30FDB-721F-4A1F-AE72-94924724CC76}" type="datetimeFigureOut">
              <a:rPr lang="es-ES" smtClean="0"/>
              <a:t>03/03/2025</a:t>
            </a:fld>
            <a:endParaRPr lang="es-ES"/>
          </a:p>
        </p:txBody>
      </p:sp>
      <p:sp>
        <p:nvSpPr>
          <p:cNvPr id="5" name="Marcador de pie de página 4">
            <a:extLst>
              <a:ext uri="{FF2B5EF4-FFF2-40B4-BE49-F238E27FC236}">
                <a16:creationId xmlns:a16="http://schemas.microsoft.com/office/drawing/2014/main" id="{DD5AEC64-5FFE-1727-1FE4-7267B67A79C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04FA0CD-F1FF-8E69-DB78-E9CE36871AD1}"/>
              </a:ext>
            </a:extLst>
          </p:cNvPr>
          <p:cNvSpPr>
            <a:spLocks noGrp="1"/>
          </p:cNvSpPr>
          <p:nvPr>
            <p:ph type="sldNum" sz="quarter" idx="12"/>
          </p:nvPr>
        </p:nvSpPr>
        <p:spPr/>
        <p:txBody>
          <a:bodyPr/>
          <a:lstStyle/>
          <a:p>
            <a:fld id="{60997C3E-E2CF-4EDF-AB50-F82AB3BA1A38}" type="slidenum">
              <a:rPr lang="es-ES" smtClean="0"/>
              <a:t>‹Nº›</a:t>
            </a:fld>
            <a:endParaRPr lang="es-ES"/>
          </a:p>
        </p:txBody>
      </p:sp>
    </p:spTree>
    <p:extLst>
      <p:ext uri="{BB962C8B-B14F-4D97-AF65-F5344CB8AC3E}">
        <p14:creationId xmlns:p14="http://schemas.microsoft.com/office/powerpoint/2010/main" val="780433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E0FD23-6F2E-CFF8-6799-A4C3F30EF37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375C63D-279A-602D-7A93-296F2EAA01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408471A-2164-CC60-3B32-8BDF115C11E7}"/>
              </a:ext>
            </a:extLst>
          </p:cNvPr>
          <p:cNvSpPr>
            <a:spLocks noGrp="1"/>
          </p:cNvSpPr>
          <p:nvPr>
            <p:ph type="dt" sz="half" idx="10"/>
          </p:nvPr>
        </p:nvSpPr>
        <p:spPr/>
        <p:txBody>
          <a:bodyPr/>
          <a:lstStyle/>
          <a:p>
            <a:fld id="{1E929F3A-2378-4582-B104-31C68F6FE3B5}" type="datetimeFigureOut">
              <a:rPr lang="es-ES" smtClean="0"/>
              <a:t>03/03/2025</a:t>
            </a:fld>
            <a:endParaRPr lang="es-ES"/>
          </a:p>
        </p:txBody>
      </p:sp>
      <p:sp>
        <p:nvSpPr>
          <p:cNvPr id="5" name="Marcador de pie de página 4">
            <a:extLst>
              <a:ext uri="{FF2B5EF4-FFF2-40B4-BE49-F238E27FC236}">
                <a16:creationId xmlns:a16="http://schemas.microsoft.com/office/drawing/2014/main" id="{D1AD1A70-1BA2-9669-48C9-F734C958034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64EDFD3-2BF4-3005-FC56-688906ECAA6E}"/>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4185609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CB52D1-FF1E-6804-4545-906FE6A3FFF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8A6970-E91E-6ADB-2A95-19378D59FE2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6715A75-72C9-F336-BAC0-2D1C7F6D9FEF}"/>
              </a:ext>
            </a:extLst>
          </p:cNvPr>
          <p:cNvSpPr>
            <a:spLocks noGrp="1"/>
          </p:cNvSpPr>
          <p:nvPr>
            <p:ph type="dt" sz="half" idx="10"/>
          </p:nvPr>
        </p:nvSpPr>
        <p:spPr/>
        <p:txBody>
          <a:bodyPr/>
          <a:lstStyle/>
          <a:p>
            <a:fld id="{1E929F3A-2378-4582-B104-31C68F6FE3B5}" type="datetimeFigureOut">
              <a:rPr lang="es-ES" smtClean="0"/>
              <a:t>03/03/2025</a:t>
            </a:fld>
            <a:endParaRPr lang="es-ES"/>
          </a:p>
        </p:txBody>
      </p:sp>
      <p:sp>
        <p:nvSpPr>
          <p:cNvPr id="5" name="Marcador de pie de página 4">
            <a:extLst>
              <a:ext uri="{FF2B5EF4-FFF2-40B4-BE49-F238E27FC236}">
                <a16:creationId xmlns:a16="http://schemas.microsoft.com/office/drawing/2014/main" id="{1D837A27-EE1F-A20B-4C53-B9E1C701464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D332424-9D00-F110-D201-9F3B2E0EA1D5}"/>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9991163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607E75-ED4C-42C9-DEC9-1A9E91A7A92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E344D50-2FBA-B108-02C7-4A74446AB35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0ADD0A0-D87F-74D8-2FCE-3C6B799C713D}"/>
              </a:ext>
            </a:extLst>
          </p:cNvPr>
          <p:cNvSpPr>
            <a:spLocks noGrp="1"/>
          </p:cNvSpPr>
          <p:nvPr>
            <p:ph type="dt" sz="half" idx="10"/>
          </p:nvPr>
        </p:nvSpPr>
        <p:spPr/>
        <p:txBody>
          <a:bodyPr/>
          <a:lstStyle/>
          <a:p>
            <a:fld id="{1E929F3A-2378-4582-B104-31C68F6FE3B5}" type="datetimeFigureOut">
              <a:rPr lang="es-ES" smtClean="0"/>
              <a:t>03/03/2025</a:t>
            </a:fld>
            <a:endParaRPr lang="es-ES"/>
          </a:p>
        </p:txBody>
      </p:sp>
      <p:sp>
        <p:nvSpPr>
          <p:cNvPr id="5" name="Marcador de pie de página 4">
            <a:extLst>
              <a:ext uri="{FF2B5EF4-FFF2-40B4-BE49-F238E27FC236}">
                <a16:creationId xmlns:a16="http://schemas.microsoft.com/office/drawing/2014/main" id="{2E47E036-42C1-A8E0-CD84-2D64E953A82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B375A1C-FE4D-5712-508F-0EAB3795AF76}"/>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7304877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0766AC-A113-CAFA-C2D3-AD41006062C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34087CB-E38B-383F-4D07-99DC89B1001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A06BA7E-947F-87FB-DEA5-449E16DA57C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CCF82AC-ECC6-B251-B3D7-56E7D5F3D0E2}"/>
              </a:ext>
            </a:extLst>
          </p:cNvPr>
          <p:cNvSpPr>
            <a:spLocks noGrp="1"/>
          </p:cNvSpPr>
          <p:nvPr>
            <p:ph type="dt" sz="half" idx="10"/>
          </p:nvPr>
        </p:nvSpPr>
        <p:spPr/>
        <p:txBody>
          <a:bodyPr/>
          <a:lstStyle/>
          <a:p>
            <a:fld id="{1E929F3A-2378-4582-B104-31C68F6FE3B5}" type="datetimeFigureOut">
              <a:rPr lang="es-ES" smtClean="0"/>
              <a:t>03/03/2025</a:t>
            </a:fld>
            <a:endParaRPr lang="es-ES"/>
          </a:p>
        </p:txBody>
      </p:sp>
      <p:sp>
        <p:nvSpPr>
          <p:cNvPr id="6" name="Marcador de pie de página 5">
            <a:extLst>
              <a:ext uri="{FF2B5EF4-FFF2-40B4-BE49-F238E27FC236}">
                <a16:creationId xmlns:a16="http://schemas.microsoft.com/office/drawing/2014/main" id="{A3A8FD4C-0607-64B6-CCA8-7B105E5E7B4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D603D33-138D-6288-083F-E1C0F73083A0}"/>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2927007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6FA521-A913-A4CE-52D1-57C0341CC58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09800F9-00BE-94C9-785F-E064616CBB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982992D-BF88-1632-405F-9A73C69E800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D8915ACD-586A-0CA3-49B8-13AF144FD1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052C1DC-3491-83E0-C4A4-81BE2D2387D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553FB71-FCF9-2D79-F693-4C51704A0212}"/>
              </a:ext>
            </a:extLst>
          </p:cNvPr>
          <p:cNvSpPr>
            <a:spLocks noGrp="1"/>
          </p:cNvSpPr>
          <p:nvPr>
            <p:ph type="dt" sz="half" idx="10"/>
          </p:nvPr>
        </p:nvSpPr>
        <p:spPr/>
        <p:txBody>
          <a:bodyPr/>
          <a:lstStyle/>
          <a:p>
            <a:fld id="{1E929F3A-2378-4582-B104-31C68F6FE3B5}" type="datetimeFigureOut">
              <a:rPr lang="es-ES" smtClean="0"/>
              <a:t>03/03/2025</a:t>
            </a:fld>
            <a:endParaRPr lang="es-ES"/>
          </a:p>
        </p:txBody>
      </p:sp>
      <p:sp>
        <p:nvSpPr>
          <p:cNvPr id="8" name="Marcador de pie de página 7">
            <a:extLst>
              <a:ext uri="{FF2B5EF4-FFF2-40B4-BE49-F238E27FC236}">
                <a16:creationId xmlns:a16="http://schemas.microsoft.com/office/drawing/2014/main" id="{D08BAEFA-7E9B-0873-6482-E6EEBFE8B52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DBEA574-57A5-1FCD-F460-43F9E639392F}"/>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30303438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1C9802-C439-A15C-DF7F-1E56BCBDEBE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4E78C64-1DEA-5E94-88E8-09F2E01165BF}"/>
              </a:ext>
            </a:extLst>
          </p:cNvPr>
          <p:cNvSpPr>
            <a:spLocks noGrp="1"/>
          </p:cNvSpPr>
          <p:nvPr>
            <p:ph type="dt" sz="half" idx="10"/>
          </p:nvPr>
        </p:nvSpPr>
        <p:spPr/>
        <p:txBody>
          <a:bodyPr/>
          <a:lstStyle/>
          <a:p>
            <a:fld id="{1E929F3A-2378-4582-B104-31C68F6FE3B5}" type="datetimeFigureOut">
              <a:rPr lang="es-ES" smtClean="0"/>
              <a:t>03/03/2025</a:t>
            </a:fld>
            <a:endParaRPr lang="es-ES"/>
          </a:p>
        </p:txBody>
      </p:sp>
      <p:sp>
        <p:nvSpPr>
          <p:cNvPr id="4" name="Marcador de pie de página 3">
            <a:extLst>
              <a:ext uri="{FF2B5EF4-FFF2-40B4-BE49-F238E27FC236}">
                <a16:creationId xmlns:a16="http://schemas.microsoft.com/office/drawing/2014/main" id="{01E3BD8B-66D7-681F-911A-BBEA1BAF304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32B1B50F-1EBB-5C9D-81E7-17F93DE84378}"/>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30038706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760CAA1-B935-7E45-66E5-8EA5868A10A4}"/>
              </a:ext>
            </a:extLst>
          </p:cNvPr>
          <p:cNvSpPr>
            <a:spLocks noGrp="1"/>
          </p:cNvSpPr>
          <p:nvPr>
            <p:ph type="dt" sz="half" idx="10"/>
          </p:nvPr>
        </p:nvSpPr>
        <p:spPr/>
        <p:txBody>
          <a:bodyPr/>
          <a:lstStyle/>
          <a:p>
            <a:fld id="{1E929F3A-2378-4582-B104-31C68F6FE3B5}" type="datetimeFigureOut">
              <a:rPr lang="es-ES" smtClean="0"/>
              <a:t>03/03/2025</a:t>
            </a:fld>
            <a:endParaRPr lang="es-ES"/>
          </a:p>
        </p:txBody>
      </p:sp>
      <p:sp>
        <p:nvSpPr>
          <p:cNvPr id="3" name="Marcador de pie de página 2">
            <a:extLst>
              <a:ext uri="{FF2B5EF4-FFF2-40B4-BE49-F238E27FC236}">
                <a16:creationId xmlns:a16="http://schemas.microsoft.com/office/drawing/2014/main" id="{0F43C05B-22B1-9DF9-F830-B92C965856B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92DEF5E-6901-DF2B-6512-3960563853F5}"/>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33043531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046AC3-661C-E89A-48A3-74509C3F60C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35C70F1-3AA5-CDC1-766F-0C40406779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3AD577B8-D124-AACC-5075-5EF5CE019A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3B8938B-B1FC-456D-A135-18D6E362E6E6}"/>
              </a:ext>
            </a:extLst>
          </p:cNvPr>
          <p:cNvSpPr>
            <a:spLocks noGrp="1"/>
          </p:cNvSpPr>
          <p:nvPr>
            <p:ph type="dt" sz="half" idx="10"/>
          </p:nvPr>
        </p:nvSpPr>
        <p:spPr/>
        <p:txBody>
          <a:bodyPr/>
          <a:lstStyle/>
          <a:p>
            <a:fld id="{1E929F3A-2378-4582-B104-31C68F6FE3B5}" type="datetimeFigureOut">
              <a:rPr lang="es-ES" smtClean="0"/>
              <a:t>03/03/2025</a:t>
            </a:fld>
            <a:endParaRPr lang="es-ES"/>
          </a:p>
        </p:txBody>
      </p:sp>
      <p:sp>
        <p:nvSpPr>
          <p:cNvPr id="6" name="Marcador de pie de página 5">
            <a:extLst>
              <a:ext uri="{FF2B5EF4-FFF2-40B4-BE49-F238E27FC236}">
                <a16:creationId xmlns:a16="http://schemas.microsoft.com/office/drawing/2014/main" id="{444F84D8-0945-7ABA-0495-168A35E5FC9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F35C9DB-88C3-52EE-A4CD-7D3BE4D47A39}"/>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4217449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5B6DF0-E29A-C62F-E680-4EA09F5613C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B816D54-CC96-956C-E8AE-A7A04D15551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8E1D121-BBC5-E20F-A9B1-A1C9F335D3E2}"/>
              </a:ext>
            </a:extLst>
          </p:cNvPr>
          <p:cNvSpPr>
            <a:spLocks noGrp="1"/>
          </p:cNvSpPr>
          <p:nvPr>
            <p:ph type="dt" sz="half" idx="10"/>
          </p:nvPr>
        </p:nvSpPr>
        <p:spPr/>
        <p:txBody>
          <a:bodyPr/>
          <a:lstStyle/>
          <a:p>
            <a:fld id="{D0C30FDB-721F-4A1F-AE72-94924724CC76}" type="datetimeFigureOut">
              <a:rPr lang="es-ES" smtClean="0"/>
              <a:t>03/03/2025</a:t>
            </a:fld>
            <a:endParaRPr lang="es-ES"/>
          </a:p>
        </p:txBody>
      </p:sp>
      <p:sp>
        <p:nvSpPr>
          <p:cNvPr id="5" name="Marcador de pie de página 4">
            <a:extLst>
              <a:ext uri="{FF2B5EF4-FFF2-40B4-BE49-F238E27FC236}">
                <a16:creationId xmlns:a16="http://schemas.microsoft.com/office/drawing/2014/main" id="{88C1E59D-A5DC-F639-8C7E-F398E6E18F2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92DCC3C-E895-A4CF-3BB9-BA15A4ECA821}"/>
              </a:ext>
            </a:extLst>
          </p:cNvPr>
          <p:cNvSpPr>
            <a:spLocks noGrp="1"/>
          </p:cNvSpPr>
          <p:nvPr>
            <p:ph type="sldNum" sz="quarter" idx="12"/>
          </p:nvPr>
        </p:nvSpPr>
        <p:spPr/>
        <p:txBody>
          <a:bodyPr/>
          <a:lstStyle/>
          <a:p>
            <a:fld id="{60997C3E-E2CF-4EDF-AB50-F82AB3BA1A38}" type="slidenum">
              <a:rPr lang="es-ES" smtClean="0"/>
              <a:t>‹Nº›</a:t>
            </a:fld>
            <a:endParaRPr lang="es-ES"/>
          </a:p>
        </p:txBody>
      </p:sp>
    </p:spTree>
    <p:extLst>
      <p:ext uri="{BB962C8B-B14F-4D97-AF65-F5344CB8AC3E}">
        <p14:creationId xmlns:p14="http://schemas.microsoft.com/office/powerpoint/2010/main" val="2282662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909395-DBC9-85C2-79D3-25CC65912B9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D2832D85-0FF8-0DE3-CEFB-91F2AC2CC0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478E9981-96BE-C8B2-6BC1-4FFE79E463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B101998-D5B5-047C-061E-E23D76213FA9}"/>
              </a:ext>
            </a:extLst>
          </p:cNvPr>
          <p:cNvSpPr>
            <a:spLocks noGrp="1"/>
          </p:cNvSpPr>
          <p:nvPr>
            <p:ph type="dt" sz="half" idx="10"/>
          </p:nvPr>
        </p:nvSpPr>
        <p:spPr/>
        <p:txBody>
          <a:bodyPr/>
          <a:lstStyle/>
          <a:p>
            <a:fld id="{1E929F3A-2378-4582-B104-31C68F6FE3B5}" type="datetimeFigureOut">
              <a:rPr lang="es-ES" smtClean="0"/>
              <a:t>03/03/2025</a:t>
            </a:fld>
            <a:endParaRPr lang="es-ES"/>
          </a:p>
        </p:txBody>
      </p:sp>
      <p:sp>
        <p:nvSpPr>
          <p:cNvPr id="6" name="Marcador de pie de página 5">
            <a:extLst>
              <a:ext uri="{FF2B5EF4-FFF2-40B4-BE49-F238E27FC236}">
                <a16:creationId xmlns:a16="http://schemas.microsoft.com/office/drawing/2014/main" id="{10DA2B2B-9752-8137-8640-DB0CFAC1643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FBF970B-F461-E84C-3DB8-6CF57CC5EB68}"/>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32934365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4F3044-0172-F1F3-D854-4DDC3073254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C5A8A2C-C03E-B0AA-279C-1E957E0D73A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6FB8689-B406-4A0E-DC06-FE350D525824}"/>
              </a:ext>
            </a:extLst>
          </p:cNvPr>
          <p:cNvSpPr>
            <a:spLocks noGrp="1"/>
          </p:cNvSpPr>
          <p:nvPr>
            <p:ph type="dt" sz="half" idx="10"/>
          </p:nvPr>
        </p:nvSpPr>
        <p:spPr/>
        <p:txBody>
          <a:bodyPr/>
          <a:lstStyle/>
          <a:p>
            <a:fld id="{1E929F3A-2378-4582-B104-31C68F6FE3B5}" type="datetimeFigureOut">
              <a:rPr lang="es-ES" smtClean="0"/>
              <a:t>03/03/2025</a:t>
            </a:fld>
            <a:endParaRPr lang="es-ES"/>
          </a:p>
        </p:txBody>
      </p:sp>
      <p:sp>
        <p:nvSpPr>
          <p:cNvPr id="5" name="Marcador de pie de página 4">
            <a:extLst>
              <a:ext uri="{FF2B5EF4-FFF2-40B4-BE49-F238E27FC236}">
                <a16:creationId xmlns:a16="http://schemas.microsoft.com/office/drawing/2014/main" id="{D41EF2E9-83DF-F371-3CA4-DE62BE3F5A9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8AD3A2E-A5FF-7763-8E3F-68AC33264BF9}"/>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21798283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F7EE710-6262-2FDE-7E4F-9C8FE81FAEB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8B43517-2B2F-343E-5832-ECAADB4FF6E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2672CC2-D6B7-FD91-C0EA-20C86FFDA48D}"/>
              </a:ext>
            </a:extLst>
          </p:cNvPr>
          <p:cNvSpPr>
            <a:spLocks noGrp="1"/>
          </p:cNvSpPr>
          <p:nvPr>
            <p:ph type="dt" sz="half" idx="10"/>
          </p:nvPr>
        </p:nvSpPr>
        <p:spPr/>
        <p:txBody>
          <a:bodyPr/>
          <a:lstStyle/>
          <a:p>
            <a:fld id="{1E929F3A-2378-4582-B104-31C68F6FE3B5}" type="datetimeFigureOut">
              <a:rPr lang="es-ES" smtClean="0"/>
              <a:t>03/03/2025</a:t>
            </a:fld>
            <a:endParaRPr lang="es-ES"/>
          </a:p>
        </p:txBody>
      </p:sp>
      <p:sp>
        <p:nvSpPr>
          <p:cNvPr id="5" name="Marcador de pie de página 4">
            <a:extLst>
              <a:ext uri="{FF2B5EF4-FFF2-40B4-BE49-F238E27FC236}">
                <a16:creationId xmlns:a16="http://schemas.microsoft.com/office/drawing/2014/main" id="{4AA70A04-375F-CA7F-65D4-41E1195F01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A26A958-CAB6-C4E4-FD1B-F6B880E8A82A}"/>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2204322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728D17-16BD-878E-8599-C14C4AE2372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BC9A2C6F-AC6B-A1AB-D82F-00A472F0427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30C7323-ED32-5094-916C-96BFCF20333F}"/>
              </a:ext>
            </a:extLst>
          </p:cNvPr>
          <p:cNvSpPr>
            <a:spLocks noGrp="1"/>
          </p:cNvSpPr>
          <p:nvPr>
            <p:ph type="dt" sz="half" idx="10"/>
          </p:nvPr>
        </p:nvSpPr>
        <p:spPr/>
        <p:txBody>
          <a:bodyPr/>
          <a:lstStyle/>
          <a:p>
            <a:fld id="{D0C30FDB-721F-4A1F-AE72-94924724CC76}" type="datetimeFigureOut">
              <a:rPr lang="es-ES" smtClean="0"/>
              <a:t>03/03/2025</a:t>
            </a:fld>
            <a:endParaRPr lang="es-ES"/>
          </a:p>
        </p:txBody>
      </p:sp>
      <p:sp>
        <p:nvSpPr>
          <p:cNvPr id="5" name="Marcador de pie de página 4">
            <a:extLst>
              <a:ext uri="{FF2B5EF4-FFF2-40B4-BE49-F238E27FC236}">
                <a16:creationId xmlns:a16="http://schemas.microsoft.com/office/drawing/2014/main" id="{4EE5ECC0-5C55-308D-587C-76823AC63DC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0A2A79E-5F63-8CDE-CFA4-BCC7195D54EE}"/>
              </a:ext>
            </a:extLst>
          </p:cNvPr>
          <p:cNvSpPr>
            <a:spLocks noGrp="1"/>
          </p:cNvSpPr>
          <p:nvPr>
            <p:ph type="sldNum" sz="quarter" idx="12"/>
          </p:nvPr>
        </p:nvSpPr>
        <p:spPr/>
        <p:txBody>
          <a:bodyPr/>
          <a:lstStyle/>
          <a:p>
            <a:fld id="{60997C3E-E2CF-4EDF-AB50-F82AB3BA1A38}" type="slidenum">
              <a:rPr lang="es-ES" smtClean="0"/>
              <a:t>‹Nº›</a:t>
            </a:fld>
            <a:endParaRPr lang="es-ES"/>
          </a:p>
        </p:txBody>
      </p:sp>
    </p:spTree>
    <p:extLst>
      <p:ext uri="{BB962C8B-B14F-4D97-AF65-F5344CB8AC3E}">
        <p14:creationId xmlns:p14="http://schemas.microsoft.com/office/powerpoint/2010/main" val="595219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0B30EC-BE5B-4100-8782-1545281BD0D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4689FA1-B3CC-CEA0-7F1A-8AC7DF528EB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135FB60-5726-3C6C-9E8C-AECB85C2F16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D349F80A-0A6C-A6FA-87CC-DF580CEF2C3D}"/>
              </a:ext>
            </a:extLst>
          </p:cNvPr>
          <p:cNvSpPr>
            <a:spLocks noGrp="1"/>
          </p:cNvSpPr>
          <p:nvPr>
            <p:ph type="dt" sz="half" idx="10"/>
          </p:nvPr>
        </p:nvSpPr>
        <p:spPr/>
        <p:txBody>
          <a:bodyPr/>
          <a:lstStyle/>
          <a:p>
            <a:fld id="{D0C30FDB-721F-4A1F-AE72-94924724CC76}" type="datetimeFigureOut">
              <a:rPr lang="es-ES" smtClean="0"/>
              <a:t>03/03/2025</a:t>
            </a:fld>
            <a:endParaRPr lang="es-ES"/>
          </a:p>
        </p:txBody>
      </p:sp>
      <p:sp>
        <p:nvSpPr>
          <p:cNvPr id="6" name="Marcador de pie de página 5">
            <a:extLst>
              <a:ext uri="{FF2B5EF4-FFF2-40B4-BE49-F238E27FC236}">
                <a16:creationId xmlns:a16="http://schemas.microsoft.com/office/drawing/2014/main" id="{54B64902-A43C-0E29-3AA0-6B4ACD9C2BD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B6E1C37-F711-EF02-11BA-A69F16621ACC}"/>
              </a:ext>
            </a:extLst>
          </p:cNvPr>
          <p:cNvSpPr>
            <a:spLocks noGrp="1"/>
          </p:cNvSpPr>
          <p:nvPr>
            <p:ph type="sldNum" sz="quarter" idx="12"/>
          </p:nvPr>
        </p:nvSpPr>
        <p:spPr/>
        <p:txBody>
          <a:bodyPr/>
          <a:lstStyle/>
          <a:p>
            <a:fld id="{60997C3E-E2CF-4EDF-AB50-F82AB3BA1A38}" type="slidenum">
              <a:rPr lang="es-ES" smtClean="0"/>
              <a:t>‹Nº›</a:t>
            </a:fld>
            <a:endParaRPr lang="es-ES"/>
          </a:p>
        </p:txBody>
      </p:sp>
    </p:spTree>
    <p:extLst>
      <p:ext uri="{BB962C8B-B14F-4D97-AF65-F5344CB8AC3E}">
        <p14:creationId xmlns:p14="http://schemas.microsoft.com/office/powerpoint/2010/main" val="174478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0DBB05-BE55-0CA3-3801-D75E58C5A82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35D0146-F372-8EEC-4DB3-94024572B1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3FA94C9-2E13-5679-194F-DF74DC56611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BA16F6E-D68B-2222-455D-B33F3A75CB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E9C6F5B-528B-21C4-E1D4-C547DC17D76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4976A10-0915-9F6C-5ACE-698A7AC52834}"/>
              </a:ext>
            </a:extLst>
          </p:cNvPr>
          <p:cNvSpPr>
            <a:spLocks noGrp="1"/>
          </p:cNvSpPr>
          <p:nvPr>
            <p:ph type="dt" sz="half" idx="10"/>
          </p:nvPr>
        </p:nvSpPr>
        <p:spPr/>
        <p:txBody>
          <a:bodyPr/>
          <a:lstStyle/>
          <a:p>
            <a:fld id="{D0C30FDB-721F-4A1F-AE72-94924724CC76}" type="datetimeFigureOut">
              <a:rPr lang="es-ES" smtClean="0"/>
              <a:t>03/03/2025</a:t>
            </a:fld>
            <a:endParaRPr lang="es-ES"/>
          </a:p>
        </p:txBody>
      </p:sp>
      <p:sp>
        <p:nvSpPr>
          <p:cNvPr id="8" name="Marcador de pie de página 7">
            <a:extLst>
              <a:ext uri="{FF2B5EF4-FFF2-40B4-BE49-F238E27FC236}">
                <a16:creationId xmlns:a16="http://schemas.microsoft.com/office/drawing/2014/main" id="{CACD4B21-FC42-C9E1-5F09-747C3891B84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F8D31D73-3A27-F384-9AA4-F2D4F8B6BEE5}"/>
              </a:ext>
            </a:extLst>
          </p:cNvPr>
          <p:cNvSpPr>
            <a:spLocks noGrp="1"/>
          </p:cNvSpPr>
          <p:nvPr>
            <p:ph type="sldNum" sz="quarter" idx="12"/>
          </p:nvPr>
        </p:nvSpPr>
        <p:spPr/>
        <p:txBody>
          <a:bodyPr/>
          <a:lstStyle/>
          <a:p>
            <a:fld id="{60997C3E-E2CF-4EDF-AB50-F82AB3BA1A38}" type="slidenum">
              <a:rPr lang="es-ES" smtClean="0"/>
              <a:t>‹Nº›</a:t>
            </a:fld>
            <a:endParaRPr lang="es-ES"/>
          </a:p>
        </p:txBody>
      </p:sp>
    </p:spTree>
    <p:extLst>
      <p:ext uri="{BB962C8B-B14F-4D97-AF65-F5344CB8AC3E}">
        <p14:creationId xmlns:p14="http://schemas.microsoft.com/office/powerpoint/2010/main" val="1433045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F26109-A7DE-363E-57BA-7DB79D977E0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A2475452-F93F-ADB5-62CA-5C0C8A7F4BB8}"/>
              </a:ext>
            </a:extLst>
          </p:cNvPr>
          <p:cNvSpPr>
            <a:spLocks noGrp="1"/>
          </p:cNvSpPr>
          <p:nvPr>
            <p:ph type="dt" sz="half" idx="10"/>
          </p:nvPr>
        </p:nvSpPr>
        <p:spPr/>
        <p:txBody>
          <a:bodyPr/>
          <a:lstStyle/>
          <a:p>
            <a:fld id="{D0C30FDB-721F-4A1F-AE72-94924724CC76}" type="datetimeFigureOut">
              <a:rPr lang="es-ES" smtClean="0"/>
              <a:t>03/03/2025</a:t>
            </a:fld>
            <a:endParaRPr lang="es-ES"/>
          </a:p>
        </p:txBody>
      </p:sp>
      <p:sp>
        <p:nvSpPr>
          <p:cNvPr id="4" name="Marcador de pie de página 3">
            <a:extLst>
              <a:ext uri="{FF2B5EF4-FFF2-40B4-BE49-F238E27FC236}">
                <a16:creationId xmlns:a16="http://schemas.microsoft.com/office/drawing/2014/main" id="{887D81CB-D8B8-EC6A-E2A3-A7190A6F2B9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F68F820-B59A-14FD-DD54-E5B9E30B93CA}"/>
              </a:ext>
            </a:extLst>
          </p:cNvPr>
          <p:cNvSpPr>
            <a:spLocks noGrp="1"/>
          </p:cNvSpPr>
          <p:nvPr>
            <p:ph type="sldNum" sz="quarter" idx="12"/>
          </p:nvPr>
        </p:nvSpPr>
        <p:spPr/>
        <p:txBody>
          <a:bodyPr/>
          <a:lstStyle/>
          <a:p>
            <a:fld id="{60997C3E-E2CF-4EDF-AB50-F82AB3BA1A38}" type="slidenum">
              <a:rPr lang="es-ES" smtClean="0"/>
              <a:t>‹Nº›</a:t>
            </a:fld>
            <a:endParaRPr lang="es-ES"/>
          </a:p>
        </p:txBody>
      </p:sp>
    </p:spTree>
    <p:extLst>
      <p:ext uri="{BB962C8B-B14F-4D97-AF65-F5344CB8AC3E}">
        <p14:creationId xmlns:p14="http://schemas.microsoft.com/office/powerpoint/2010/main" val="294273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65EDECC-0C5A-5122-045E-3ED29FF65469}"/>
              </a:ext>
            </a:extLst>
          </p:cNvPr>
          <p:cNvSpPr>
            <a:spLocks noGrp="1"/>
          </p:cNvSpPr>
          <p:nvPr>
            <p:ph type="dt" sz="half" idx="10"/>
          </p:nvPr>
        </p:nvSpPr>
        <p:spPr/>
        <p:txBody>
          <a:bodyPr/>
          <a:lstStyle/>
          <a:p>
            <a:fld id="{D0C30FDB-721F-4A1F-AE72-94924724CC76}" type="datetimeFigureOut">
              <a:rPr lang="es-ES" smtClean="0"/>
              <a:t>03/03/2025</a:t>
            </a:fld>
            <a:endParaRPr lang="es-ES"/>
          </a:p>
        </p:txBody>
      </p:sp>
      <p:sp>
        <p:nvSpPr>
          <p:cNvPr id="3" name="Marcador de pie de página 2">
            <a:extLst>
              <a:ext uri="{FF2B5EF4-FFF2-40B4-BE49-F238E27FC236}">
                <a16:creationId xmlns:a16="http://schemas.microsoft.com/office/drawing/2014/main" id="{176500D8-0FFE-5FD6-1A23-91001745F7C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4CB0C14-C549-D0E5-0CCA-91A0B4B2906E}"/>
              </a:ext>
            </a:extLst>
          </p:cNvPr>
          <p:cNvSpPr>
            <a:spLocks noGrp="1"/>
          </p:cNvSpPr>
          <p:nvPr>
            <p:ph type="sldNum" sz="quarter" idx="12"/>
          </p:nvPr>
        </p:nvSpPr>
        <p:spPr/>
        <p:txBody>
          <a:bodyPr/>
          <a:lstStyle/>
          <a:p>
            <a:fld id="{60997C3E-E2CF-4EDF-AB50-F82AB3BA1A38}" type="slidenum">
              <a:rPr lang="es-ES" smtClean="0"/>
              <a:t>‹Nº›</a:t>
            </a:fld>
            <a:endParaRPr lang="es-ES"/>
          </a:p>
        </p:txBody>
      </p:sp>
    </p:spTree>
    <p:extLst>
      <p:ext uri="{BB962C8B-B14F-4D97-AF65-F5344CB8AC3E}">
        <p14:creationId xmlns:p14="http://schemas.microsoft.com/office/powerpoint/2010/main" val="1823127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56DD97-B161-331B-B992-D1E5C717378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F3CC92-2A1A-E6E4-57C4-9579C4820E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C1CB134-447F-EB17-5A1F-7B036B8EBF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96504DE-6B4B-FA32-2E8E-E7A4928612B7}"/>
              </a:ext>
            </a:extLst>
          </p:cNvPr>
          <p:cNvSpPr>
            <a:spLocks noGrp="1"/>
          </p:cNvSpPr>
          <p:nvPr>
            <p:ph type="dt" sz="half" idx="10"/>
          </p:nvPr>
        </p:nvSpPr>
        <p:spPr/>
        <p:txBody>
          <a:bodyPr/>
          <a:lstStyle/>
          <a:p>
            <a:fld id="{D0C30FDB-721F-4A1F-AE72-94924724CC76}" type="datetimeFigureOut">
              <a:rPr lang="es-ES" smtClean="0"/>
              <a:t>03/03/2025</a:t>
            </a:fld>
            <a:endParaRPr lang="es-ES"/>
          </a:p>
        </p:txBody>
      </p:sp>
      <p:sp>
        <p:nvSpPr>
          <p:cNvPr id="6" name="Marcador de pie de página 5">
            <a:extLst>
              <a:ext uri="{FF2B5EF4-FFF2-40B4-BE49-F238E27FC236}">
                <a16:creationId xmlns:a16="http://schemas.microsoft.com/office/drawing/2014/main" id="{B793BCCD-1AEE-4E83-BC91-9122B6A15A0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EF0B262-6082-E0F8-A90E-2F1E9F95AB4C}"/>
              </a:ext>
            </a:extLst>
          </p:cNvPr>
          <p:cNvSpPr>
            <a:spLocks noGrp="1"/>
          </p:cNvSpPr>
          <p:nvPr>
            <p:ph type="sldNum" sz="quarter" idx="12"/>
          </p:nvPr>
        </p:nvSpPr>
        <p:spPr/>
        <p:txBody>
          <a:bodyPr/>
          <a:lstStyle/>
          <a:p>
            <a:fld id="{60997C3E-E2CF-4EDF-AB50-F82AB3BA1A38}" type="slidenum">
              <a:rPr lang="es-ES" smtClean="0"/>
              <a:t>‹Nº›</a:t>
            </a:fld>
            <a:endParaRPr lang="es-ES"/>
          </a:p>
        </p:txBody>
      </p:sp>
    </p:spTree>
    <p:extLst>
      <p:ext uri="{BB962C8B-B14F-4D97-AF65-F5344CB8AC3E}">
        <p14:creationId xmlns:p14="http://schemas.microsoft.com/office/powerpoint/2010/main" val="4108887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49559-37CD-372A-64B7-B6A8FCA1813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76CCB7D-FE75-2854-AD13-27901F926F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BB790516-76AF-C24C-452A-A0111BD53D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A498F94-798F-1E7C-D396-A428C1A37334}"/>
              </a:ext>
            </a:extLst>
          </p:cNvPr>
          <p:cNvSpPr>
            <a:spLocks noGrp="1"/>
          </p:cNvSpPr>
          <p:nvPr>
            <p:ph type="dt" sz="half" idx="10"/>
          </p:nvPr>
        </p:nvSpPr>
        <p:spPr/>
        <p:txBody>
          <a:bodyPr/>
          <a:lstStyle/>
          <a:p>
            <a:fld id="{D0C30FDB-721F-4A1F-AE72-94924724CC76}" type="datetimeFigureOut">
              <a:rPr lang="es-ES" smtClean="0"/>
              <a:t>03/03/2025</a:t>
            </a:fld>
            <a:endParaRPr lang="es-ES"/>
          </a:p>
        </p:txBody>
      </p:sp>
      <p:sp>
        <p:nvSpPr>
          <p:cNvPr id="6" name="Marcador de pie de página 5">
            <a:extLst>
              <a:ext uri="{FF2B5EF4-FFF2-40B4-BE49-F238E27FC236}">
                <a16:creationId xmlns:a16="http://schemas.microsoft.com/office/drawing/2014/main" id="{854FB9C8-CD9D-06F7-0B08-08270879A49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DC8EFF8-60FB-248D-8F26-331231DB06E9}"/>
              </a:ext>
            </a:extLst>
          </p:cNvPr>
          <p:cNvSpPr>
            <a:spLocks noGrp="1"/>
          </p:cNvSpPr>
          <p:nvPr>
            <p:ph type="sldNum" sz="quarter" idx="12"/>
          </p:nvPr>
        </p:nvSpPr>
        <p:spPr/>
        <p:txBody>
          <a:bodyPr/>
          <a:lstStyle/>
          <a:p>
            <a:fld id="{60997C3E-E2CF-4EDF-AB50-F82AB3BA1A38}" type="slidenum">
              <a:rPr lang="es-ES" smtClean="0"/>
              <a:t>‹Nº›</a:t>
            </a:fld>
            <a:endParaRPr lang="es-ES"/>
          </a:p>
        </p:txBody>
      </p:sp>
    </p:spTree>
    <p:extLst>
      <p:ext uri="{BB962C8B-B14F-4D97-AF65-F5344CB8AC3E}">
        <p14:creationId xmlns:p14="http://schemas.microsoft.com/office/powerpoint/2010/main" val="3438806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2676523-4034-B1C4-230C-2559F37670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5F20ED0-A7A7-9CE3-A9F7-52A3D0A12E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D7FEA19-4C9E-29A6-2C67-0939529C88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0C30FDB-721F-4A1F-AE72-94924724CC76}" type="datetimeFigureOut">
              <a:rPr lang="es-ES" smtClean="0"/>
              <a:t>03/03/2025</a:t>
            </a:fld>
            <a:endParaRPr lang="es-ES"/>
          </a:p>
        </p:txBody>
      </p:sp>
      <p:sp>
        <p:nvSpPr>
          <p:cNvPr id="5" name="Marcador de pie de página 4">
            <a:extLst>
              <a:ext uri="{FF2B5EF4-FFF2-40B4-BE49-F238E27FC236}">
                <a16:creationId xmlns:a16="http://schemas.microsoft.com/office/drawing/2014/main" id="{B2BF0DEE-808C-FDCE-F7E2-2D4D5B8FB0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F5DFA4B-9C8F-A83F-5439-23E4076741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0997C3E-E2CF-4EDF-AB50-F82AB3BA1A38}" type="slidenum">
              <a:rPr lang="es-ES" smtClean="0"/>
              <a:t>‹Nº›</a:t>
            </a:fld>
            <a:endParaRPr lang="es-ES"/>
          </a:p>
        </p:txBody>
      </p:sp>
    </p:spTree>
    <p:extLst>
      <p:ext uri="{BB962C8B-B14F-4D97-AF65-F5344CB8AC3E}">
        <p14:creationId xmlns:p14="http://schemas.microsoft.com/office/powerpoint/2010/main" val="961989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D05B8B6-2961-D511-9BDA-A776326878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555388F-4A3D-D510-33FE-F66C712DF3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E0D3527-DE3C-ECF3-5142-BFDA39AFD8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E929F3A-2378-4582-B104-31C68F6FE3B5}" type="datetimeFigureOut">
              <a:rPr lang="es-ES" smtClean="0"/>
              <a:t>03/03/2025</a:t>
            </a:fld>
            <a:endParaRPr lang="es-ES"/>
          </a:p>
        </p:txBody>
      </p:sp>
      <p:sp>
        <p:nvSpPr>
          <p:cNvPr id="5" name="Marcador de pie de página 4">
            <a:extLst>
              <a:ext uri="{FF2B5EF4-FFF2-40B4-BE49-F238E27FC236}">
                <a16:creationId xmlns:a16="http://schemas.microsoft.com/office/drawing/2014/main" id="{C66A085A-AF03-6121-2884-074590F3D2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9BC0A4EC-9E15-D854-7C8D-7AD9B54395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B630AEF-3586-442E-9931-F987D0655E54}" type="slidenum">
              <a:rPr lang="es-ES" smtClean="0"/>
              <a:t>‹Nº›</a:t>
            </a:fld>
            <a:endParaRPr lang="es-ES"/>
          </a:p>
        </p:txBody>
      </p:sp>
    </p:spTree>
    <p:extLst>
      <p:ext uri="{BB962C8B-B14F-4D97-AF65-F5344CB8AC3E}">
        <p14:creationId xmlns:p14="http://schemas.microsoft.com/office/powerpoint/2010/main" val="42901135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5.png"/><Relationship Id="rId5" Type="http://schemas.microsoft.com/office/2007/relationships/hdphoto" Target="../media/hdphoto2.wdp"/><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diagramColors" Target="../diagrams/colors3.xml"/><Relationship Id="rId18" Type="http://schemas.openxmlformats.org/officeDocument/2006/relationships/image" Target="../media/image23.png"/><Relationship Id="rId3" Type="http://schemas.openxmlformats.org/officeDocument/2006/relationships/image" Target="../media/image18.jpg"/><Relationship Id="rId7" Type="http://schemas.openxmlformats.org/officeDocument/2006/relationships/diagramQuickStyle" Target="../diagrams/quickStyle2.xml"/><Relationship Id="rId12" Type="http://schemas.openxmlformats.org/officeDocument/2006/relationships/diagramQuickStyle" Target="../diagrams/quickStyle3.xml"/><Relationship Id="rId17" Type="http://schemas.openxmlformats.org/officeDocument/2006/relationships/image" Target="../media/image22.jpeg"/><Relationship Id="rId2" Type="http://schemas.openxmlformats.org/officeDocument/2006/relationships/notesSlide" Target="../notesSlides/notesSlide1.xml"/><Relationship Id="rId16" Type="http://schemas.openxmlformats.org/officeDocument/2006/relationships/image" Target="../media/image21.jpeg"/><Relationship Id="rId20"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diagramLayout" Target="../diagrams/layout2.xml"/><Relationship Id="rId11" Type="http://schemas.openxmlformats.org/officeDocument/2006/relationships/diagramLayout" Target="../diagrams/layout3.xml"/><Relationship Id="rId5" Type="http://schemas.openxmlformats.org/officeDocument/2006/relationships/diagramData" Target="../diagrams/data2.xml"/><Relationship Id="rId15" Type="http://schemas.openxmlformats.org/officeDocument/2006/relationships/image" Target="../media/image20.jpeg"/><Relationship Id="rId10" Type="http://schemas.openxmlformats.org/officeDocument/2006/relationships/diagramData" Target="../diagrams/data3.xml"/><Relationship Id="rId19" Type="http://schemas.microsoft.com/office/2007/relationships/hdphoto" Target="../media/hdphoto1.wdp"/><Relationship Id="rId4" Type="http://schemas.openxmlformats.org/officeDocument/2006/relationships/image" Target="../media/image19.jpeg"/><Relationship Id="rId9" Type="http://schemas.microsoft.com/office/2007/relationships/diagramDrawing" Target="../diagrams/drawing2.xml"/><Relationship Id="rId14" Type="http://schemas.microsoft.com/office/2007/relationships/diagramDrawing" Target="../diagrams/drawing3.xml"/></Relationships>
</file>

<file path=ppt/slides/_rels/slide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04B5552-49F8-3BCD-23AE-AA88CB6CA273}"/>
            </a:ext>
          </a:extLst>
        </p:cNvPr>
        <p:cNvGrpSpPr/>
        <p:nvPr/>
      </p:nvGrpSpPr>
      <p:grpSpPr>
        <a:xfrm>
          <a:off x="0" y="0"/>
          <a:ext cx="0" cy="0"/>
          <a:chOff x="0" y="0"/>
          <a:chExt cx="0" cy="0"/>
        </a:xfrm>
      </p:grpSpPr>
      <p:pic>
        <p:nvPicPr>
          <p:cNvPr id="3" name="Imagen 2" descr="Un grupo de personas junto a un avión&#10;&#10;El contenido generado por IA puede ser incorrecto.">
            <a:extLst>
              <a:ext uri="{FF2B5EF4-FFF2-40B4-BE49-F238E27FC236}">
                <a16:creationId xmlns:a16="http://schemas.microsoft.com/office/drawing/2014/main" id="{7C98BAC7-8F22-9315-E6E9-F944591879B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8"/>
          <a:stretch/>
        </p:blipFill>
        <p:spPr>
          <a:xfrm>
            <a:off x="178763" y="318662"/>
            <a:ext cx="11834474" cy="5556845"/>
          </a:xfrm>
          <a:prstGeom prst="rect">
            <a:avLst/>
          </a:prstGeom>
          <a:ln w="19050">
            <a:solidFill>
              <a:schemeClr val="tx1"/>
            </a:solidFill>
            <a:miter lim="800000"/>
          </a:ln>
        </p:spPr>
      </p:pic>
      <p:sp>
        <p:nvSpPr>
          <p:cNvPr id="7" name="CuadroTexto 6">
            <a:extLst>
              <a:ext uri="{FF2B5EF4-FFF2-40B4-BE49-F238E27FC236}">
                <a16:creationId xmlns:a16="http://schemas.microsoft.com/office/drawing/2014/main" id="{3181EEB6-402B-528D-D79A-35FF0C5C7BAD}"/>
              </a:ext>
            </a:extLst>
          </p:cNvPr>
          <p:cNvSpPr txBox="1"/>
          <p:nvPr/>
        </p:nvSpPr>
        <p:spPr>
          <a:xfrm>
            <a:off x="178762" y="6050602"/>
            <a:ext cx="11834475" cy="445639"/>
          </a:xfrm>
          <a:prstGeom prst="rect">
            <a:avLst/>
          </a:prstGeom>
          <a:noFill/>
        </p:spPr>
        <p:txBody>
          <a:bodyPr wrap="square">
            <a:prstTxWarp prst="textPlain">
              <a:avLst/>
            </a:prstTxWarp>
            <a:spAutoFit/>
            <a:scene3d>
              <a:camera prst="orthographicFront"/>
              <a:lightRig rig="flat" dir="t">
                <a:rot lat="0" lon="0" rev="2400000"/>
              </a:lightRig>
            </a:scene3d>
            <a:sp3d extrusionH="57150">
              <a:bevelT w="82550" h="38100" prst="coolSlant"/>
            </a:sp3d>
          </a:bodyPr>
          <a:lstStyle/>
          <a:p>
            <a:pPr algn="ctr"/>
            <a:r>
              <a:rPr lang="en" sz="31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stA="69000" endPos="62000" dir="5400000" sy="-90000" algn="bl" rotWithShape="0"/>
                </a:effectLst>
              </a:rPr>
              <a:t>LOVE AND JUSTICE: THE TWO GREATES COMMANDMENTS</a:t>
            </a:r>
          </a:p>
        </p:txBody>
      </p:sp>
      <p:sp>
        <p:nvSpPr>
          <p:cNvPr id="8" name="CuadroTexto 7">
            <a:extLst>
              <a:ext uri="{FF2B5EF4-FFF2-40B4-BE49-F238E27FC236}">
                <a16:creationId xmlns:a16="http://schemas.microsoft.com/office/drawing/2014/main" id="{DC038ED0-88E0-033E-7D40-72CDBAA3077C}"/>
              </a:ext>
            </a:extLst>
          </p:cNvPr>
          <p:cNvSpPr txBox="1"/>
          <p:nvPr/>
        </p:nvSpPr>
        <p:spPr>
          <a:xfrm>
            <a:off x="8359091" y="-19456"/>
            <a:ext cx="3764813" cy="338554"/>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 sz="1600" b="1" i="0" u="none" strike="noStrike" kern="0" cap="none" spc="0" normalizeH="0" baseline="0" noProof="0" dirty="0">
                <a:ln>
                  <a:noFill/>
                </a:ln>
                <a:solidFill>
                  <a:schemeClr val="tx1">
                    <a:lumMod val="75000"/>
                  </a:schemeClr>
                </a:solidFill>
                <a:effectLst/>
                <a:uLnTx/>
                <a:uFillTx/>
              </a:rPr>
              <a:t>Lesson 12 for March 22, 2025</a:t>
            </a:r>
          </a:p>
        </p:txBody>
      </p:sp>
    </p:spTree>
    <p:extLst>
      <p:ext uri="{BB962C8B-B14F-4D97-AF65-F5344CB8AC3E}">
        <p14:creationId xmlns:p14="http://schemas.microsoft.com/office/powerpoint/2010/main" val="180663964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Imagen 9" descr="Dibujo de un monstruo&#10;&#10;El contenido generado por IA puede ser incorrecto.">
            <a:extLst>
              <a:ext uri="{FF2B5EF4-FFF2-40B4-BE49-F238E27FC236}">
                <a16:creationId xmlns:a16="http://schemas.microsoft.com/office/drawing/2014/main" id="{A94F4182-5543-E8B5-1324-72EBD8B5D6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41873" y="719048"/>
            <a:ext cx="4972969" cy="3318523"/>
          </a:xfrm>
          <a:prstGeom prst="rect">
            <a:avLst/>
          </a:prstGeom>
          <a:ln w="38100" cap="sq">
            <a:gradFill flip="none" rotWithShape="1">
              <a:gsLst>
                <a:gs pos="0">
                  <a:srgbClr val="103F7E"/>
                </a:gs>
                <a:gs pos="66000">
                  <a:srgbClr val="4C81A1"/>
                </a:gs>
                <a:gs pos="60000">
                  <a:srgbClr val="4C81A1"/>
                </a:gs>
                <a:gs pos="59000">
                  <a:srgbClr val="103F7E"/>
                </a:gs>
                <a:gs pos="66000">
                  <a:schemeClr val="accent2">
                    <a:lumMod val="40000"/>
                    <a:lumOff val="60000"/>
                  </a:schemeClr>
                </a:gs>
                <a:gs pos="100000">
                  <a:schemeClr val="accent2">
                    <a:lumMod val="40000"/>
                    <a:lumOff val="60000"/>
                  </a:schemeClr>
                </a:gs>
              </a:gsLst>
              <a:lin ang="16200000" scaled="1"/>
              <a:tileRect/>
            </a:gradFill>
            <a:prstDash val="solid"/>
            <a:miter lim="800000"/>
          </a:ln>
          <a:effectLst>
            <a:outerShdw blurRad="50800" dist="38100" dir="2700000" algn="tl" rotWithShape="0">
              <a:srgbClr val="000000">
                <a:alpha val="43000"/>
              </a:srgbClr>
            </a:outerShdw>
          </a:effectLst>
        </p:spPr>
      </p:pic>
      <p:sp>
        <p:nvSpPr>
          <p:cNvPr id="3" name="CuadroTexto 2">
            <a:extLst>
              <a:ext uri="{FF2B5EF4-FFF2-40B4-BE49-F238E27FC236}">
                <a16:creationId xmlns:a16="http://schemas.microsoft.com/office/drawing/2014/main" id="{28713305-88CB-1035-2BE0-2A7B16351131}"/>
              </a:ext>
            </a:extLst>
          </p:cNvPr>
          <p:cNvSpPr txBox="1"/>
          <p:nvPr/>
        </p:nvSpPr>
        <p:spPr>
          <a:xfrm>
            <a:off x="-1" y="0"/>
            <a:ext cx="12191999" cy="769441"/>
          </a:xfrm>
          <a:prstGeom prst="rect">
            <a:avLst/>
          </a:prstGeom>
          <a:noFill/>
        </p:spPr>
        <p:txBody>
          <a:bodyPr wrap="square">
            <a:spAutoFit/>
            <a:scene3d>
              <a:camera prst="orthographicFront"/>
              <a:lightRig rig="threePt" dir="t"/>
            </a:scene3d>
            <a:sp3d extrusionH="57150">
              <a:bevelT w="69850" h="38100" prst="cross"/>
            </a:sp3d>
          </a:bodyPr>
          <a:lstStyle/>
          <a:p>
            <a:pPr algn="ctr"/>
            <a:r>
              <a:rPr lang="en" sz="4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WHO IS MY NEIGHBOR?</a:t>
            </a:r>
          </a:p>
        </p:txBody>
      </p:sp>
      <p:sp>
        <p:nvSpPr>
          <p:cNvPr id="4" name="CuadroTexto 3">
            <a:extLst>
              <a:ext uri="{FF2B5EF4-FFF2-40B4-BE49-F238E27FC236}">
                <a16:creationId xmlns:a16="http://schemas.microsoft.com/office/drawing/2014/main" id="{ECA06DD2-A5BF-1287-FFF1-B901860DD8AF}"/>
              </a:ext>
            </a:extLst>
          </p:cNvPr>
          <p:cNvSpPr txBox="1"/>
          <p:nvPr/>
        </p:nvSpPr>
        <p:spPr>
          <a:xfrm>
            <a:off x="1" y="593528"/>
            <a:ext cx="6788425" cy="1200329"/>
          </a:xfrm>
          <a:prstGeom prst="rect">
            <a:avLst/>
          </a:prstGeom>
          <a:noFill/>
        </p:spPr>
        <p:txBody>
          <a:bodyPr wrap="square">
            <a:spAutoFit/>
          </a:bodyPr>
          <a:lstStyle/>
          <a:p>
            <a:pPr algn="ctr"/>
            <a:r>
              <a:rPr lang="en"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Which of these three do you think was a neighbor to the man who fell into the hands of robbers? The expert in the law replied, The one who had mercy on him. Jesus told him, Go and do likewise.” </a:t>
            </a:r>
            <a:r>
              <a:rPr lang="en-US" sz="1400"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(Luke 10:36-37) </a:t>
            </a:r>
            <a:endParaRPr lang="es-ES"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EDF83E4F-B136-0036-1290-7B8A0A5859C0}"/>
              </a:ext>
            </a:extLst>
          </p:cNvPr>
          <p:cNvSpPr txBox="1"/>
          <p:nvPr/>
        </p:nvSpPr>
        <p:spPr>
          <a:xfrm>
            <a:off x="143053" y="1919377"/>
            <a:ext cx="6645373" cy="2246769"/>
          </a:xfrm>
          <a:prstGeom prst="rect">
            <a:avLst/>
          </a:prstGeom>
          <a:noFill/>
        </p:spPr>
        <p:txBody>
          <a:bodyPr wrap="square" rtlCol="0">
            <a:spAutoFit/>
          </a:bodyPr>
          <a:lstStyle/>
          <a:p>
            <a:pPr>
              <a:spcBef>
                <a:spcPts val="600"/>
              </a:spcBef>
            </a:pPr>
            <a:r>
              <a:rPr lang="en" sz="2000" b="1" dirty="0"/>
              <a:t>Many understood the command recorded in Leviticus 19:18 to love one’s neighbor to apply only to those who were Israelites. If you are not an Israelite, you are not my neighbor. However, not everyone held that view. Thus, one scribe who asked a question that he himself was capable of answering wanted to justify himself by asking, “Who is my neighbor?” (Luke 10:25-29.)</a:t>
            </a:r>
          </a:p>
        </p:txBody>
      </p:sp>
      <p:pic>
        <p:nvPicPr>
          <p:cNvPr id="6" name="Imagen 5" descr="Imagen que contiene pasto, exterior, persona, hombre&#10;&#10;El contenido generado por IA puede ser incorrecto.">
            <a:extLst>
              <a:ext uri="{FF2B5EF4-FFF2-40B4-BE49-F238E27FC236}">
                <a16:creationId xmlns:a16="http://schemas.microsoft.com/office/drawing/2014/main" id="{AA00C619-1C8D-96D9-9D19-239346591DDA}"/>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143053" y="5454816"/>
            <a:ext cx="3100941" cy="1288703"/>
          </a:xfrm>
          <a:prstGeom prst="rect">
            <a:avLst/>
          </a:prstGeom>
          <a:ln w="38100" cap="sq">
            <a:solidFill>
              <a:schemeClr val="accent6">
                <a:lumMod val="40000"/>
                <a:lumOff val="60000"/>
              </a:schemeClr>
            </a:solidFill>
            <a:prstDash val="solid"/>
            <a:miter lim="800000"/>
          </a:ln>
          <a:effectLst>
            <a:outerShdw blurRad="50800" dist="38100" dir="2700000" algn="tl" rotWithShape="0">
              <a:srgbClr val="000000">
                <a:alpha val="43000"/>
              </a:srgbClr>
            </a:outerShdw>
          </a:effectLst>
        </p:spPr>
      </p:pic>
      <p:pic>
        <p:nvPicPr>
          <p:cNvPr id="8" name="Imagen 7" descr="Una persona acostado en el suelo&#10;&#10;El contenido generado por IA puede ser incorrecto.">
            <a:extLst>
              <a:ext uri="{FF2B5EF4-FFF2-40B4-BE49-F238E27FC236}">
                <a16:creationId xmlns:a16="http://schemas.microsoft.com/office/drawing/2014/main" id="{0B676F00-067D-10D1-6789-F5537B7A65B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2179" y="4199301"/>
            <a:ext cx="2522687" cy="1123384"/>
          </a:xfrm>
          <a:prstGeom prst="rect">
            <a:avLst/>
          </a:prstGeom>
          <a:effectLst>
            <a:outerShdw blurRad="50800" dist="38100" dir="2700000" algn="tl" rotWithShape="0">
              <a:prstClr val="black">
                <a:alpha val="40000"/>
              </a:prstClr>
            </a:outerShdw>
          </a:effectLst>
        </p:spPr>
      </p:pic>
      <p:sp>
        <p:nvSpPr>
          <p:cNvPr id="12" name="CuadroTexto 11">
            <a:extLst>
              <a:ext uri="{FF2B5EF4-FFF2-40B4-BE49-F238E27FC236}">
                <a16:creationId xmlns:a16="http://schemas.microsoft.com/office/drawing/2014/main" id="{5324D014-E25D-2D3C-7D22-FA7D1070A1E0}"/>
              </a:ext>
            </a:extLst>
          </p:cNvPr>
          <p:cNvSpPr txBox="1"/>
          <p:nvPr/>
        </p:nvSpPr>
        <p:spPr>
          <a:xfrm>
            <a:off x="3339548" y="4166146"/>
            <a:ext cx="8852452" cy="1631216"/>
          </a:xfrm>
          <a:prstGeom prst="rect">
            <a:avLst/>
          </a:prstGeom>
          <a:noFill/>
        </p:spPr>
        <p:txBody>
          <a:bodyPr wrap="square">
            <a:spAutoFit/>
          </a:bodyPr>
          <a:lstStyle/>
          <a:p>
            <a:pPr>
              <a:spcBef>
                <a:spcPts val="600"/>
              </a:spcBef>
            </a:pPr>
            <a:r>
              <a:rPr lang="en" sz="2000" b="1" dirty="0"/>
              <a:t>Jesus did not reveal the nationality of the wounded man on the road to Jericho. Neither the priest nor the Levite, examples of fulfilling the Law, were interested in the helpless man. However, a “non-neighbor,” a Samaritan, was “moved with compassion” and fulfilled the Law of loving one’s neighbor as oneself (Luke 10:30-37.)</a:t>
            </a:r>
          </a:p>
        </p:txBody>
      </p:sp>
      <p:sp>
        <p:nvSpPr>
          <p:cNvPr id="7" name="CuadroTexto 6">
            <a:extLst>
              <a:ext uri="{FF2B5EF4-FFF2-40B4-BE49-F238E27FC236}">
                <a16:creationId xmlns:a16="http://schemas.microsoft.com/office/drawing/2014/main" id="{5E96DF54-0C3C-1332-D375-421C5C78EA44}"/>
              </a:ext>
            </a:extLst>
          </p:cNvPr>
          <p:cNvSpPr txBox="1"/>
          <p:nvPr/>
        </p:nvSpPr>
        <p:spPr>
          <a:xfrm>
            <a:off x="3339548" y="5797362"/>
            <a:ext cx="8852450" cy="1015663"/>
          </a:xfrm>
          <a:prstGeom prst="rect">
            <a:avLst/>
          </a:prstGeom>
          <a:noFill/>
        </p:spPr>
        <p:txBody>
          <a:bodyPr wrap="square">
            <a:spAutoFit/>
          </a:bodyPr>
          <a:lstStyle/>
          <a:p>
            <a:pPr>
              <a:spcBef>
                <a:spcPts val="600"/>
              </a:spcBef>
            </a:pPr>
            <a:r>
              <a:rPr lang="en" sz="2000" b="1" dirty="0"/>
              <a:t>The enemy seeks power and cares about his own well-being. Jesus left his throne, humbled himself, and came down to serve others and give his life for us. Who will we imitate? Let us be followers and imitators of Jesus.</a:t>
            </a:r>
          </a:p>
        </p:txBody>
      </p:sp>
    </p:spTree>
    <p:extLst>
      <p:ext uri="{BB962C8B-B14F-4D97-AF65-F5344CB8AC3E}">
        <p14:creationId xmlns:p14="http://schemas.microsoft.com/office/powerpoint/2010/main" val="2624026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9" presetClass="entr" presetSubtype="0" decel="10000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 calcmode="lin" valueType="num">
                                      <p:cBhvr>
                                        <p:cTn id="18" dur="500" fill="hold"/>
                                        <p:tgtEl>
                                          <p:spTgt spid="4"/>
                                        </p:tgtEl>
                                        <p:attrNameLst>
                                          <p:attrName>style.rotation</p:attrName>
                                        </p:attrNameLst>
                                      </p:cBhvr>
                                      <p:tavLst>
                                        <p:tav tm="0">
                                          <p:val>
                                            <p:fltVal val="360"/>
                                          </p:val>
                                        </p:tav>
                                        <p:tav tm="100000">
                                          <p:val>
                                            <p:fltVal val="0"/>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6"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0-#ppt_w/2"/>
                                          </p:val>
                                        </p:tav>
                                        <p:tav tm="100000">
                                          <p:val>
                                            <p:strVal val="#ppt_x"/>
                                          </p:val>
                                        </p:tav>
                                      </p:tavLst>
                                    </p:anim>
                                    <p:anim calcmode="lin" valueType="num">
                                      <p:cBhvr additive="base">
                                        <p:cTn id="44" dur="500" fill="hold"/>
                                        <p:tgtEl>
                                          <p:spTgt spid="6"/>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0-#ppt_w/2"/>
                                          </p:val>
                                        </p:tav>
                                        <p:tav tm="100000">
                                          <p:val>
                                            <p:strVal val="#ppt_x"/>
                                          </p:val>
                                        </p:tav>
                                      </p:tavLst>
                                    </p:anim>
                                    <p:anim calcmode="lin" valueType="num">
                                      <p:cBhvr additive="base">
                                        <p:cTn id="4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2"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43CBEA4-14C2-20A8-A3DB-C28C3F78F414}"/>
              </a:ext>
            </a:extLst>
          </p:cNvPr>
          <p:cNvSpPr txBox="1"/>
          <p:nvPr/>
        </p:nvSpPr>
        <p:spPr>
          <a:xfrm>
            <a:off x="2170043" y="797510"/>
            <a:ext cx="9581322" cy="5262979"/>
          </a:xfrm>
          <a:prstGeom prst="rect">
            <a:avLst/>
          </a:prstGeom>
          <a:noFill/>
        </p:spPr>
        <p:txBody>
          <a:bodyPr wrap="square">
            <a:spAutoFit/>
          </a:bodyPr>
          <a:lstStyle/>
          <a:p>
            <a:pPr>
              <a:spcBef>
                <a:spcPts val="600"/>
              </a:spcBef>
            </a:pPr>
            <a:r>
              <a:rPr lang="en" sz="2400" b="1" dirty="0">
                <a:latin typeface="Constantia" panose="02030602050306030303" pitchFamily="18" charset="0"/>
              </a:rPr>
              <a:t>“</a:t>
            </a:r>
            <a:r>
              <a:rPr lang="en-US" sz="2400" b="1" dirty="0">
                <a:latin typeface="Constantia" panose="02030602050306030303" pitchFamily="18" charset="0"/>
              </a:rPr>
              <a:t>Those who love God cannot harbor hatred or envy. When the heavenly principle of eternal love fills the heart, it will flow out to others, not merely because favors are received of them, but because love is the principle of action, and modifies the character, governs the impulses, controls the passions, subdues enmity, and elevates and ennobles the affections. This love is not contracted so as merely to include “me and mine,” but is as broad as the world, and as high as heaven, and is in harmony with that of the angel workers. This love cherished in the soul sweetens the entire life and sheds a refining influence on all around. […] If we love God with all the heart we must also love his children. This love is the Spirit of God. It is the heavenly adorning that gives true nobility and dignity to the soul, and assimilates our lives to that of the Master</a:t>
            </a:r>
            <a:r>
              <a:rPr lang="en" sz="2400" b="1">
                <a:latin typeface="Constantia" panose="02030602050306030303" pitchFamily="18" charset="0"/>
              </a:rPr>
              <a:t>.”</a:t>
            </a:r>
            <a:endParaRPr lang="en" sz="2400" b="1" dirty="0">
              <a:latin typeface="Constantia" panose="02030602050306030303" pitchFamily="18" charset="0"/>
            </a:endParaRPr>
          </a:p>
        </p:txBody>
      </p:sp>
      <p:sp>
        <p:nvSpPr>
          <p:cNvPr id="4" name="CuadroTexto 3">
            <a:extLst>
              <a:ext uri="{FF2B5EF4-FFF2-40B4-BE49-F238E27FC236}">
                <a16:creationId xmlns:a16="http://schemas.microsoft.com/office/drawing/2014/main" id="{85B6EEF0-EAE3-6BBD-89DF-0BCCBA7933D7}"/>
              </a:ext>
            </a:extLst>
          </p:cNvPr>
          <p:cNvSpPr txBox="1"/>
          <p:nvPr/>
        </p:nvSpPr>
        <p:spPr>
          <a:xfrm>
            <a:off x="6874850" y="6247576"/>
            <a:ext cx="5169749" cy="338554"/>
          </a:xfrm>
          <a:prstGeom prst="rect">
            <a:avLst/>
          </a:prstGeom>
          <a:noFill/>
        </p:spPr>
        <p:txBody>
          <a:bodyPr wrap="none" rtlCol="0">
            <a:spAutoFit/>
          </a:bodyPr>
          <a:lstStyle/>
          <a:p>
            <a:pPr algn="r"/>
            <a:r>
              <a:rPr lang="en" sz="1600" b="1" dirty="0"/>
              <a:t>EGW (Testimonies for the Church, volume 4, page 223)</a:t>
            </a:r>
          </a:p>
        </p:txBody>
      </p:sp>
    </p:spTree>
    <p:extLst>
      <p:ext uri="{BB962C8B-B14F-4D97-AF65-F5344CB8AC3E}">
        <p14:creationId xmlns:p14="http://schemas.microsoft.com/office/powerpoint/2010/main" val="4009619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Freeform: Shape 10">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solidFill>
            <a:schemeClr val="accent2">
              <a:lumMod val="75000"/>
            </a:schemeClr>
          </a:solidFill>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solidFill>
            <a:schemeClr val="accent2">
              <a:lumMod val="20000"/>
              <a:lumOff val="8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Imagen 2" descr="Dibujo de una persona&#10;&#10;Descripción generada automáticamente con confianza baja">
            <a:extLst>
              <a:ext uri="{FF2B5EF4-FFF2-40B4-BE49-F238E27FC236}">
                <a16:creationId xmlns:a16="http://schemas.microsoft.com/office/drawing/2014/main" id="{A5904475-30CE-E0BC-10C1-9401C31A794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l="2129"/>
          <a:stretch/>
        </p:blipFill>
        <p:spPr>
          <a:xfrm>
            <a:off x="3242695"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a:effectLst>
            <a:outerShdw blurRad="50800" dist="38100" dir="10800000" algn="r" rotWithShape="0">
              <a:prstClr val="black">
                <a:alpha val="40000"/>
              </a:prstClr>
            </a:outerShdw>
          </a:effectLst>
        </p:spPr>
      </p:pic>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rot="5400000">
            <a:off x="662559" y="-142282"/>
            <a:ext cx="73152" cy="548640"/>
          </a:xfrm>
          <a:prstGeom prst="rect">
            <a:avLst/>
          </a:prstGeom>
          <a:solidFill>
            <a:schemeClr val="accent2"/>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14">
            <a:extLst>
              <a:ext uri="{FF2B5EF4-FFF2-40B4-BE49-F238E27FC236}">
                <a16:creationId xmlns:a16="http://schemas.microsoft.com/office/drawing/2014/main" id="{E943C72D-F03D-5B39-5471-6802974F130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5400000">
            <a:off x="662559" y="6439143"/>
            <a:ext cx="73152" cy="548640"/>
          </a:xfrm>
          <a:prstGeom prst="rect">
            <a:avLst/>
          </a:prstGeom>
          <a:solidFill>
            <a:schemeClr val="accent2"/>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14">
            <a:extLst>
              <a:ext uri="{FF2B5EF4-FFF2-40B4-BE49-F238E27FC236}">
                <a16:creationId xmlns:a16="http://schemas.microsoft.com/office/drawing/2014/main" id="{6FA0560F-940B-8C97-9515-1709A4FBD7F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5400000">
            <a:off x="1636014" y="-142282"/>
            <a:ext cx="73152" cy="548640"/>
          </a:xfrm>
          <a:prstGeom prst="rect">
            <a:avLst/>
          </a:prstGeom>
          <a:solidFill>
            <a:srgbClr val="EEB557"/>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14">
            <a:extLst>
              <a:ext uri="{FF2B5EF4-FFF2-40B4-BE49-F238E27FC236}">
                <a16:creationId xmlns:a16="http://schemas.microsoft.com/office/drawing/2014/main" id="{ECC4FFF9-DBCB-41A5-A90E-ACCCA9AED03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5400000">
            <a:off x="1636014" y="6439143"/>
            <a:ext cx="73152" cy="548640"/>
          </a:xfrm>
          <a:prstGeom prst="rect">
            <a:avLst/>
          </a:prstGeom>
          <a:solidFill>
            <a:srgbClr val="EEB557"/>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14">
            <a:extLst>
              <a:ext uri="{FF2B5EF4-FFF2-40B4-BE49-F238E27FC236}">
                <a16:creationId xmlns:a16="http://schemas.microsoft.com/office/drawing/2014/main" id="{9C57C923-F721-320B-1693-DF4166031E9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5400000">
            <a:off x="2654925" y="-142282"/>
            <a:ext cx="73152" cy="548640"/>
          </a:xfrm>
          <a:prstGeom prst="rect">
            <a:avLst/>
          </a:prstGeom>
          <a:solidFill>
            <a:srgbClr val="499C2C"/>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4">
            <a:extLst>
              <a:ext uri="{FF2B5EF4-FFF2-40B4-BE49-F238E27FC236}">
                <a16:creationId xmlns:a16="http://schemas.microsoft.com/office/drawing/2014/main" id="{2F30E6E8-D779-8149-CAEB-B71F50E1993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5400000">
            <a:off x="2654925" y="6439143"/>
            <a:ext cx="73152" cy="548640"/>
          </a:xfrm>
          <a:prstGeom prst="rect">
            <a:avLst/>
          </a:prstGeom>
          <a:solidFill>
            <a:srgbClr val="499C2C"/>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uadroTexto 4">
            <a:extLst>
              <a:ext uri="{FF2B5EF4-FFF2-40B4-BE49-F238E27FC236}">
                <a16:creationId xmlns:a16="http://schemas.microsoft.com/office/drawing/2014/main" id="{A71CDB70-17C8-7E80-E0AA-695DCFFB2622}"/>
              </a:ext>
            </a:extLst>
          </p:cNvPr>
          <p:cNvSpPr txBox="1"/>
          <p:nvPr/>
        </p:nvSpPr>
        <p:spPr>
          <a:xfrm>
            <a:off x="45638" y="735955"/>
            <a:ext cx="3802544" cy="5386090"/>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solidFill>
                  <a:srgbClr val="196B24"/>
                </a:solidFill>
                <a:effectLst/>
                <a:uLnTx/>
                <a:uFillTx/>
                <a:latin typeface="Comic Sans MS" panose="030F0702030302020204" pitchFamily="66" charset="0"/>
                <a:ea typeface="+mn-ea"/>
                <a:cs typeface="+mn-cs"/>
              </a:rPr>
              <a:t>“</a:t>
            </a:r>
            <a:r>
              <a:rPr kumimoji="0" lang="en-US" sz="3200" b="1" i="0" u="none" strike="noStrike" kern="1200" cap="none" spc="0" normalizeH="0" baseline="0" noProof="0" dirty="0">
                <a:ln/>
                <a:solidFill>
                  <a:srgbClr val="196B24"/>
                </a:solidFill>
                <a:effectLst/>
                <a:uLnTx/>
                <a:uFillTx/>
                <a:latin typeface="Comic Sans MS" panose="030F0702030302020204" pitchFamily="66" charset="0"/>
                <a:ea typeface="+mn-ea"/>
                <a:cs typeface="+mn-cs"/>
              </a:rPr>
              <a:t>If someone says, ‘I love God,’ and hates his brother, he is a liar; for he who does not love his brother whom he has seen, how can he love God whom he has not seen?</a:t>
            </a:r>
            <a:r>
              <a:rPr kumimoji="0" lang="es-ES" sz="3200" b="1" i="0" u="none" strike="noStrike" kern="1200" cap="none" spc="0" normalizeH="0" baseline="0" noProof="0" dirty="0">
                <a:ln/>
                <a:solidFill>
                  <a:srgbClr val="196B24"/>
                </a:soli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solidFill>
                  <a:srgbClr val="196B24"/>
                </a:solidFill>
                <a:effectLst/>
                <a:uLnTx/>
                <a:uFillTx/>
                <a:latin typeface="Comic Sans MS" panose="030F0702030302020204" pitchFamily="66" charset="0"/>
                <a:ea typeface="+mn-ea"/>
                <a:cs typeface="+mn-cs"/>
              </a:rPr>
              <a:t>1 John 4:20, </a:t>
            </a:r>
            <a:r>
              <a:rPr kumimoji="0" lang="es-ES" sz="1800" b="1" i="0" u="none" strike="noStrike" kern="1200" cap="none" spc="0" normalizeH="0" baseline="0" noProof="0" dirty="0" err="1">
                <a:ln/>
                <a:solidFill>
                  <a:srgbClr val="196B24"/>
                </a:solidFill>
                <a:effectLst/>
                <a:uLnTx/>
                <a:uFillTx/>
                <a:latin typeface="Comic Sans MS" panose="030F0702030302020204" pitchFamily="66" charset="0"/>
                <a:ea typeface="+mn-ea"/>
                <a:cs typeface="+mn-cs"/>
              </a:rPr>
              <a:t>NKJV</a:t>
            </a:r>
            <a:endParaRPr kumimoji="0" lang="es-ES" sz="2400" b="1" i="0" u="none" strike="noStrike" kern="1200" cap="none" spc="0" normalizeH="0" baseline="0" noProof="0" dirty="0">
              <a:ln/>
              <a:solidFill>
                <a:srgbClr val="196B24"/>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244488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28F1B3F-6FA8-FF52-7882-1BA307C91BA9}"/>
            </a:ext>
          </a:extLst>
        </p:cNvPr>
        <p:cNvGrpSpPr/>
        <p:nvPr/>
      </p:nvGrpSpPr>
      <p:grpSpPr>
        <a:xfrm>
          <a:off x="0" y="0"/>
          <a:ext cx="0" cy="0"/>
          <a:chOff x="0" y="0"/>
          <a:chExt cx="0" cy="0"/>
        </a:xfrm>
      </p:grpSpPr>
      <p:pic>
        <p:nvPicPr>
          <p:cNvPr id="11" name="Imagen 10" descr="Texto&#10;&#10;El contenido generado por IA puede ser incorrecto.">
            <a:extLst>
              <a:ext uri="{FF2B5EF4-FFF2-40B4-BE49-F238E27FC236}">
                <a16:creationId xmlns:a16="http://schemas.microsoft.com/office/drawing/2014/main" id="{F14CCA91-64D7-DC3A-6E82-98D8EB94837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20818" y="201144"/>
            <a:ext cx="2637736" cy="3315823"/>
          </a:xfrm>
          <a:prstGeom prst="rect">
            <a:avLst/>
          </a:prstGeom>
          <a:ln>
            <a:noFill/>
          </a:ln>
          <a:effectLst>
            <a:outerShdw blurRad="190500" algn="tl" rotWithShape="0">
              <a:srgbClr val="000000">
                <a:alpha val="70000"/>
              </a:srgbClr>
            </a:outerShdw>
          </a:effectLst>
        </p:spPr>
      </p:pic>
      <p:pic>
        <p:nvPicPr>
          <p:cNvPr id="9" name="Imagen 8" descr="Texto, Calendario&#10;&#10;El contenido generado por IA puede ser incorrecto.">
            <a:extLst>
              <a:ext uri="{FF2B5EF4-FFF2-40B4-BE49-F238E27FC236}">
                <a16:creationId xmlns:a16="http://schemas.microsoft.com/office/drawing/2014/main" id="{D6E98258-E121-B269-40FF-FFACB036C32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28295" y="3624134"/>
            <a:ext cx="5153330" cy="3055850"/>
          </a:xfrm>
          <a:prstGeom prst="rect">
            <a:avLst/>
          </a:prstGeom>
          <a:ln>
            <a:noFill/>
          </a:ln>
          <a:effectLst>
            <a:outerShdw blurRad="190500" algn="tl" rotWithShape="0">
              <a:srgbClr val="000000">
                <a:alpha val="70000"/>
              </a:srgbClr>
            </a:outerShdw>
          </a:effectLst>
        </p:spPr>
      </p:pic>
      <p:sp>
        <p:nvSpPr>
          <p:cNvPr id="2" name="CuadroTexto 1">
            <a:extLst>
              <a:ext uri="{FF2B5EF4-FFF2-40B4-BE49-F238E27FC236}">
                <a16:creationId xmlns:a16="http://schemas.microsoft.com/office/drawing/2014/main" id="{46FD5F8F-E7F2-75D3-FEE8-5EF2C8A9FAD6}"/>
              </a:ext>
            </a:extLst>
          </p:cNvPr>
          <p:cNvSpPr txBox="1"/>
          <p:nvPr/>
        </p:nvSpPr>
        <p:spPr>
          <a:xfrm>
            <a:off x="6509527" y="3820584"/>
            <a:ext cx="5581954" cy="286232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sz="2000" b="1" dirty="0">
                <a:solidFill>
                  <a:srgbClr val="531680"/>
                </a:solidFill>
              </a:rPr>
              <a:t>The main point of the Law:</a:t>
            </a:r>
          </a:p>
          <a:p>
            <a:pPr lvl="1">
              <a:spcBef>
                <a:spcPts val="600"/>
              </a:spcBef>
            </a:pPr>
            <a:r>
              <a:rPr lang="en" sz="2000" b="1" dirty="0"/>
              <a:t>The two main commandments.</a:t>
            </a:r>
          </a:p>
          <a:p>
            <a:pPr lvl="1">
              <a:spcBef>
                <a:spcPts val="600"/>
              </a:spcBef>
            </a:pPr>
            <a:r>
              <a:rPr lang="en" sz="2000" b="1" dirty="0"/>
              <a:t>The two main sins.</a:t>
            </a:r>
          </a:p>
          <a:p>
            <a:pPr>
              <a:spcBef>
                <a:spcPts val="1800"/>
              </a:spcBef>
            </a:pPr>
            <a:r>
              <a:rPr lang="en" sz="2000" b="1" dirty="0">
                <a:solidFill>
                  <a:srgbClr val="007743"/>
                </a:solidFill>
              </a:rPr>
              <a:t>Love and Justice:</a:t>
            </a:r>
          </a:p>
          <a:p>
            <a:pPr lvl="1">
              <a:spcBef>
                <a:spcPts val="600"/>
              </a:spcBef>
            </a:pPr>
            <a:r>
              <a:rPr lang="en" sz="2000" b="1" dirty="0"/>
              <a:t>God's love for justice.</a:t>
            </a:r>
          </a:p>
          <a:p>
            <a:pPr lvl="1">
              <a:spcBef>
                <a:spcPts val="600"/>
              </a:spcBef>
            </a:pPr>
            <a:r>
              <a:rPr lang="en" sz="2000" b="1" dirty="0"/>
              <a:t>The most important thing about the Law.</a:t>
            </a:r>
          </a:p>
          <a:p>
            <a:pPr lvl="1">
              <a:spcBef>
                <a:spcPts val="600"/>
              </a:spcBef>
            </a:pPr>
            <a:r>
              <a:rPr lang="en" sz="2000" b="1" dirty="0"/>
              <a:t>Who is my neighbor?</a:t>
            </a:r>
          </a:p>
        </p:txBody>
      </p:sp>
      <p:sp>
        <p:nvSpPr>
          <p:cNvPr id="3" name="CuadroTexto 2">
            <a:extLst>
              <a:ext uri="{FF2B5EF4-FFF2-40B4-BE49-F238E27FC236}">
                <a16:creationId xmlns:a16="http://schemas.microsoft.com/office/drawing/2014/main" id="{FAE163E0-A1D1-BF77-1941-9E384FC4A4AB}"/>
              </a:ext>
            </a:extLst>
          </p:cNvPr>
          <p:cNvSpPr txBox="1"/>
          <p:nvPr/>
        </p:nvSpPr>
        <p:spPr>
          <a:xfrm>
            <a:off x="228295" y="116726"/>
            <a:ext cx="6281232" cy="1015663"/>
          </a:xfrm>
          <a:prstGeom prst="rect">
            <a:avLst/>
          </a:prstGeom>
          <a:noFill/>
        </p:spPr>
        <p:txBody>
          <a:bodyPr wrap="square" rtlCol="0">
            <a:spAutoFit/>
          </a:bodyPr>
          <a:lstStyle/>
          <a:p>
            <a:pPr>
              <a:spcBef>
                <a:spcPts val="600"/>
              </a:spcBef>
            </a:pPr>
            <a:r>
              <a:rPr lang="en" sz="2000" b="1" dirty="0"/>
              <a:t>The Ten Commandments are a series of rules that almost always begin with the word “not,” followed by a prohibited action.</a:t>
            </a:r>
          </a:p>
        </p:txBody>
      </p:sp>
      <p:pic>
        <p:nvPicPr>
          <p:cNvPr id="13" name="Imagen 12" descr="Imagen que contiene interior, parado, hombre, foto&#10;&#10;El contenido generado por IA puede ser incorrecto.">
            <a:extLst>
              <a:ext uri="{FF2B5EF4-FFF2-40B4-BE49-F238E27FC236}">
                <a16:creationId xmlns:a16="http://schemas.microsoft.com/office/drawing/2014/main" id="{EC41819D-F2E2-B452-69B0-E3DB48EC190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180882" y="223202"/>
            <a:ext cx="2876550" cy="3294455"/>
          </a:xfrm>
          <a:prstGeom prst="rect">
            <a:avLst/>
          </a:prstGeom>
          <a:ln>
            <a:noFill/>
          </a:ln>
          <a:effectLst>
            <a:outerShdw blurRad="190500" algn="tl" rotWithShape="0">
              <a:srgbClr val="000000">
                <a:alpha val="70000"/>
              </a:srgbClr>
            </a:outerShdw>
          </a:effectLst>
        </p:spPr>
      </p:pic>
      <p:pic>
        <p:nvPicPr>
          <p:cNvPr id="14" name="Imagen 13" descr="Forma&#10;&#10;El contenido generado por IA puede ser incorrecto.">
            <a:extLst>
              <a:ext uri="{FF2B5EF4-FFF2-40B4-BE49-F238E27FC236}">
                <a16:creationId xmlns:a16="http://schemas.microsoft.com/office/drawing/2014/main" id="{88E8AD3C-729D-7EF5-E3DE-F8C17507874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70090" y="5119274"/>
            <a:ext cx="542163" cy="450039"/>
          </a:xfrm>
          <a:prstGeom prst="rect">
            <a:avLst/>
          </a:prstGeom>
        </p:spPr>
      </p:pic>
      <p:pic>
        <p:nvPicPr>
          <p:cNvPr id="18" name="Imagen 17" descr="Forma&#10;&#10;El contenido generado por IA puede ser incorrecto.">
            <a:extLst>
              <a:ext uri="{FF2B5EF4-FFF2-40B4-BE49-F238E27FC236}">
                <a16:creationId xmlns:a16="http://schemas.microsoft.com/office/drawing/2014/main" id="{E911520D-7EB1-A466-240A-ABB44027F7D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870090" y="3824244"/>
            <a:ext cx="542163" cy="450039"/>
          </a:xfrm>
          <a:prstGeom prst="rect">
            <a:avLst/>
          </a:prstGeom>
        </p:spPr>
      </p:pic>
      <p:pic>
        <p:nvPicPr>
          <p:cNvPr id="19" name="Imagen 18" descr="Icono&#10;&#10;El contenido generado por IA puede ser incorrecto.">
            <a:extLst>
              <a:ext uri="{FF2B5EF4-FFF2-40B4-BE49-F238E27FC236}">
                <a16:creationId xmlns:a16="http://schemas.microsoft.com/office/drawing/2014/main" id="{370BA579-1374-7A45-94C1-4268046A57D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572699" y="6328234"/>
            <a:ext cx="393095" cy="300006"/>
          </a:xfrm>
          <a:prstGeom prst="rect">
            <a:avLst/>
          </a:prstGeom>
        </p:spPr>
      </p:pic>
      <p:pic>
        <p:nvPicPr>
          <p:cNvPr id="25" name="Imagen 24" descr="Icono&#10;&#10;El contenido generado por IA puede ser incorrecto.">
            <a:extLst>
              <a:ext uri="{FF2B5EF4-FFF2-40B4-BE49-F238E27FC236}">
                <a16:creationId xmlns:a16="http://schemas.microsoft.com/office/drawing/2014/main" id="{7938CD0D-74A2-B5DA-7F70-2743B3D9AAB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572699" y="4638641"/>
            <a:ext cx="393095" cy="300006"/>
          </a:xfrm>
          <a:prstGeom prst="rect">
            <a:avLst/>
          </a:prstGeom>
        </p:spPr>
      </p:pic>
      <p:pic>
        <p:nvPicPr>
          <p:cNvPr id="27" name="Imagen 26" descr="Icono&#10;&#10;El contenido generado por IA puede ser incorrecto.">
            <a:extLst>
              <a:ext uri="{FF2B5EF4-FFF2-40B4-BE49-F238E27FC236}">
                <a16:creationId xmlns:a16="http://schemas.microsoft.com/office/drawing/2014/main" id="{D116B7BE-EE14-959E-8EB9-84F5180B69F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572699" y="5935556"/>
            <a:ext cx="393095" cy="300006"/>
          </a:xfrm>
          <a:prstGeom prst="rect">
            <a:avLst/>
          </a:prstGeom>
        </p:spPr>
      </p:pic>
      <p:pic>
        <p:nvPicPr>
          <p:cNvPr id="28" name="Imagen 27" descr="Icono&#10;&#10;El contenido generado por IA puede ser incorrecto.">
            <a:extLst>
              <a:ext uri="{FF2B5EF4-FFF2-40B4-BE49-F238E27FC236}">
                <a16:creationId xmlns:a16="http://schemas.microsoft.com/office/drawing/2014/main" id="{6994F7C2-4205-EBB1-A041-6E7B962E5DED}"/>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572699" y="5556505"/>
            <a:ext cx="393095" cy="300006"/>
          </a:xfrm>
          <a:prstGeom prst="rect">
            <a:avLst/>
          </a:prstGeom>
        </p:spPr>
      </p:pic>
      <p:pic>
        <p:nvPicPr>
          <p:cNvPr id="30" name="Imagen 29" descr="Forma&#10;&#10;El contenido generado por IA puede ser incorrecto.">
            <a:extLst>
              <a:ext uri="{FF2B5EF4-FFF2-40B4-BE49-F238E27FC236}">
                <a16:creationId xmlns:a16="http://schemas.microsoft.com/office/drawing/2014/main" id="{405719F0-1C9F-1027-F886-AD5741440514}"/>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572699" y="4253850"/>
            <a:ext cx="393095" cy="300006"/>
          </a:xfrm>
          <a:prstGeom prst="rect">
            <a:avLst/>
          </a:prstGeom>
        </p:spPr>
      </p:pic>
      <p:sp>
        <p:nvSpPr>
          <p:cNvPr id="5" name="CuadroTexto 4">
            <a:extLst>
              <a:ext uri="{FF2B5EF4-FFF2-40B4-BE49-F238E27FC236}">
                <a16:creationId xmlns:a16="http://schemas.microsoft.com/office/drawing/2014/main" id="{C4BE6B55-D880-FD94-5537-D7F31F406378}"/>
              </a:ext>
            </a:extLst>
          </p:cNvPr>
          <p:cNvSpPr txBox="1"/>
          <p:nvPr/>
        </p:nvSpPr>
        <p:spPr>
          <a:xfrm>
            <a:off x="228295" y="2209607"/>
            <a:ext cx="6275901" cy="1323439"/>
          </a:xfrm>
          <a:prstGeom prst="rect">
            <a:avLst/>
          </a:prstGeom>
          <a:noFill/>
        </p:spPr>
        <p:txBody>
          <a:bodyPr wrap="square">
            <a:spAutoFit/>
          </a:bodyPr>
          <a:lstStyle/>
          <a:p>
            <a:pPr>
              <a:spcBef>
                <a:spcPts val="600"/>
              </a:spcBef>
            </a:pPr>
            <a:r>
              <a:rPr lang="en" sz="2000" b="1" dirty="0"/>
              <a:t>It is clear that the Law is not something exclusively personal. It is the code that defines how I should behave towards God and towards my fellow men. Therefore, the Law teaches us to love.</a:t>
            </a:r>
          </a:p>
        </p:txBody>
      </p:sp>
      <p:sp>
        <p:nvSpPr>
          <p:cNvPr id="7" name="CuadroTexto 6">
            <a:extLst>
              <a:ext uri="{FF2B5EF4-FFF2-40B4-BE49-F238E27FC236}">
                <a16:creationId xmlns:a16="http://schemas.microsoft.com/office/drawing/2014/main" id="{B17CB559-D320-EABB-B4C0-4130F460F596}"/>
              </a:ext>
            </a:extLst>
          </p:cNvPr>
          <p:cNvSpPr txBox="1"/>
          <p:nvPr/>
        </p:nvSpPr>
        <p:spPr>
          <a:xfrm>
            <a:off x="233625" y="1517109"/>
            <a:ext cx="6275901" cy="707886"/>
          </a:xfrm>
          <a:prstGeom prst="rect">
            <a:avLst/>
          </a:prstGeom>
          <a:noFill/>
        </p:spPr>
        <p:txBody>
          <a:bodyPr wrap="square">
            <a:spAutoFit/>
          </a:bodyPr>
          <a:lstStyle/>
          <a:p>
            <a:pPr>
              <a:spcBef>
                <a:spcPts val="600"/>
              </a:spcBef>
            </a:pPr>
            <a:r>
              <a:rPr lang="en" sz="2000" b="1" dirty="0"/>
              <a:t>It must have a lot to do with it, since the summary of these commandments is: love and love.</a:t>
            </a:r>
          </a:p>
        </p:txBody>
      </p:sp>
      <p:sp>
        <p:nvSpPr>
          <p:cNvPr id="10" name="CuadroTexto 9">
            <a:extLst>
              <a:ext uri="{FF2B5EF4-FFF2-40B4-BE49-F238E27FC236}">
                <a16:creationId xmlns:a16="http://schemas.microsoft.com/office/drawing/2014/main" id="{432F6194-78C7-3BD4-8746-00AFBEAE20A4}"/>
              </a:ext>
            </a:extLst>
          </p:cNvPr>
          <p:cNvSpPr txBox="1"/>
          <p:nvPr/>
        </p:nvSpPr>
        <p:spPr>
          <a:xfrm>
            <a:off x="228295" y="1127360"/>
            <a:ext cx="6281232" cy="400110"/>
          </a:xfrm>
          <a:prstGeom prst="rect">
            <a:avLst/>
          </a:prstGeom>
          <a:noFill/>
        </p:spPr>
        <p:txBody>
          <a:bodyPr wrap="square">
            <a:spAutoFit/>
          </a:bodyPr>
          <a:lstStyle/>
          <a:p>
            <a:pPr>
              <a:spcBef>
                <a:spcPts val="600"/>
              </a:spcBef>
            </a:pPr>
            <a:r>
              <a:rPr lang="en" sz="2000" b="1" dirty="0"/>
              <a:t>What does love have to do with so much prohibition?</a:t>
            </a:r>
          </a:p>
        </p:txBody>
      </p:sp>
    </p:spTree>
    <p:extLst>
      <p:ext uri="{BB962C8B-B14F-4D97-AF65-F5344CB8AC3E}">
        <p14:creationId xmlns:p14="http://schemas.microsoft.com/office/powerpoint/2010/main" val="403697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nodeType="click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p:cTn id="48" dur="1000" fill="hold"/>
                                        <p:tgtEl>
                                          <p:spTgt spid="18"/>
                                        </p:tgtEl>
                                        <p:attrNameLst>
                                          <p:attrName>ppt_w</p:attrName>
                                        </p:attrNameLst>
                                      </p:cBhvr>
                                      <p:tavLst>
                                        <p:tav tm="0">
                                          <p:val>
                                            <p:fltVal val="0"/>
                                          </p:val>
                                        </p:tav>
                                        <p:tav tm="100000">
                                          <p:val>
                                            <p:strVal val="#ppt_w"/>
                                          </p:val>
                                        </p:tav>
                                      </p:tavLst>
                                    </p:anim>
                                    <p:anim calcmode="lin" valueType="num">
                                      <p:cBhvr>
                                        <p:cTn id="49" dur="1000" fill="hold"/>
                                        <p:tgtEl>
                                          <p:spTgt spid="18"/>
                                        </p:tgtEl>
                                        <p:attrNameLst>
                                          <p:attrName>ppt_h</p:attrName>
                                        </p:attrNameLst>
                                      </p:cBhvr>
                                      <p:tavLst>
                                        <p:tav tm="0">
                                          <p:val>
                                            <p:fltVal val="0"/>
                                          </p:val>
                                        </p:tav>
                                        <p:tav tm="100000">
                                          <p:val>
                                            <p:strVal val="#ppt_h"/>
                                          </p:val>
                                        </p:tav>
                                      </p:tavLst>
                                    </p:anim>
                                    <p:anim calcmode="lin" valueType="num">
                                      <p:cBhvr>
                                        <p:cTn id="50" dur="1000" fill="hold"/>
                                        <p:tgtEl>
                                          <p:spTgt spid="18"/>
                                        </p:tgtEl>
                                        <p:attrNameLst>
                                          <p:attrName>style.rotation</p:attrName>
                                        </p:attrNameLst>
                                      </p:cBhvr>
                                      <p:tavLst>
                                        <p:tav tm="0">
                                          <p:val>
                                            <p:fltVal val="90"/>
                                          </p:val>
                                        </p:tav>
                                        <p:tav tm="100000">
                                          <p:val>
                                            <p:fltVal val="0"/>
                                          </p:val>
                                        </p:tav>
                                      </p:tavLst>
                                    </p:anim>
                                    <p:animEffect transition="in" filter="fade">
                                      <p:cBhvr>
                                        <p:cTn id="51" dur="1000"/>
                                        <p:tgtEl>
                                          <p:spTgt spid="18"/>
                                        </p:tgtEl>
                                      </p:cBhvr>
                                    </p:animEffect>
                                  </p:childTnLst>
                                </p:cTn>
                              </p:par>
                            </p:childTnLst>
                          </p:cTn>
                        </p:par>
                        <p:par>
                          <p:cTn id="52" fill="hold">
                            <p:stCondLst>
                              <p:cond delay="1000"/>
                            </p:stCondLst>
                            <p:childTnLst>
                              <p:par>
                                <p:cTn id="53" presetID="22" presetClass="entr" presetSubtype="8" fill="hold" grpId="0" nodeType="afterEffect">
                                  <p:stCondLst>
                                    <p:cond delay="0"/>
                                  </p:stCondLst>
                                  <p:childTnLst>
                                    <p:set>
                                      <p:cBhvr>
                                        <p:cTn id="54" dur="1" fill="hold">
                                          <p:stCondLst>
                                            <p:cond delay="0"/>
                                          </p:stCondLst>
                                        </p:cTn>
                                        <p:tgtEl>
                                          <p:spTgt spid="2">
                                            <p:txEl>
                                              <p:pRg st="0" end="0"/>
                                            </p:txEl>
                                          </p:spTgt>
                                        </p:tgtEl>
                                        <p:attrNameLst>
                                          <p:attrName>style.visibility</p:attrName>
                                        </p:attrNameLst>
                                      </p:cBhvr>
                                      <p:to>
                                        <p:strVal val="visible"/>
                                      </p:to>
                                    </p:set>
                                    <p:animEffect transition="in" filter="wipe(left)">
                                      <p:cBhvr>
                                        <p:cTn id="55" dur="500"/>
                                        <p:tgtEl>
                                          <p:spTgt spid="2">
                                            <p:txEl>
                                              <p:pRg st="0" end="0"/>
                                            </p:txEl>
                                          </p:spTgt>
                                        </p:tgtEl>
                                      </p:cBhvr>
                                    </p:animEffect>
                                  </p:childTnLst>
                                </p:cTn>
                              </p:par>
                            </p:childTnLst>
                          </p:cTn>
                        </p:par>
                        <p:par>
                          <p:cTn id="56" fill="hold">
                            <p:stCondLst>
                              <p:cond delay="1500"/>
                            </p:stCondLst>
                            <p:childTnLst>
                              <p:par>
                                <p:cTn id="57" presetID="50" presetClass="entr" presetSubtype="0" decel="100000"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p:cTn id="59" dur="500" fill="hold"/>
                                        <p:tgtEl>
                                          <p:spTgt spid="30"/>
                                        </p:tgtEl>
                                        <p:attrNameLst>
                                          <p:attrName>ppt_w</p:attrName>
                                        </p:attrNameLst>
                                      </p:cBhvr>
                                      <p:tavLst>
                                        <p:tav tm="0">
                                          <p:val>
                                            <p:strVal val="#ppt_w+.3"/>
                                          </p:val>
                                        </p:tav>
                                        <p:tav tm="100000">
                                          <p:val>
                                            <p:strVal val="#ppt_w"/>
                                          </p:val>
                                        </p:tav>
                                      </p:tavLst>
                                    </p:anim>
                                    <p:anim calcmode="lin" valueType="num">
                                      <p:cBhvr>
                                        <p:cTn id="60" dur="500" fill="hold"/>
                                        <p:tgtEl>
                                          <p:spTgt spid="30"/>
                                        </p:tgtEl>
                                        <p:attrNameLst>
                                          <p:attrName>ppt_h</p:attrName>
                                        </p:attrNameLst>
                                      </p:cBhvr>
                                      <p:tavLst>
                                        <p:tav tm="0">
                                          <p:val>
                                            <p:strVal val="#ppt_h"/>
                                          </p:val>
                                        </p:tav>
                                        <p:tav tm="100000">
                                          <p:val>
                                            <p:strVal val="#ppt_h"/>
                                          </p:val>
                                        </p:tav>
                                      </p:tavLst>
                                    </p:anim>
                                    <p:animEffect transition="in" filter="fade">
                                      <p:cBhvr>
                                        <p:cTn id="61" dur="500"/>
                                        <p:tgtEl>
                                          <p:spTgt spid="30"/>
                                        </p:tgtEl>
                                      </p:cBhvr>
                                    </p:animEffect>
                                  </p:childTnLst>
                                </p:cTn>
                              </p:par>
                            </p:childTnLst>
                          </p:cTn>
                        </p:par>
                        <p:par>
                          <p:cTn id="62" fill="hold">
                            <p:stCondLst>
                              <p:cond delay="2000"/>
                            </p:stCondLst>
                            <p:childTnLst>
                              <p:par>
                                <p:cTn id="63" presetID="22" presetClass="entr" presetSubtype="8" fill="hold" grpId="0" nodeType="afterEffect">
                                  <p:stCondLst>
                                    <p:cond delay="0"/>
                                  </p:stCondLst>
                                  <p:childTnLst>
                                    <p:set>
                                      <p:cBhvr>
                                        <p:cTn id="64" dur="1" fill="hold">
                                          <p:stCondLst>
                                            <p:cond delay="0"/>
                                          </p:stCondLst>
                                        </p:cTn>
                                        <p:tgtEl>
                                          <p:spTgt spid="2">
                                            <p:txEl>
                                              <p:pRg st="1" end="1"/>
                                            </p:txEl>
                                          </p:spTgt>
                                        </p:tgtEl>
                                        <p:attrNameLst>
                                          <p:attrName>style.visibility</p:attrName>
                                        </p:attrNameLst>
                                      </p:cBhvr>
                                      <p:to>
                                        <p:strVal val="visible"/>
                                      </p:to>
                                    </p:set>
                                    <p:animEffect transition="in" filter="wipe(left)">
                                      <p:cBhvr>
                                        <p:cTn id="65" dur="500"/>
                                        <p:tgtEl>
                                          <p:spTgt spid="2">
                                            <p:txEl>
                                              <p:pRg st="1" end="1"/>
                                            </p:txEl>
                                          </p:spTgt>
                                        </p:tgtEl>
                                      </p:cBhvr>
                                    </p:animEffect>
                                  </p:childTnLst>
                                </p:cTn>
                              </p:par>
                            </p:childTnLst>
                          </p:cTn>
                        </p:par>
                        <p:par>
                          <p:cTn id="66" fill="hold">
                            <p:stCondLst>
                              <p:cond delay="2500"/>
                            </p:stCondLst>
                            <p:childTnLst>
                              <p:par>
                                <p:cTn id="67" presetID="50" presetClass="entr" presetSubtype="0" decel="100000" fill="hold" nodeType="afterEffect">
                                  <p:stCondLst>
                                    <p:cond delay="0"/>
                                  </p:stCondLst>
                                  <p:childTnLst>
                                    <p:set>
                                      <p:cBhvr>
                                        <p:cTn id="68" dur="1" fill="hold">
                                          <p:stCondLst>
                                            <p:cond delay="0"/>
                                          </p:stCondLst>
                                        </p:cTn>
                                        <p:tgtEl>
                                          <p:spTgt spid="25"/>
                                        </p:tgtEl>
                                        <p:attrNameLst>
                                          <p:attrName>style.visibility</p:attrName>
                                        </p:attrNameLst>
                                      </p:cBhvr>
                                      <p:to>
                                        <p:strVal val="visible"/>
                                      </p:to>
                                    </p:set>
                                    <p:anim calcmode="lin" valueType="num">
                                      <p:cBhvr>
                                        <p:cTn id="69" dur="500" fill="hold"/>
                                        <p:tgtEl>
                                          <p:spTgt spid="25"/>
                                        </p:tgtEl>
                                        <p:attrNameLst>
                                          <p:attrName>ppt_w</p:attrName>
                                        </p:attrNameLst>
                                      </p:cBhvr>
                                      <p:tavLst>
                                        <p:tav tm="0">
                                          <p:val>
                                            <p:strVal val="#ppt_w+.3"/>
                                          </p:val>
                                        </p:tav>
                                        <p:tav tm="100000">
                                          <p:val>
                                            <p:strVal val="#ppt_w"/>
                                          </p:val>
                                        </p:tav>
                                      </p:tavLst>
                                    </p:anim>
                                    <p:anim calcmode="lin" valueType="num">
                                      <p:cBhvr>
                                        <p:cTn id="70" dur="500" fill="hold"/>
                                        <p:tgtEl>
                                          <p:spTgt spid="25"/>
                                        </p:tgtEl>
                                        <p:attrNameLst>
                                          <p:attrName>ppt_h</p:attrName>
                                        </p:attrNameLst>
                                      </p:cBhvr>
                                      <p:tavLst>
                                        <p:tav tm="0">
                                          <p:val>
                                            <p:strVal val="#ppt_h"/>
                                          </p:val>
                                        </p:tav>
                                        <p:tav tm="100000">
                                          <p:val>
                                            <p:strVal val="#ppt_h"/>
                                          </p:val>
                                        </p:tav>
                                      </p:tavLst>
                                    </p:anim>
                                    <p:animEffect transition="in" filter="fade">
                                      <p:cBhvr>
                                        <p:cTn id="71" dur="500"/>
                                        <p:tgtEl>
                                          <p:spTgt spid="25"/>
                                        </p:tgtEl>
                                      </p:cBhvr>
                                    </p:animEffect>
                                  </p:childTnLst>
                                </p:cTn>
                              </p:par>
                            </p:childTnLst>
                          </p:cTn>
                        </p:par>
                        <p:par>
                          <p:cTn id="72" fill="hold">
                            <p:stCondLst>
                              <p:cond delay="3000"/>
                            </p:stCondLst>
                            <p:childTnLst>
                              <p:par>
                                <p:cTn id="73" presetID="22" presetClass="entr" presetSubtype="8" fill="hold" grpId="0" nodeType="afterEffect">
                                  <p:stCondLst>
                                    <p:cond delay="0"/>
                                  </p:stCondLst>
                                  <p:childTnLst>
                                    <p:set>
                                      <p:cBhvr>
                                        <p:cTn id="74" dur="1" fill="hold">
                                          <p:stCondLst>
                                            <p:cond delay="0"/>
                                          </p:stCondLst>
                                        </p:cTn>
                                        <p:tgtEl>
                                          <p:spTgt spid="2">
                                            <p:txEl>
                                              <p:pRg st="2" end="2"/>
                                            </p:txEl>
                                          </p:spTgt>
                                        </p:tgtEl>
                                        <p:attrNameLst>
                                          <p:attrName>style.visibility</p:attrName>
                                        </p:attrNameLst>
                                      </p:cBhvr>
                                      <p:to>
                                        <p:strVal val="visible"/>
                                      </p:to>
                                    </p:set>
                                    <p:animEffect transition="in" filter="wipe(left)">
                                      <p:cBhvr>
                                        <p:cTn id="75" dur="500"/>
                                        <p:tgtEl>
                                          <p:spTgt spid="2">
                                            <p:txEl>
                                              <p:pRg st="2" end="2"/>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31" presetClass="entr" presetSubtype="0" fill="hold" nodeType="clickEffect">
                                  <p:stCondLst>
                                    <p:cond delay="0"/>
                                  </p:stCondLst>
                                  <p:childTnLst>
                                    <p:set>
                                      <p:cBhvr>
                                        <p:cTn id="79" dur="1" fill="hold">
                                          <p:stCondLst>
                                            <p:cond delay="0"/>
                                          </p:stCondLst>
                                        </p:cTn>
                                        <p:tgtEl>
                                          <p:spTgt spid="14"/>
                                        </p:tgtEl>
                                        <p:attrNameLst>
                                          <p:attrName>style.visibility</p:attrName>
                                        </p:attrNameLst>
                                      </p:cBhvr>
                                      <p:to>
                                        <p:strVal val="visible"/>
                                      </p:to>
                                    </p:set>
                                    <p:anim calcmode="lin" valueType="num">
                                      <p:cBhvr>
                                        <p:cTn id="80" dur="1000" fill="hold"/>
                                        <p:tgtEl>
                                          <p:spTgt spid="14"/>
                                        </p:tgtEl>
                                        <p:attrNameLst>
                                          <p:attrName>ppt_w</p:attrName>
                                        </p:attrNameLst>
                                      </p:cBhvr>
                                      <p:tavLst>
                                        <p:tav tm="0">
                                          <p:val>
                                            <p:fltVal val="0"/>
                                          </p:val>
                                        </p:tav>
                                        <p:tav tm="100000">
                                          <p:val>
                                            <p:strVal val="#ppt_w"/>
                                          </p:val>
                                        </p:tav>
                                      </p:tavLst>
                                    </p:anim>
                                    <p:anim calcmode="lin" valueType="num">
                                      <p:cBhvr>
                                        <p:cTn id="81" dur="1000" fill="hold"/>
                                        <p:tgtEl>
                                          <p:spTgt spid="14"/>
                                        </p:tgtEl>
                                        <p:attrNameLst>
                                          <p:attrName>ppt_h</p:attrName>
                                        </p:attrNameLst>
                                      </p:cBhvr>
                                      <p:tavLst>
                                        <p:tav tm="0">
                                          <p:val>
                                            <p:fltVal val="0"/>
                                          </p:val>
                                        </p:tav>
                                        <p:tav tm="100000">
                                          <p:val>
                                            <p:strVal val="#ppt_h"/>
                                          </p:val>
                                        </p:tav>
                                      </p:tavLst>
                                    </p:anim>
                                    <p:anim calcmode="lin" valueType="num">
                                      <p:cBhvr>
                                        <p:cTn id="82" dur="1000" fill="hold"/>
                                        <p:tgtEl>
                                          <p:spTgt spid="14"/>
                                        </p:tgtEl>
                                        <p:attrNameLst>
                                          <p:attrName>style.rotation</p:attrName>
                                        </p:attrNameLst>
                                      </p:cBhvr>
                                      <p:tavLst>
                                        <p:tav tm="0">
                                          <p:val>
                                            <p:fltVal val="90"/>
                                          </p:val>
                                        </p:tav>
                                        <p:tav tm="100000">
                                          <p:val>
                                            <p:fltVal val="0"/>
                                          </p:val>
                                        </p:tav>
                                      </p:tavLst>
                                    </p:anim>
                                    <p:animEffect transition="in" filter="fade">
                                      <p:cBhvr>
                                        <p:cTn id="83" dur="1000"/>
                                        <p:tgtEl>
                                          <p:spTgt spid="14"/>
                                        </p:tgtEl>
                                      </p:cBhvr>
                                    </p:animEffect>
                                  </p:childTnLst>
                                </p:cTn>
                              </p:par>
                            </p:childTnLst>
                          </p:cTn>
                        </p:par>
                        <p:par>
                          <p:cTn id="84" fill="hold">
                            <p:stCondLst>
                              <p:cond delay="1000"/>
                            </p:stCondLst>
                            <p:childTnLst>
                              <p:par>
                                <p:cTn id="85" presetID="22" presetClass="entr" presetSubtype="8" fill="hold" grpId="0" nodeType="afterEffect">
                                  <p:stCondLst>
                                    <p:cond delay="0"/>
                                  </p:stCondLst>
                                  <p:childTnLst>
                                    <p:set>
                                      <p:cBhvr>
                                        <p:cTn id="86" dur="1" fill="hold">
                                          <p:stCondLst>
                                            <p:cond delay="0"/>
                                          </p:stCondLst>
                                        </p:cTn>
                                        <p:tgtEl>
                                          <p:spTgt spid="2">
                                            <p:txEl>
                                              <p:pRg st="3" end="3"/>
                                            </p:txEl>
                                          </p:spTgt>
                                        </p:tgtEl>
                                        <p:attrNameLst>
                                          <p:attrName>style.visibility</p:attrName>
                                        </p:attrNameLst>
                                      </p:cBhvr>
                                      <p:to>
                                        <p:strVal val="visible"/>
                                      </p:to>
                                    </p:set>
                                    <p:animEffect transition="in" filter="wipe(left)">
                                      <p:cBhvr>
                                        <p:cTn id="87" dur="500"/>
                                        <p:tgtEl>
                                          <p:spTgt spid="2">
                                            <p:txEl>
                                              <p:pRg st="3" end="3"/>
                                            </p:txEl>
                                          </p:spTgt>
                                        </p:tgtEl>
                                      </p:cBhvr>
                                    </p:animEffect>
                                  </p:childTnLst>
                                </p:cTn>
                              </p:par>
                            </p:childTnLst>
                          </p:cTn>
                        </p:par>
                        <p:par>
                          <p:cTn id="88" fill="hold">
                            <p:stCondLst>
                              <p:cond delay="1500"/>
                            </p:stCondLst>
                            <p:childTnLst>
                              <p:par>
                                <p:cTn id="89" presetID="50" presetClass="entr" presetSubtype="0" decel="100000" fill="hold" nodeType="afterEffect">
                                  <p:stCondLst>
                                    <p:cond delay="0"/>
                                  </p:stCondLst>
                                  <p:childTnLst>
                                    <p:set>
                                      <p:cBhvr>
                                        <p:cTn id="90" dur="1" fill="hold">
                                          <p:stCondLst>
                                            <p:cond delay="0"/>
                                          </p:stCondLst>
                                        </p:cTn>
                                        <p:tgtEl>
                                          <p:spTgt spid="28"/>
                                        </p:tgtEl>
                                        <p:attrNameLst>
                                          <p:attrName>style.visibility</p:attrName>
                                        </p:attrNameLst>
                                      </p:cBhvr>
                                      <p:to>
                                        <p:strVal val="visible"/>
                                      </p:to>
                                    </p:set>
                                    <p:anim calcmode="lin" valueType="num">
                                      <p:cBhvr>
                                        <p:cTn id="91" dur="500" fill="hold"/>
                                        <p:tgtEl>
                                          <p:spTgt spid="28"/>
                                        </p:tgtEl>
                                        <p:attrNameLst>
                                          <p:attrName>ppt_w</p:attrName>
                                        </p:attrNameLst>
                                      </p:cBhvr>
                                      <p:tavLst>
                                        <p:tav tm="0">
                                          <p:val>
                                            <p:strVal val="#ppt_w+.3"/>
                                          </p:val>
                                        </p:tav>
                                        <p:tav tm="100000">
                                          <p:val>
                                            <p:strVal val="#ppt_w"/>
                                          </p:val>
                                        </p:tav>
                                      </p:tavLst>
                                    </p:anim>
                                    <p:anim calcmode="lin" valueType="num">
                                      <p:cBhvr>
                                        <p:cTn id="92" dur="500" fill="hold"/>
                                        <p:tgtEl>
                                          <p:spTgt spid="28"/>
                                        </p:tgtEl>
                                        <p:attrNameLst>
                                          <p:attrName>ppt_h</p:attrName>
                                        </p:attrNameLst>
                                      </p:cBhvr>
                                      <p:tavLst>
                                        <p:tav tm="0">
                                          <p:val>
                                            <p:strVal val="#ppt_h"/>
                                          </p:val>
                                        </p:tav>
                                        <p:tav tm="100000">
                                          <p:val>
                                            <p:strVal val="#ppt_h"/>
                                          </p:val>
                                        </p:tav>
                                      </p:tavLst>
                                    </p:anim>
                                    <p:animEffect transition="in" filter="fade">
                                      <p:cBhvr>
                                        <p:cTn id="93" dur="500"/>
                                        <p:tgtEl>
                                          <p:spTgt spid="28"/>
                                        </p:tgtEl>
                                      </p:cBhvr>
                                    </p:animEffect>
                                  </p:childTnLst>
                                </p:cTn>
                              </p:par>
                            </p:childTnLst>
                          </p:cTn>
                        </p:par>
                        <p:par>
                          <p:cTn id="94" fill="hold">
                            <p:stCondLst>
                              <p:cond delay="2000"/>
                            </p:stCondLst>
                            <p:childTnLst>
                              <p:par>
                                <p:cTn id="95" presetID="22" presetClass="entr" presetSubtype="8" fill="hold" grpId="0" nodeType="afterEffect">
                                  <p:stCondLst>
                                    <p:cond delay="0"/>
                                  </p:stCondLst>
                                  <p:childTnLst>
                                    <p:set>
                                      <p:cBhvr>
                                        <p:cTn id="96" dur="1" fill="hold">
                                          <p:stCondLst>
                                            <p:cond delay="0"/>
                                          </p:stCondLst>
                                        </p:cTn>
                                        <p:tgtEl>
                                          <p:spTgt spid="2">
                                            <p:txEl>
                                              <p:pRg st="4" end="4"/>
                                            </p:txEl>
                                          </p:spTgt>
                                        </p:tgtEl>
                                        <p:attrNameLst>
                                          <p:attrName>style.visibility</p:attrName>
                                        </p:attrNameLst>
                                      </p:cBhvr>
                                      <p:to>
                                        <p:strVal val="visible"/>
                                      </p:to>
                                    </p:set>
                                    <p:animEffect transition="in" filter="wipe(left)">
                                      <p:cBhvr>
                                        <p:cTn id="97" dur="500"/>
                                        <p:tgtEl>
                                          <p:spTgt spid="2">
                                            <p:txEl>
                                              <p:pRg st="4" end="4"/>
                                            </p:txEl>
                                          </p:spTgt>
                                        </p:tgtEl>
                                      </p:cBhvr>
                                    </p:animEffect>
                                  </p:childTnLst>
                                </p:cTn>
                              </p:par>
                            </p:childTnLst>
                          </p:cTn>
                        </p:par>
                        <p:par>
                          <p:cTn id="98" fill="hold">
                            <p:stCondLst>
                              <p:cond delay="2500"/>
                            </p:stCondLst>
                            <p:childTnLst>
                              <p:par>
                                <p:cTn id="99" presetID="50" presetClass="entr" presetSubtype="0" decel="100000" fill="hold" nodeType="after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strVal val="#ppt_w+.3"/>
                                          </p:val>
                                        </p:tav>
                                        <p:tav tm="100000">
                                          <p:val>
                                            <p:strVal val="#ppt_w"/>
                                          </p:val>
                                        </p:tav>
                                      </p:tavLst>
                                    </p:anim>
                                    <p:anim calcmode="lin" valueType="num">
                                      <p:cBhvr>
                                        <p:cTn id="102" dur="500" fill="hold"/>
                                        <p:tgtEl>
                                          <p:spTgt spid="27"/>
                                        </p:tgtEl>
                                        <p:attrNameLst>
                                          <p:attrName>ppt_h</p:attrName>
                                        </p:attrNameLst>
                                      </p:cBhvr>
                                      <p:tavLst>
                                        <p:tav tm="0">
                                          <p:val>
                                            <p:strVal val="#ppt_h"/>
                                          </p:val>
                                        </p:tav>
                                        <p:tav tm="100000">
                                          <p:val>
                                            <p:strVal val="#ppt_h"/>
                                          </p:val>
                                        </p:tav>
                                      </p:tavLst>
                                    </p:anim>
                                    <p:animEffect transition="in" filter="fade">
                                      <p:cBhvr>
                                        <p:cTn id="103" dur="500"/>
                                        <p:tgtEl>
                                          <p:spTgt spid="27"/>
                                        </p:tgtEl>
                                      </p:cBhvr>
                                    </p:animEffect>
                                  </p:childTnLst>
                                </p:cTn>
                              </p:par>
                            </p:childTnLst>
                          </p:cTn>
                        </p:par>
                        <p:par>
                          <p:cTn id="104" fill="hold">
                            <p:stCondLst>
                              <p:cond delay="3000"/>
                            </p:stCondLst>
                            <p:childTnLst>
                              <p:par>
                                <p:cTn id="105" presetID="22" presetClass="entr" presetSubtype="8" fill="hold" grpId="0" nodeType="afterEffect">
                                  <p:stCondLst>
                                    <p:cond delay="0"/>
                                  </p:stCondLst>
                                  <p:childTnLst>
                                    <p:set>
                                      <p:cBhvr>
                                        <p:cTn id="106" dur="1" fill="hold">
                                          <p:stCondLst>
                                            <p:cond delay="0"/>
                                          </p:stCondLst>
                                        </p:cTn>
                                        <p:tgtEl>
                                          <p:spTgt spid="2">
                                            <p:txEl>
                                              <p:pRg st="5" end="5"/>
                                            </p:txEl>
                                          </p:spTgt>
                                        </p:tgtEl>
                                        <p:attrNameLst>
                                          <p:attrName>style.visibility</p:attrName>
                                        </p:attrNameLst>
                                      </p:cBhvr>
                                      <p:to>
                                        <p:strVal val="visible"/>
                                      </p:to>
                                    </p:set>
                                    <p:animEffect transition="in" filter="wipe(left)">
                                      <p:cBhvr>
                                        <p:cTn id="107" dur="500"/>
                                        <p:tgtEl>
                                          <p:spTgt spid="2">
                                            <p:txEl>
                                              <p:pRg st="5" end="5"/>
                                            </p:txEl>
                                          </p:spTgt>
                                        </p:tgtEl>
                                      </p:cBhvr>
                                    </p:animEffect>
                                  </p:childTnLst>
                                </p:cTn>
                              </p:par>
                            </p:childTnLst>
                          </p:cTn>
                        </p:par>
                        <p:par>
                          <p:cTn id="108" fill="hold">
                            <p:stCondLst>
                              <p:cond delay="3500"/>
                            </p:stCondLst>
                            <p:childTnLst>
                              <p:par>
                                <p:cTn id="109" presetID="50" presetClass="entr" presetSubtype="0" decel="100000" fill="hold" nodeType="afterEffect">
                                  <p:stCondLst>
                                    <p:cond delay="0"/>
                                  </p:stCondLst>
                                  <p:childTnLst>
                                    <p:set>
                                      <p:cBhvr>
                                        <p:cTn id="110" dur="1" fill="hold">
                                          <p:stCondLst>
                                            <p:cond delay="0"/>
                                          </p:stCondLst>
                                        </p:cTn>
                                        <p:tgtEl>
                                          <p:spTgt spid="19"/>
                                        </p:tgtEl>
                                        <p:attrNameLst>
                                          <p:attrName>style.visibility</p:attrName>
                                        </p:attrNameLst>
                                      </p:cBhvr>
                                      <p:to>
                                        <p:strVal val="visible"/>
                                      </p:to>
                                    </p:set>
                                    <p:anim calcmode="lin" valueType="num">
                                      <p:cBhvr>
                                        <p:cTn id="111" dur="500" fill="hold"/>
                                        <p:tgtEl>
                                          <p:spTgt spid="19"/>
                                        </p:tgtEl>
                                        <p:attrNameLst>
                                          <p:attrName>ppt_w</p:attrName>
                                        </p:attrNameLst>
                                      </p:cBhvr>
                                      <p:tavLst>
                                        <p:tav tm="0">
                                          <p:val>
                                            <p:strVal val="#ppt_w+.3"/>
                                          </p:val>
                                        </p:tav>
                                        <p:tav tm="100000">
                                          <p:val>
                                            <p:strVal val="#ppt_w"/>
                                          </p:val>
                                        </p:tav>
                                      </p:tavLst>
                                    </p:anim>
                                    <p:anim calcmode="lin" valueType="num">
                                      <p:cBhvr>
                                        <p:cTn id="112" dur="500" fill="hold"/>
                                        <p:tgtEl>
                                          <p:spTgt spid="19"/>
                                        </p:tgtEl>
                                        <p:attrNameLst>
                                          <p:attrName>ppt_h</p:attrName>
                                        </p:attrNameLst>
                                      </p:cBhvr>
                                      <p:tavLst>
                                        <p:tav tm="0">
                                          <p:val>
                                            <p:strVal val="#ppt_h"/>
                                          </p:val>
                                        </p:tav>
                                        <p:tav tm="100000">
                                          <p:val>
                                            <p:strVal val="#ppt_h"/>
                                          </p:val>
                                        </p:tav>
                                      </p:tavLst>
                                    </p:anim>
                                    <p:animEffect transition="in" filter="fade">
                                      <p:cBhvr>
                                        <p:cTn id="113" dur="500"/>
                                        <p:tgtEl>
                                          <p:spTgt spid="19"/>
                                        </p:tgtEl>
                                      </p:cBhvr>
                                    </p:animEffect>
                                  </p:childTnLst>
                                </p:cTn>
                              </p:par>
                            </p:childTnLst>
                          </p:cTn>
                        </p:par>
                        <p:par>
                          <p:cTn id="114" fill="hold">
                            <p:stCondLst>
                              <p:cond delay="4000"/>
                            </p:stCondLst>
                            <p:childTnLst>
                              <p:par>
                                <p:cTn id="115" presetID="22" presetClass="entr" presetSubtype="8" fill="hold" grpId="0" nodeType="afterEffect">
                                  <p:stCondLst>
                                    <p:cond delay="0"/>
                                  </p:stCondLst>
                                  <p:childTnLst>
                                    <p:set>
                                      <p:cBhvr>
                                        <p:cTn id="116" dur="1" fill="hold">
                                          <p:stCondLst>
                                            <p:cond delay="0"/>
                                          </p:stCondLst>
                                        </p:cTn>
                                        <p:tgtEl>
                                          <p:spTgt spid="2">
                                            <p:txEl>
                                              <p:pRg st="6" end="6"/>
                                            </p:txEl>
                                          </p:spTgt>
                                        </p:tgtEl>
                                        <p:attrNameLst>
                                          <p:attrName>style.visibility</p:attrName>
                                        </p:attrNameLst>
                                      </p:cBhvr>
                                      <p:to>
                                        <p:strVal val="visible"/>
                                      </p:to>
                                    </p:set>
                                    <p:animEffect transition="in" filter="wipe(left)">
                                      <p:cBhvr>
                                        <p:cTn id="11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7"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E03E7A4-2CA7-91C4-3882-5CE7EE8E1806}"/>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218857E-C739-0893-EFB0-E167245DE95B}"/>
              </a:ext>
            </a:extLst>
          </p:cNvPr>
          <p:cNvSpPr txBox="1"/>
          <p:nvPr/>
        </p:nvSpPr>
        <p:spPr>
          <a:xfrm>
            <a:off x="252919" y="991744"/>
            <a:ext cx="6575898" cy="4524315"/>
          </a:xfrm>
          <a:prstGeom prst="rect">
            <a:avLst/>
          </a:prstGeom>
          <a:noFill/>
        </p:spPr>
        <p:txBody>
          <a:bodyPr wrap="square">
            <a:spAutoFit/>
            <a:scene3d>
              <a:camera prst="orthographicFront"/>
              <a:lightRig rig="threePt" dir="t"/>
            </a:scene3d>
            <a:sp3d extrusionH="57150">
              <a:bevelT h="25400" prst="softRound"/>
            </a:sp3d>
          </a:bodyPr>
          <a:lstStyle>
            <a:defPPr>
              <a:defRPr lang="es-ES"/>
            </a:defPPr>
            <a:lvl1pPr algn="ctr">
              <a:defRPr sz="9600" b="1">
                <a:ln w="6600">
                  <a:solidFill>
                    <a:schemeClr val="accent2"/>
                  </a:solidFill>
                  <a:prstDash val="solid"/>
                </a:ln>
                <a:solidFill>
                  <a:srgbClr val="FFFFFF"/>
                </a:solidFill>
                <a:effectLst>
                  <a:outerShdw dist="38100" dir="2700000" algn="tl" rotWithShape="0">
                    <a:schemeClr val="accent2"/>
                  </a:outerShdw>
                </a:effectLst>
              </a:defRPr>
            </a:lvl1pPr>
          </a:lstStyle>
          <a:p>
            <a:r>
              <a:rPr lang="en" dirty="0"/>
              <a:t>THE MAIN THING OF THE LAW</a:t>
            </a:r>
          </a:p>
        </p:txBody>
      </p:sp>
    </p:spTree>
    <p:extLst>
      <p:ext uri="{BB962C8B-B14F-4D97-AF65-F5344CB8AC3E}">
        <p14:creationId xmlns:p14="http://schemas.microsoft.com/office/powerpoint/2010/main" val="31073438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0CA56B7-13FE-A85F-9AFC-16A1C096ED62}"/>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674C71C7-0402-3A29-D4C8-A7DC97DC512A}"/>
              </a:ext>
            </a:extLst>
          </p:cNvPr>
          <p:cNvSpPr txBox="1"/>
          <p:nvPr/>
        </p:nvSpPr>
        <p:spPr>
          <a:xfrm>
            <a:off x="429741" y="-96671"/>
            <a:ext cx="11744528" cy="769441"/>
          </a:xfrm>
          <a:prstGeom prst="rect">
            <a:avLst/>
          </a:prstGeom>
          <a:noFill/>
        </p:spPr>
        <p:txBody>
          <a:bodyPr wrap="square">
            <a:spAutoFit/>
          </a:bodyPr>
          <a:lstStyle/>
          <a:p>
            <a:pPr algn="ctr"/>
            <a:r>
              <a:rPr lang="en" sz="4400" b="1" dirty="0">
                <a:ln w="12700">
                  <a:solidFill>
                    <a:schemeClr val="accent4">
                      <a:lumMod val="75000"/>
                    </a:schemeClr>
                  </a:solidFill>
                  <a:prstDash val="solid"/>
                </a:ln>
                <a:solidFill>
                  <a:srgbClr val="FFFFFF"/>
                </a:solidFill>
                <a:effectLst>
                  <a:outerShdw blurRad="38100" dist="22860" dir="5400000" algn="tl" rotWithShape="0">
                    <a:srgbClr val="000000"/>
                  </a:outerShdw>
                </a:effectLst>
              </a:rPr>
              <a:t>THE TWO MAIN COMMANDMENTS</a:t>
            </a:r>
          </a:p>
        </p:txBody>
      </p:sp>
      <p:sp>
        <p:nvSpPr>
          <p:cNvPr id="5" name="CuadroTexto 4">
            <a:extLst>
              <a:ext uri="{FF2B5EF4-FFF2-40B4-BE49-F238E27FC236}">
                <a16:creationId xmlns:a16="http://schemas.microsoft.com/office/drawing/2014/main" id="{01F75471-066F-2E89-8E87-8BF65CFE48D9}"/>
              </a:ext>
            </a:extLst>
          </p:cNvPr>
          <p:cNvSpPr txBox="1"/>
          <p:nvPr/>
        </p:nvSpPr>
        <p:spPr>
          <a:xfrm>
            <a:off x="501280" y="488802"/>
            <a:ext cx="11601449" cy="1138773"/>
          </a:xfrm>
          <a:prstGeom prst="rect">
            <a:avLst/>
          </a:prstGeom>
          <a:noFill/>
        </p:spPr>
        <p:txBody>
          <a:bodyPr wrap="square">
            <a:spAutoFit/>
          </a:bodyPr>
          <a:lstStyle/>
          <a:p>
            <a:pPr algn="ctr"/>
            <a:r>
              <a:rPr lang="en" b="1" dirty="0">
                <a:solidFill>
                  <a:schemeClr val="accent3"/>
                </a:solidFill>
                <a:effectLst>
                  <a:glow rad="127000">
                    <a:schemeClr val="tx1">
                      <a:alpha val="38000"/>
                    </a:schemeClr>
                  </a:glow>
                  <a:outerShdw blurRad="38100" dist="38100" dir="2700000" algn="tl">
                    <a:srgbClr val="000000">
                      <a:alpha val="43137"/>
                    </a:srgbClr>
                  </a:outerShdw>
                </a:effectLst>
                <a:latin typeface="Comic Sans MS" panose="030F0702030302020204" pitchFamily="66" charset="0"/>
              </a:rPr>
              <a:t>“</a:t>
            </a:r>
            <a:r>
              <a:rPr lang="en-US" b="1" dirty="0">
                <a:solidFill>
                  <a:schemeClr val="accent3"/>
                </a:solidFill>
                <a:effectLst>
                  <a:glow rad="127000">
                    <a:schemeClr val="tx1">
                      <a:alpha val="38000"/>
                    </a:schemeClr>
                  </a:glow>
                  <a:outerShdw blurRad="38100" dist="38100" dir="2700000" algn="tl">
                    <a:srgbClr val="000000">
                      <a:alpha val="43137"/>
                    </a:srgbClr>
                  </a:outerShdw>
                </a:effectLst>
                <a:latin typeface="Comic Sans MS" panose="030F0702030302020204" pitchFamily="66" charset="0"/>
              </a:rPr>
              <a:t>Jesus replied: “‘Love the Lord your God with all your heart and with all your soul and with all your mind.’ This is the first and greatest commandment. And the second is like it: ‘Love your neighbor as yourself.’ All the Law and the Prophets hang on these two commandments.</a:t>
            </a:r>
            <a:r>
              <a:rPr lang="en" b="1" dirty="0">
                <a:solidFill>
                  <a:schemeClr val="accent3"/>
                </a:solidFill>
                <a:effectLst>
                  <a:glow rad="127000">
                    <a:schemeClr val="tx1">
                      <a:alpha val="38000"/>
                    </a:schemeClr>
                  </a:glow>
                  <a:outerShdw blurRad="38100" dist="38100" dir="2700000" algn="tl">
                    <a:srgbClr val="000000">
                      <a:alpha val="43137"/>
                    </a:srgbClr>
                  </a:outerShdw>
                </a:effectLst>
                <a:latin typeface="Comic Sans MS" panose="030F0702030302020204" pitchFamily="66" charset="0"/>
              </a:rPr>
              <a:t>”                            </a:t>
            </a:r>
            <a:r>
              <a:rPr lang="en" sz="1400" b="1" dirty="0">
                <a:solidFill>
                  <a:schemeClr val="accent3"/>
                </a:solidFill>
                <a:effectLst>
                  <a:glow rad="127000">
                    <a:schemeClr val="tx1">
                      <a:alpha val="38000"/>
                    </a:schemeClr>
                  </a:glow>
                  <a:outerShdw blurRad="38100" dist="38100" dir="2700000" algn="tl">
                    <a:srgbClr val="000000">
                      <a:alpha val="43137"/>
                    </a:srgbClr>
                  </a:outerShdw>
                </a:effectLst>
                <a:latin typeface="Comic Sans MS" panose="030F0702030302020204" pitchFamily="66" charset="0"/>
              </a:rPr>
              <a:t>(Matthew 22:37-40)</a:t>
            </a:r>
          </a:p>
        </p:txBody>
      </p:sp>
      <p:sp>
        <p:nvSpPr>
          <p:cNvPr id="6" name="CuadroTexto 5">
            <a:extLst>
              <a:ext uri="{FF2B5EF4-FFF2-40B4-BE49-F238E27FC236}">
                <a16:creationId xmlns:a16="http://schemas.microsoft.com/office/drawing/2014/main" id="{6192DD23-37E5-3432-5B00-BCBBF3E7E8E2}"/>
              </a:ext>
            </a:extLst>
          </p:cNvPr>
          <p:cNvSpPr txBox="1"/>
          <p:nvPr/>
        </p:nvSpPr>
        <p:spPr>
          <a:xfrm>
            <a:off x="219075" y="1647825"/>
            <a:ext cx="4733926" cy="707886"/>
          </a:xfrm>
          <a:prstGeom prst="rect">
            <a:avLst/>
          </a:prstGeom>
          <a:noFill/>
        </p:spPr>
        <p:txBody>
          <a:bodyPr wrap="square" rtlCol="0">
            <a:spAutoFit/>
          </a:bodyPr>
          <a:lstStyle/>
          <a:p>
            <a:pPr>
              <a:spcBef>
                <a:spcPts val="600"/>
              </a:spcBef>
            </a:pPr>
            <a:r>
              <a:rPr lang="en" sz="2000" b="1" dirty="0">
                <a:solidFill>
                  <a:schemeClr val="bg1"/>
                </a:solidFill>
                <a:effectLst>
                  <a:glow rad="127000">
                    <a:srgbClr val="563F1F"/>
                  </a:glow>
                  <a:outerShdw blurRad="38100" dist="38100" dir="2700000" algn="tl">
                    <a:srgbClr val="000000">
                      <a:alpha val="43137"/>
                    </a:srgbClr>
                  </a:outerShdw>
                </a:effectLst>
              </a:rPr>
              <a:t>How does love relate to the Law                    (Mt. 22:37-40; Dt. 6:5; Lv. 19:18)?</a:t>
            </a:r>
          </a:p>
        </p:txBody>
      </p:sp>
      <p:graphicFrame>
        <p:nvGraphicFramePr>
          <p:cNvPr id="7" name="Diagrama 6">
            <a:extLst>
              <a:ext uri="{FF2B5EF4-FFF2-40B4-BE49-F238E27FC236}">
                <a16:creationId xmlns:a16="http://schemas.microsoft.com/office/drawing/2014/main" id="{FD4D8983-A8C2-1F5F-3809-C16542E9C382}"/>
              </a:ext>
            </a:extLst>
          </p:cNvPr>
          <p:cNvGraphicFramePr/>
          <p:nvPr>
            <p:extLst>
              <p:ext uri="{D42A27DB-BD31-4B8C-83A1-F6EECF244321}">
                <p14:modId xmlns:p14="http://schemas.microsoft.com/office/powerpoint/2010/main" val="1217546642"/>
              </p:ext>
            </p:extLst>
          </p:nvPr>
        </p:nvGraphicFramePr>
        <p:xfrm>
          <a:off x="5162548" y="1626096"/>
          <a:ext cx="6896102" cy="51329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CuadroTexto 1">
            <a:extLst>
              <a:ext uri="{FF2B5EF4-FFF2-40B4-BE49-F238E27FC236}">
                <a16:creationId xmlns:a16="http://schemas.microsoft.com/office/drawing/2014/main" id="{4CE172ED-0555-193B-4F06-6A2FB332B106}"/>
              </a:ext>
            </a:extLst>
          </p:cNvPr>
          <p:cNvSpPr txBox="1"/>
          <p:nvPr/>
        </p:nvSpPr>
        <p:spPr>
          <a:xfrm>
            <a:off x="2172398" y="2456855"/>
            <a:ext cx="3066352" cy="4401205"/>
          </a:xfrm>
          <a:prstGeom prst="rect">
            <a:avLst/>
          </a:prstGeom>
          <a:noFill/>
        </p:spPr>
        <p:txBody>
          <a:bodyPr wrap="square" rtlCol="0">
            <a:spAutoFit/>
          </a:bodyPr>
          <a:lstStyle/>
          <a:p>
            <a:pPr>
              <a:spcBef>
                <a:spcPts val="600"/>
              </a:spcBef>
            </a:pPr>
            <a:r>
              <a:rPr lang="en" sz="2000" b="1" dirty="0">
                <a:solidFill>
                  <a:schemeClr val="bg1"/>
                </a:solidFill>
                <a:effectLst>
                  <a:glow rad="127000">
                    <a:srgbClr val="563F1F"/>
                  </a:glow>
                  <a:outerShdw blurRad="38100" dist="38100" dir="2700000" algn="tl">
                    <a:srgbClr val="000000">
                      <a:alpha val="43137"/>
                    </a:srgbClr>
                  </a:outerShdw>
                </a:effectLst>
              </a:rPr>
              <a:t>It seems easy to be righteous by keeping the letter of the Law. But true justice is demonstrated by loving. That is what Jesus asked of the rich young man, who believed he was righteous: show through actions your love for others [“give to the poor”], and your love for God [“come, follow me”] </a:t>
            </a:r>
            <a:br>
              <a:rPr lang="es-ES" sz="2000" b="1" dirty="0">
                <a:solidFill>
                  <a:schemeClr val="bg1"/>
                </a:solidFill>
                <a:effectLst>
                  <a:glow rad="127000">
                    <a:srgbClr val="563F1F"/>
                  </a:glow>
                  <a:outerShdw blurRad="38100" dist="38100" dir="2700000" algn="tl">
                    <a:srgbClr val="000000">
                      <a:alpha val="43137"/>
                    </a:srgbClr>
                  </a:outerShdw>
                </a:effectLst>
              </a:rPr>
            </a:br>
            <a:r>
              <a:rPr lang="en" sz="2000" b="1" dirty="0">
                <a:solidFill>
                  <a:schemeClr val="bg1"/>
                </a:solidFill>
                <a:effectLst>
                  <a:glow rad="127000">
                    <a:srgbClr val="563F1F"/>
                  </a:glow>
                  <a:outerShdw blurRad="38100" dist="38100" dir="2700000" algn="tl">
                    <a:srgbClr val="000000">
                      <a:alpha val="43137"/>
                    </a:srgbClr>
                  </a:outerShdw>
                </a:effectLst>
              </a:rPr>
              <a:t>(Mt. 19:16-22.)</a:t>
            </a:r>
          </a:p>
        </p:txBody>
      </p:sp>
      <p:pic>
        <p:nvPicPr>
          <p:cNvPr id="10" name="Imagen 9" descr="Un hombre con los brazos cruzados&#10;&#10;El contenido generado por IA puede ser incorrecto.">
            <a:extLst>
              <a:ext uri="{FF2B5EF4-FFF2-40B4-BE49-F238E27FC236}">
                <a16:creationId xmlns:a16="http://schemas.microsoft.com/office/drawing/2014/main" id="{9A8DEE2E-2C3F-299D-AC58-5B85AE5BC14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95275" y="4417064"/>
            <a:ext cx="1431196" cy="2440936"/>
          </a:xfrm>
          <a:prstGeom prst="rect">
            <a:avLst/>
          </a:prstGeom>
          <a:effectLst>
            <a:outerShdw blurRad="50800" dist="38100" dir="8100000" algn="tr" rotWithShape="0">
              <a:prstClr val="black">
                <a:alpha val="40000"/>
              </a:prstClr>
            </a:outerShdw>
          </a:effectLst>
        </p:spPr>
      </p:pic>
      <p:pic>
        <p:nvPicPr>
          <p:cNvPr id="14" name="Imagen 13" descr="Texto&#10;&#10;El contenido generado por IA puede ser incorrecto.">
            <a:extLst>
              <a:ext uri="{FF2B5EF4-FFF2-40B4-BE49-F238E27FC236}">
                <a16:creationId xmlns:a16="http://schemas.microsoft.com/office/drawing/2014/main" id="{11B547F9-4DFD-2286-F5E1-ED2FF2ECC85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85546" y="2471088"/>
            <a:ext cx="1902347" cy="1915823"/>
          </a:xfrm>
          <a:prstGeom prst="rect">
            <a:avLst/>
          </a:prstGeom>
        </p:spPr>
      </p:pic>
    </p:spTree>
    <p:extLst>
      <p:ext uri="{BB962C8B-B14F-4D97-AF65-F5344CB8AC3E}">
        <p14:creationId xmlns:p14="http://schemas.microsoft.com/office/powerpoint/2010/main" val="721083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500"/>
                            </p:stCondLst>
                            <p:childTnLst>
                              <p:par>
                                <p:cTn id="25" presetID="49" presetClass="entr" presetSubtype="0" decel="10000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 calcmode="lin" valueType="num">
                                      <p:cBhvr>
                                        <p:cTn id="29" dur="500" fill="hold"/>
                                        <p:tgtEl>
                                          <p:spTgt spid="6"/>
                                        </p:tgtEl>
                                        <p:attrNameLst>
                                          <p:attrName>style.rotation</p:attrName>
                                        </p:attrNameLst>
                                      </p:cBhvr>
                                      <p:tavLst>
                                        <p:tav tm="0">
                                          <p:val>
                                            <p:fltVal val="360"/>
                                          </p:val>
                                        </p:tav>
                                        <p:tav tm="100000">
                                          <p:val>
                                            <p:fltVal val="0"/>
                                          </p:val>
                                        </p:tav>
                                      </p:tavLst>
                                    </p:anim>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7">
                                            <p:graphicEl>
                                              <a:dgm id="{8E1C7DC3-E025-4B8F-91EB-D0A53DDCF38F}"/>
                                            </p:graphicEl>
                                          </p:spTgt>
                                        </p:tgtEl>
                                        <p:attrNameLst>
                                          <p:attrName>style.visibility</p:attrName>
                                        </p:attrNameLst>
                                      </p:cBhvr>
                                      <p:to>
                                        <p:strVal val="visible"/>
                                      </p:to>
                                    </p:set>
                                    <p:anim calcmode="lin" valueType="num">
                                      <p:cBhvr>
                                        <p:cTn id="35" dur="500" fill="hold"/>
                                        <p:tgtEl>
                                          <p:spTgt spid="7">
                                            <p:graphicEl>
                                              <a:dgm id="{8E1C7DC3-E025-4B8F-91EB-D0A53DDCF38F}"/>
                                            </p:graphicEl>
                                          </p:spTgt>
                                        </p:tgtEl>
                                        <p:attrNameLst>
                                          <p:attrName>ppt_w</p:attrName>
                                        </p:attrNameLst>
                                      </p:cBhvr>
                                      <p:tavLst>
                                        <p:tav tm="0">
                                          <p:val>
                                            <p:fltVal val="0"/>
                                          </p:val>
                                        </p:tav>
                                        <p:tav tm="100000">
                                          <p:val>
                                            <p:strVal val="#ppt_w"/>
                                          </p:val>
                                        </p:tav>
                                      </p:tavLst>
                                    </p:anim>
                                    <p:anim calcmode="lin" valueType="num">
                                      <p:cBhvr>
                                        <p:cTn id="36" dur="500" fill="hold"/>
                                        <p:tgtEl>
                                          <p:spTgt spid="7">
                                            <p:graphicEl>
                                              <a:dgm id="{8E1C7DC3-E025-4B8F-91EB-D0A53DDCF38F}"/>
                                            </p:graphicEl>
                                          </p:spTgt>
                                        </p:tgtEl>
                                        <p:attrNameLst>
                                          <p:attrName>ppt_h</p:attrName>
                                        </p:attrNameLst>
                                      </p:cBhvr>
                                      <p:tavLst>
                                        <p:tav tm="0">
                                          <p:val>
                                            <p:fltVal val="0"/>
                                          </p:val>
                                        </p:tav>
                                        <p:tav tm="100000">
                                          <p:val>
                                            <p:strVal val="#ppt_h"/>
                                          </p:val>
                                        </p:tav>
                                      </p:tavLst>
                                    </p:anim>
                                    <p:animEffect transition="in" filter="fade">
                                      <p:cBhvr>
                                        <p:cTn id="37" dur="500"/>
                                        <p:tgtEl>
                                          <p:spTgt spid="7">
                                            <p:graphicEl>
                                              <a:dgm id="{8E1C7DC3-E025-4B8F-91EB-D0A53DDCF38F}"/>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7">
                                            <p:graphicEl>
                                              <a:dgm id="{8FD5CF68-FB6A-4072-ACD3-CBD424AE9D2E}"/>
                                            </p:graphicEl>
                                          </p:spTgt>
                                        </p:tgtEl>
                                        <p:attrNameLst>
                                          <p:attrName>style.visibility</p:attrName>
                                        </p:attrNameLst>
                                      </p:cBhvr>
                                      <p:to>
                                        <p:strVal val="visible"/>
                                      </p:to>
                                    </p:set>
                                    <p:animEffect transition="in" filter="fade">
                                      <p:cBhvr>
                                        <p:cTn id="42" dur="1000"/>
                                        <p:tgtEl>
                                          <p:spTgt spid="7">
                                            <p:graphicEl>
                                              <a:dgm id="{8FD5CF68-FB6A-4072-ACD3-CBD424AE9D2E}"/>
                                            </p:graphicEl>
                                          </p:spTgt>
                                        </p:tgtEl>
                                      </p:cBhvr>
                                    </p:animEffect>
                                    <p:anim calcmode="lin" valueType="num">
                                      <p:cBhvr>
                                        <p:cTn id="43" dur="1000" fill="hold"/>
                                        <p:tgtEl>
                                          <p:spTgt spid="7">
                                            <p:graphicEl>
                                              <a:dgm id="{8FD5CF68-FB6A-4072-ACD3-CBD424AE9D2E}"/>
                                            </p:graphicEl>
                                          </p:spTgt>
                                        </p:tgtEl>
                                        <p:attrNameLst>
                                          <p:attrName>ppt_x</p:attrName>
                                        </p:attrNameLst>
                                      </p:cBhvr>
                                      <p:tavLst>
                                        <p:tav tm="0">
                                          <p:val>
                                            <p:strVal val="#ppt_x"/>
                                          </p:val>
                                        </p:tav>
                                        <p:tav tm="100000">
                                          <p:val>
                                            <p:strVal val="#ppt_x"/>
                                          </p:val>
                                        </p:tav>
                                      </p:tavLst>
                                    </p:anim>
                                    <p:anim calcmode="lin" valueType="num">
                                      <p:cBhvr>
                                        <p:cTn id="44" dur="1000" fill="hold"/>
                                        <p:tgtEl>
                                          <p:spTgt spid="7">
                                            <p:graphicEl>
                                              <a:dgm id="{8FD5CF68-FB6A-4072-ACD3-CBD424AE9D2E}"/>
                                            </p:graphicEl>
                                          </p:spTgt>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7">
                                            <p:graphicEl>
                                              <a:dgm id="{458E2319-0206-4761-BD21-CE45A679A811}"/>
                                            </p:graphicEl>
                                          </p:spTgt>
                                        </p:tgtEl>
                                        <p:attrNameLst>
                                          <p:attrName>style.visibility</p:attrName>
                                        </p:attrNameLst>
                                      </p:cBhvr>
                                      <p:to>
                                        <p:strVal val="visible"/>
                                      </p:to>
                                    </p:set>
                                    <p:animEffect transition="in" filter="fade">
                                      <p:cBhvr>
                                        <p:cTn id="47" dur="1000"/>
                                        <p:tgtEl>
                                          <p:spTgt spid="7">
                                            <p:graphicEl>
                                              <a:dgm id="{458E2319-0206-4761-BD21-CE45A679A811}"/>
                                            </p:graphicEl>
                                          </p:spTgt>
                                        </p:tgtEl>
                                      </p:cBhvr>
                                    </p:animEffect>
                                    <p:anim calcmode="lin" valueType="num">
                                      <p:cBhvr>
                                        <p:cTn id="48" dur="1000" fill="hold"/>
                                        <p:tgtEl>
                                          <p:spTgt spid="7">
                                            <p:graphicEl>
                                              <a:dgm id="{458E2319-0206-4761-BD21-CE45A679A811}"/>
                                            </p:graphicEl>
                                          </p:spTgt>
                                        </p:tgtEl>
                                        <p:attrNameLst>
                                          <p:attrName>ppt_x</p:attrName>
                                        </p:attrNameLst>
                                      </p:cBhvr>
                                      <p:tavLst>
                                        <p:tav tm="0">
                                          <p:val>
                                            <p:strVal val="#ppt_x"/>
                                          </p:val>
                                        </p:tav>
                                        <p:tav tm="100000">
                                          <p:val>
                                            <p:strVal val="#ppt_x"/>
                                          </p:val>
                                        </p:tav>
                                      </p:tavLst>
                                    </p:anim>
                                    <p:anim calcmode="lin" valueType="num">
                                      <p:cBhvr>
                                        <p:cTn id="49" dur="1000" fill="hold"/>
                                        <p:tgtEl>
                                          <p:spTgt spid="7">
                                            <p:graphicEl>
                                              <a:dgm id="{458E2319-0206-4761-BD21-CE45A679A811}"/>
                                            </p:graphic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7">
                                            <p:graphicEl>
                                              <a:dgm id="{E31ADCE9-7BE9-4533-8D8B-F17A4C963456}"/>
                                            </p:graphicEl>
                                          </p:spTgt>
                                        </p:tgtEl>
                                        <p:attrNameLst>
                                          <p:attrName>style.visibility</p:attrName>
                                        </p:attrNameLst>
                                      </p:cBhvr>
                                      <p:to>
                                        <p:strVal val="visible"/>
                                      </p:to>
                                    </p:set>
                                    <p:animEffect transition="in" filter="fade">
                                      <p:cBhvr>
                                        <p:cTn id="54" dur="1000"/>
                                        <p:tgtEl>
                                          <p:spTgt spid="7">
                                            <p:graphicEl>
                                              <a:dgm id="{E31ADCE9-7BE9-4533-8D8B-F17A4C963456}"/>
                                            </p:graphicEl>
                                          </p:spTgt>
                                        </p:tgtEl>
                                      </p:cBhvr>
                                    </p:animEffect>
                                    <p:anim calcmode="lin" valueType="num">
                                      <p:cBhvr>
                                        <p:cTn id="55" dur="1000" fill="hold"/>
                                        <p:tgtEl>
                                          <p:spTgt spid="7">
                                            <p:graphicEl>
                                              <a:dgm id="{E31ADCE9-7BE9-4533-8D8B-F17A4C963456}"/>
                                            </p:graphicEl>
                                          </p:spTgt>
                                        </p:tgtEl>
                                        <p:attrNameLst>
                                          <p:attrName>ppt_x</p:attrName>
                                        </p:attrNameLst>
                                      </p:cBhvr>
                                      <p:tavLst>
                                        <p:tav tm="0">
                                          <p:val>
                                            <p:strVal val="#ppt_x"/>
                                          </p:val>
                                        </p:tav>
                                        <p:tav tm="100000">
                                          <p:val>
                                            <p:strVal val="#ppt_x"/>
                                          </p:val>
                                        </p:tav>
                                      </p:tavLst>
                                    </p:anim>
                                    <p:anim calcmode="lin" valueType="num">
                                      <p:cBhvr>
                                        <p:cTn id="56" dur="1000" fill="hold"/>
                                        <p:tgtEl>
                                          <p:spTgt spid="7">
                                            <p:graphicEl>
                                              <a:dgm id="{E31ADCE9-7BE9-4533-8D8B-F17A4C963456}"/>
                                            </p:graphicEl>
                                          </p:spTgt>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7">
                                            <p:graphicEl>
                                              <a:dgm id="{649119AE-F131-4EF8-8C8F-531C779F0787}"/>
                                            </p:graphicEl>
                                          </p:spTgt>
                                        </p:tgtEl>
                                        <p:attrNameLst>
                                          <p:attrName>style.visibility</p:attrName>
                                        </p:attrNameLst>
                                      </p:cBhvr>
                                      <p:to>
                                        <p:strVal val="visible"/>
                                      </p:to>
                                    </p:set>
                                    <p:animEffect transition="in" filter="fade">
                                      <p:cBhvr>
                                        <p:cTn id="59" dur="1000"/>
                                        <p:tgtEl>
                                          <p:spTgt spid="7">
                                            <p:graphicEl>
                                              <a:dgm id="{649119AE-F131-4EF8-8C8F-531C779F0787}"/>
                                            </p:graphicEl>
                                          </p:spTgt>
                                        </p:tgtEl>
                                      </p:cBhvr>
                                    </p:animEffect>
                                    <p:anim calcmode="lin" valueType="num">
                                      <p:cBhvr>
                                        <p:cTn id="60" dur="1000" fill="hold"/>
                                        <p:tgtEl>
                                          <p:spTgt spid="7">
                                            <p:graphicEl>
                                              <a:dgm id="{649119AE-F131-4EF8-8C8F-531C779F0787}"/>
                                            </p:graphicEl>
                                          </p:spTgt>
                                        </p:tgtEl>
                                        <p:attrNameLst>
                                          <p:attrName>ppt_x</p:attrName>
                                        </p:attrNameLst>
                                      </p:cBhvr>
                                      <p:tavLst>
                                        <p:tav tm="0">
                                          <p:val>
                                            <p:strVal val="#ppt_x"/>
                                          </p:val>
                                        </p:tav>
                                        <p:tav tm="100000">
                                          <p:val>
                                            <p:strVal val="#ppt_x"/>
                                          </p:val>
                                        </p:tav>
                                      </p:tavLst>
                                    </p:anim>
                                    <p:anim calcmode="lin" valueType="num">
                                      <p:cBhvr>
                                        <p:cTn id="61" dur="1000" fill="hold"/>
                                        <p:tgtEl>
                                          <p:spTgt spid="7">
                                            <p:graphicEl>
                                              <a:dgm id="{649119AE-F131-4EF8-8C8F-531C779F0787}"/>
                                            </p:graphic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7" presetClass="entr" presetSubtype="0" fill="hold" grpId="0" nodeType="clickEffect">
                                  <p:stCondLst>
                                    <p:cond delay="0"/>
                                  </p:stCondLst>
                                  <p:childTnLst>
                                    <p:set>
                                      <p:cBhvr>
                                        <p:cTn id="65" dur="1" fill="hold">
                                          <p:stCondLst>
                                            <p:cond delay="0"/>
                                          </p:stCondLst>
                                        </p:cTn>
                                        <p:tgtEl>
                                          <p:spTgt spid="7">
                                            <p:graphicEl>
                                              <a:dgm id="{BE34478B-861B-4089-BC5F-9BCB1E72637F}"/>
                                            </p:graphicEl>
                                          </p:spTgt>
                                        </p:tgtEl>
                                        <p:attrNameLst>
                                          <p:attrName>style.visibility</p:attrName>
                                        </p:attrNameLst>
                                      </p:cBhvr>
                                      <p:to>
                                        <p:strVal val="visible"/>
                                      </p:to>
                                    </p:set>
                                    <p:animEffect transition="in" filter="fade">
                                      <p:cBhvr>
                                        <p:cTn id="66" dur="1000"/>
                                        <p:tgtEl>
                                          <p:spTgt spid="7">
                                            <p:graphicEl>
                                              <a:dgm id="{BE34478B-861B-4089-BC5F-9BCB1E72637F}"/>
                                            </p:graphicEl>
                                          </p:spTgt>
                                        </p:tgtEl>
                                      </p:cBhvr>
                                    </p:animEffect>
                                    <p:anim calcmode="lin" valueType="num">
                                      <p:cBhvr>
                                        <p:cTn id="67" dur="1000" fill="hold"/>
                                        <p:tgtEl>
                                          <p:spTgt spid="7">
                                            <p:graphicEl>
                                              <a:dgm id="{BE34478B-861B-4089-BC5F-9BCB1E72637F}"/>
                                            </p:graphicEl>
                                          </p:spTgt>
                                        </p:tgtEl>
                                        <p:attrNameLst>
                                          <p:attrName>ppt_x</p:attrName>
                                        </p:attrNameLst>
                                      </p:cBhvr>
                                      <p:tavLst>
                                        <p:tav tm="0">
                                          <p:val>
                                            <p:strVal val="#ppt_x"/>
                                          </p:val>
                                        </p:tav>
                                        <p:tav tm="100000">
                                          <p:val>
                                            <p:strVal val="#ppt_x"/>
                                          </p:val>
                                        </p:tav>
                                      </p:tavLst>
                                    </p:anim>
                                    <p:anim calcmode="lin" valueType="num">
                                      <p:cBhvr>
                                        <p:cTn id="68" dur="1000" fill="hold"/>
                                        <p:tgtEl>
                                          <p:spTgt spid="7">
                                            <p:graphicEl>
                                              <a:dgm id="{BE34478B-861B-4089-BC5F-9BCB1E72637F}"/>
                                            </p:graphicEl>
                                          </p:spTgt>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7">
                                            <p:graphicEl>
                                              <a:dgm id="{8495EDAE-90BF-40F2-83F1-DD1ECB036595}"/>
                                            </p:graphicEl>
                                          </p:spTgt>
                                        </p:tgtEl>
                                        <p:attrNameLst>
                                          <p:attrName>style.visibility</p:attrName>
                                        </p:attrNameLst>
                                      </p:cBhvr>
                                      <p:to>
                                        <p:strVal val="visible"/>
                                      </p:to>
                                    </p:set>
                                    <p:animEffect transition="in" filter="fade">
                                      <p:cBhvr>
                                        <p:cTn id="71" dur="1000"/>
                                        <p:tgtEl>
                                          <p:spTgt spid="7">
                                            <p:graphicEl>
                                              <a:dgm id="{8495EDAE-90BF-40F2-83F1-DD1ECB036595}"/>
                                            </p:graphicEl>
                                          </p:spTgt>
                                        </p:tgtEl>
                                      </p:cBhvr>
                                    </p:animEffect>
                                    <p:anim calcmode="lin" valueType="num">
                                      <p:cBhvr>
                                        <p:cTn id="72" dur="1000" fill="hold"/>
                                        <p:tgtEl>
                                          <p:spTgt spid="7">
                                            <p:graphicEl>
                                              <a:dgm id="{8495EDAE-90BF-40F2-83F1-DD1ECB036595}"/>
                                            </p:graphicEl>
                                          </p:spTgt>
                                        </p:tgtEl>
                                        <p:attrNameLst>
                                          <p:attrName>ppt_x</p:attrName>
                                        </p:attrNameLst>
                                      </p:cBhvr>
                                      <p:tavLst>
                                        <p:tav tm="0">
                                          <p:val>
                                            <p:strVal val="#ppt_x"/>
                                          </p:val>
                                        </p:tav>
                                        <p:tav tm="100000">
                                          <p:val>
                                            <p:strVal val="#ppt_x"/>
                                          </p:val>
                                        </p:tav>
                                      </p:tavLst>
                                    </p:anim>
                                    <p:anim calcmode="lin" valueType="num">
                                      <p:cBhvr>
                                        <p:cTn id="73" dur="1000" fill="hold"/>
                                        <p:tgtEl>
                                          <p:spTgt spid="7">
                                            <p:graphicEl>
                                              <a:dgm id="{8495EDAE-90BF-40F2-83F1-DD1ECB036595}"/>
                                            </p:graphic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7" presetClass="entr" presetSubtype="0" fill="hold" grpId="0" nodeType="clickEffect">
                                  <p:stCondLst>
                                    <p:cond delay="0"/>
                                  </p:stCondLst>
                                  <p:childTnLst>
                                    <p:set>
                                      <p:cBhvr>
                                        <p:cTn id="77" dur="1" fill="hold">
                                          <p:stCondLst>
                                            <p:cond delay="0"/>
                                          </p:stCondLst>
                                        </p:cTn>
                                        <p:tgtEl>
                                          <p:spTgt spid="7">
                                            <p:graphicEl>
                                              <a:dgm id="{E3747915-E85C-4CED-87A1-565CE63BD010}"/>
                                            </p:graphicEl>
                                          </p:spTgt>
                                        </p:tgtEl>
                                        <p:attrNameLst>
                                          <p:attrName>style.visibility</p:attrName>
                                        </p:attrNameLst>
                                      </p:cBhvr>
                                      <p:to>
                                        <p:strVal val="visible"/>
                                      </p:to>
                                    </p:set>
                                    <p:animEffect transition="in" filter="fade">
                                      <p:cBhvr>
                                        <p:cTn id="78" dur="1000"/>
                                        <p:tgtEl>
                                          <p:spTgt spid="7">
                                            <p:graphicEl>
                                              <a:dgm id="{E3747915-E85C-4CED-87A1-565CE63BD010}"/>
                                            </p:graphicEl>
                                          </p:spTgt>
                                        </p:tgtEl>
                                      </p:cBhvr>
                                    </p:animEffect>
                                    <p:anim calcmode="lin" valueType="num">
                                      <p:cBhvr>
                                        <p:cTn id="79" dur="1000" fill="hold"/>
                                        <p:tgtEl>
                                          <p:spTgt spid="7">
                                            <p:graphicEl>
                                              <a:dgm id="{E3747915-E85C-4CED-87A1-565CE63BD010}"/>
                                            </p:graphicEl>
                                          </p:spTgt>
                                        </p:tgtEl>
                                        <p:attrNameLst>
                                          <p:attrName>ppt_x</p:attrName>
                                        </p:attrNameLst>
                                      </p:cBhvr>
                                      <p:tavLst>
                                        <p:tav tm="0">
                                          <p:val>
                                            <p:strVal val="#ppt_x"/>
                                          </p:val>
                                        </p:tav>
                                        <p:tav tm="100000">
                                          <p:val>
                                            <p:strVal val="#ppt_x"/>
                                          </p:val>
                                        </p:tav>
                                      </p:tavLst>
                                    </p:anim>
                                    <p:anim calcmode="lin" valueType="num">
                                      <p:cBhvr>
                                        <p:cTn id="80" dur="1000" fill="hold"/>
                                        <p:tgtEl>
                                          <p:spTgt spid="7">
                                            <p:graphicEl>
                                              <a:dgm id="{E3747915-E85C-4CED-87A1-565CE63BD010}"/>
                                            </p:graphicEl>
                                          </p:spTgt>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0"/>
                                  </p:stCondLst>
                                  <p:childTnLst>
                                    <p:set>
                                      <p:cBhvr>
                                        <p:cTn id="82" dur="1" fill="hold">
                                          <p:stCondLst>
                                            <p:cond delay="0"/>
                                          </p:stCondLst>
                                        </p:cTn>
                                        <p:tgtEl>
                                          <p:spTgt spid="7">
                                            <p:graphicEl>
                                              <a:dgm id="{B3244955-978C-4C03-837B-F87190B1A44A}"/>
                                            </p:graphicEl>
                                          </p:spTgt>
                                        </p:tgtEl>
                                        <p:attrNameLst>
                                          <p:attrName>style.visibility</p:attrName>
                                        </p:attrNameLst>
                                      </p:cBhvr>
                                      <p:to>
                                        <p:strVal val="visible"/>
                                      </p:to>
                                    </p:set>
                                    <p:animEffect transition="in" filter="fade">
                                      <p:cBhvr>
                                        <p:cTn id="83" dur="1000"/>
                                        <p:tgtEl>
                                          <p:spTgt spid="7">
                                            <p:graphicEl>
                                              <a:dgm id="{B3244955-978C-4C03-837B-F87190B1A44A}"/>
                                            </p:graphicEl>
                                          </p:spTgt>
                                        </p:tgtEl>
                                      </p:cBhvr>
                                    </p:animEffect>
                                    <p:anim calcmode="lin" valueType="num">
                                      <p:cBhvr>
                                        <p:cTn id="84" dur="1000" fill="hold"/>
                                        <p:tgtEl>
                                          <p:spTgt spid="7">
                                            <p:graphicEl>
                                              <a:dgm id="{B3244955-978C-4C03-837B-F87190B1A44A}"/>
                                            </p:graphicEl>
                                          </p:spTgt>
                                        </p:tgtEl>
                                        <p:attrNameLst>
                                          <p:attrName>ppt_x</p:attrName>
                                        </p:attrNameLst>
                                      </p:cBhvr>
                                      <p:tavLst>
                                        <p:tav tm="0">
                                          <p:val>
                                            <p:strVal val="#ppt_x"/>
                                          </p:val>
                                        </p:tav>
                                        <p:tav tm="100000">
                                          <p:val>
                                            <p:strVal val="#ppt_x"/>
                                          </p:val>
                                        </p:tav>
                                      </p:tavLst>
                                    </p:anim>
                                    <p:anim calcmode="lin" valueType="num">
                                      <p:cBhvr>
                                        <p:cTn id="85" dur="1000" fill="hold"/>
                                        <p:tgtEl>
                                          <p:spTgt spid="7">
                                            <p:graphicEl>
                                              <a:dgm id="{B3244955-978C-4C03-837B-F87190B1A44A}"/>
                                            </p:graphicEl>
                                          </p:spTgt>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7">
                                            <p:graphicEl>
                                              <a:dgm id="{2FDB138F-9521-49E5-8C9E-F50A4D472755}"/>
                                            </p:graphicEl>
                                          </p:spTgt>
                                        </p:tgtEl>
                                        <p:attrNameLst>
                                          <p:attrName>style.visibility</p:attrName>
                                        </p:attrNameLst>
                                      </p:cBhvr>
                                      <p:to>
                                        <p:strVal val="visible"/>
                                      </p:to>
                                    </p:set>
                                    <p:anim calcmode="lin" valueType="num">
                                      <p:cBhvr>
                                        <p:cTn id="90" dur="500" fill="hold"/>
                                        <p:tgtEl>
                                          <p:spTgt spid="7">
                                            <p:graphicEl>
                                              <a:dgm id="{2FDB138F-9521-49E5-8C9E-F50A4D472755}"/>
                                            </p:graphicEl>
                                          </p:spTgt>
                                        </p:tgtEl>
                                        <p:attrNameLst>
                                          <p:attrName>ppt_w</p:attrName>
                                        </p:attrNameLst>
                                      </p:cBhvr>
                                      <p:tavLst>
                                        <p:tav tm="0">
                                          <p:val>
                                            <p:fltVal val="0"/>
                                          </p:val>
                                        </p:tav>
                                        <p:tav tm="100000">
                                          <p:val>
                                            <p:strVal val="#ppt_w"/>
                                          </p:val>
                                        </p:tav>
                                      </p:tavLst>
                                    </p:anim>
                                    <p:anim calcmode="lin" valueType="num">
                                      <p:cBhvr>
                                        <p:cTn id="91" dur="500" fill="hold"/>
                                        <p:tgtEl>
                                          <p:spTgt spid="7">
                                            <p:graphicEl>
                                              <a:dgm id="{2FDB138F-9521-49E5-8C9E-F50A4D472755}"/>
                                            </p:graphicEl>
                                          </p:spTgt>
                                        </p:tgtEl>
                                        <p:attrNameLst>
                                          <p:attrName>ppt_h</p:attrName>
                                        </p:attrNameLst>
                                      </p:cBhvr>
                                      <p:tavLst>
                                        <p:tav tm="0">
                                          <p:val>
                                            <p:fltVal val="0"/>
                                          </p:val>
                                        </p:tav>
                                        <p:tav tm="100000">
                                          <p:val>
                                            <p:strVal val="#ppt_h"/>
                                          </p:val>
                                        </p:tav>
                                      </p:tavLst>
                                    </p:anim>
                                    <p:animEffect transition="in" filter="fade">
                                      <p:cBhvr>
                                        <p:cTn id="92" dur="500"/>
                                        <p:tgtEl>
                                          <p:spTgt spid="7">
                                            <p:graphicEl>
                                              <a:dgm id="{2FDB138F-9521-49E5-8C9E-F50A4D472755}"/>
                                            </p:graphicEl>
                                          </p:spTgt>
                                        </p:tgtEl>
                                      </p:cBhvr>
                                    </p:animEffect>
                                  </p:childTnLst>
                                </p:cTn>
                              </p:par>
                            </p:childTnLst>
                          </p:cTn>
                        </p:par>
                      </p:childTnLst>
                    </p:cTn>
                  </p:par>
                  <p:par>
                    <p:cTn id="93" fill="hold">
                      <p:stCondLst>
                        <p:cond delay="indefinite"/>
                      </p:stCondLst>
                      <p:childTnLst>
                        <p:par>
                          <p:cTn id="94" fill="hold">
                            <p:stCondLst>
                              <p:cond delay="0"/>
                            </p:stCondLst>
                            <p:childTnLst>
                              <p:par>
                                <p:cTn id="95" presetID="47" presetClass="entr" presetSubtype="0" fill="hold" grpId="0" nodeType="clickEffect">
                                  <p:stCondLst>
                                    <p:cond delay="0"/>
                                  </p:stCondLst>
                                  <p:childTnLst>
                                    <p:set>
                                      <p:cBhvr>
                                        <p:cTn id="96" dur="1" fill="hold">
                                          <p:stCondLst>
                                            <p:cond delay="0"/>
                                          </p:stCondLst>
                                        </p:cTn>
                                        <p:tgtEl>
                                          <p:spTgt spid="7">
                                            <p:graphicEl>
                                              <a:dgm id="{DCF00F9E-B56C-4685-9BDF-CE7EE761179D}"/>
                                            </p:graphicEl>
                                          </p:spTgt>
                                        </p:tgtEl>
                                        <p:attrNameLst>
                                          <p:attrName>style.visibility</p:attrName>
                                        </p:attrNameLst>
                                      </p:cBhvr>
                                      <p:to>
                                        <p:strVal val="visible"/>
                                      </p:to>
                                    </p:set>
                                    <p:animEffect transition="in" filter="fade">
                                      <p:cBhvr>
                                        <p:cTn id="97" dur="1000"/>
                                        <p:tgtEl>
                                          <p:spTgt spid="7">
                                            <p:graphicEl>
                                              <a:dgm id="{DCF00F9E-B56C-4685-9BDF-CE7EE761179D}"/>
                                            </p:graphicEl>
                                          </p:spTgt>
                                        </p:tgtEl>
                                      </p:cBhvr>
                                    </p:animEffect>
                                    <p:anim calcmode="lin" valueType="num">
                                      <p:cBhvr>
                                        <p:cTn id="98" dur="1000" fill="hold"/>
                                        <p:tgtEl>
                                          <p:spTgt spid="7">
                                            <p:graphicEl>
                                              <a:dgm id="{DCF00F9E-B56C-4685-9BDF-CE7EE761179D}"/>
                                            </p:graphicEl>
                                          </p:spTgt>
                                        </p:tgtEl>
                                        <p:attrNameLst>
                                          <p:attrName>ppt_x</p:attrName>
                                        </p:attrNameLst>
                                      </p:cBhvr>
                                      <p:tavLst>
                                        <p:tav tm="0">
                                          <p:val>
                                            <p:strVal val="#ppt_x"/>
                                          </p:val>
                                        </p:tav>
                                        <p:tav tm="100000">
                                          <p:val>
                                            <p:strVal val="#ppt_x"/>
                                          </p:val>
                                        </p:tav>
                                      </p:tavLst>
                                    </p:anim>
                                    <p:anim calcmode="lin" valueType="num">
                                      <p:cBhvr>
                                        <p:cTn id="99" dur="1000" fill="hold"/>
                                        <p:tgtEl>
                                          <p:spTgt spid="7">
                                            <p:graphicEl>
                                              <a:dgm id="{DCF00F9E-B56C-4685-9BDF-CE7EE761179D}"/>
                                            </p:graphicEl>
                                          </p:spTgt>
                                        </p:tgtEl>
                                        <p:attrNameLst>
                                          <p:attrName>ppt_y</p:attrName>
                                        </p:attrNameLst>
                                      </p:cBhvr>
                                      <p:tavLst>
                                        <p:tav tm="0">
                                          <p:val>
                                            <p:strVal val="#ppt_y-.1"/>
                                          </p:val>
                                        </p:tav>
                                        <p:tav tm="100000">
                                          <p:val>
                                            <p:strVal val="#ppt_y"/>
                                          </p:val>
                                        </p:tav>
                                      </p:tavLst>
                                    </p:anim>
                                  </p:childTnLst>
                                </p:cTn>
                              </p:par>
                              <p:par>
                                <p:cTn id="100" presetID="47" presetClass="entr" presetSubtype="0" fill="hold" grpId="0" nodeType="withEffect">
                                  <p:stCondLst>
                                    <p:cond delay="0"/>
                                  </p:stCondLst>
                                  <p:childTnLst>
                                    <p:set>
                                      <p:cBhvr>
                                        <p:cTn id="101" dur="1" fill="hold">
                                          <p:stCondLst>
                                            <p:cond delay="0"/>
                                          </p:stCondLst>
                                        </p:cTn>
                                        <p:tgtEl>
                                          <p:spTgt spid="7">
                                            <p:graphicEl>
                                              <a:dgm id="{B2A730C3-1E41-46D9-9809-C9E82CDC9379}"/>
                                            </p:graphicEl>
                                          </p:spTgt>
                                        </p:tgtEl>
                                        <p:attrNameLst>
                                          <p:attrName>style.visibility</p:attrName>
                                        </p:attrNameLst>
                                      </p:cBhvr>
                                      <p:to>
                                        <p:strVal val="visible"/>
                                      </p:to>
                                    </p:set>
                                    <p:animEffect transition="in" filter="fade">
                                      <p:cBhvr>
                                        <p:cTn id="102" dur="1000"/>
                                        <p:tgtEl>
                                          <p:spTgt spid="7">
                                            <p:graphicEl>
                                              <a:dgm id="{B2A730C3-1E41-46D9-9809-C9E82CDC9379}"/>
                                            </p:graphicEl>
                                          </p:spTgt>
                                        </p:tgtEl>
                                      </p:cBhvr>
                                    </p:animEffect>
                                    <p:anim calcmode="lin" valueType="num">
                                      <p:cBhvr>
                                        <p:cTn id="103" dur="1000" fill="hold"/>
                                        <p:tgtEl>
                                          <p:spTgt spid="7">
                                            <p:graphicEl>
                                              <a:dgm id="{B2A730C3-1E41-46D9-9809-C9E82CDC9379}"/>
                                            </p:graphicEl>
                                          </p:spTgt>
                                        </p:tgtEl>
                                        <p:attrNameLst>
                                          <p:attrName>ppt_x</p:attrName>
                                        </p:attrNameLst>
                                      </p:cBhvr>
                                      <p:tavLst>
                                        <p:tav tm="0">
                                          <p:val>
                                            <p:strVal val="#ppt_x"/>
                                          </p:val>
                                        </p:tav>
                                        <p:tav tm="100000">
                                          <p:val>
                                            <p:strVal val="#ppt_x"/>
                                          </p:val>
                                        </p:tav>
                                      </p:tavLst>
                                    </p:anim>
                                    <p:anim calcmode="lin" valueType="num">
                                      <p:cBhvr>
                                        <p:cTn id="104" dur="1000" fill="hold"/>
                                        <p:tgtEl>
                                          <p:spTgt spid="7">
                                            <p:graphicEl>
                                              <a:dgm id="{B2A730C3-1E41-46D9-9809-C9E82CDC9379}"/>
                                            </p:graphicEl>
                                          </p:spTgt>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47" presetClass="entr" presetSubtype="0" fill="hold" grpId="0" nodeType="clickEffect">
                                  <p:stCondLst>
                                    <p:cond delay="0"/>
                                  </p:stCondLst>
                                  <p:childTnLst>
                                    <p:set>
                                      <p:cBhvr>
                                        <p:cTn id="108" dur="1" fill="hold">
                                          <p:stCondLst>
                                            <p:cond delay="0"/>
                                          </p:stCondLst>
                                        </p:cTn>
                                        <p:tgtEl>
                                          <p:spTgt spid="7">
                                            <p:graphicEl>
                                              <a:dgm id="{DB77333E-8787-4A8C-B59B-680981976E1C}"/>
                                            </p:graphicEl>
                                          </p:spTgt>
                                        </p:tgtEl>
                                        <p:attrNameLst>
                                          <p:attrName>style.visibility</p:attrName>
                                        </p:attrNameLst>
                                      </p:cBhvr>
                                      <p:to>
                                        <p:strVal val="visible"/>
                                      </p:to>
                                    </p:set>
                                    <p:animEffect transition="in" filter="fade">
                                      <p:cBhvr>
                                        <p:cTn id="109" dur="1000"/>
                                        <p:tgtEl>
                                          <p:spTgt spid="7">
                                            <p:graphicEl>
                                              <a:dgm id="{DB77333E-8787-4A8C-B59B-680981976E1C}"/>
                                            </p:graphicEl>
                                          </p:spTgt>
                                        </p:tgtEl>
                                      </p:cBhvr>
                                    </p:animEffect>
                                    <p:anim calcmode="lin" valueType="num">
                                      <p:cBhvr>
                                        <p:cTn id="110" dur="1000" fill="hold"/>
                                        <p:tgtEl>
                                          <p:spTgt spid="7">
                                            <p:graphicEl>
                                              <a:dgm id="{DB77333E-8787-4A8C-B59B-680981976E1C}"/>
                                            </p:graphicEl>
                                          </p:spTgt>
                                        </p:tgtEl>
                                        <p:attrNameLst>
                                          <p:attrName>ppt_x</p:attrName>
                                        </p:attrNameLst>
                                      </p:cBhvr>
                                      <p:tavLst>
                                        <p:tav tm="0">
                                          <p:val>
                                            <p:strVal val="#ppt_x"/>
                                          </p:val>
                                        </p:tav>
                                        <p:tav tm="100000">
                                          <p:val>
                                            <p:strVal val="#ppt_x"/>
                                          </p:val>
                                        </p:tav>
                                      </p:tavLst>
                                    </p:anim>
                                    <p:anim calcmode="lin" valueType="num">
                                      <p:cBhvr>
                                        <p:cTn id="111" dur="1000" fill="hold"/>
                                        <p:tgtEl>
                                          <p:spTgt spid="7">
                                            <p:graphicEl>
                                              <a:dgm id="{DB77333E-8787-4A8C-B59B-680981976E1C}"/>
                                            </p:graphicEl>
                                          </p:spTgt>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7">
                                            <p:graphicEl>
                                              <a:dgm id="{95EC2D9F-67A2-4E41-ABB7-635B5139702B}"/>
                                            </p:graphicEl>
                                          </p:spTgt>
                                        </p:tgtEl>
                                        <p:attrNameLst>
                                          <p:attrName>style.visibility</p:attrName>
                                        </p:attrNameLst>
                                      </p:cBhvr>
                                      <p:to>
                                        <p:strVal val="visible"/>
                                      </p:to>
                                    </p:set>
                                    <p:animEffect transition="in" filter="fade">
                                      <p:cBhvr>
                                        <p:cTn id="114" dur="1000"/>
                                        <p:tgtEl>
                                          <p:spTgt spid="7">
                                            <p:graphicEl>
                                              <a:dgm id="{95EC2D9F-67A2-4E41-ABB7-635B5139702B}"/>
                                            </p:graphicEl>
                                          </p:spTgt>
                                        </p:tgtEl>
                                      </p:cBhvr>
                                    </p:animEffect>
                                    <p:anim calcmode="lin" valueType="num">
                                      <p:cBhvr>
                                        <p:cTn id="115" dur="1000" fill="hold"/>
                                        <p:tgtEl>
                                          <p:spTgt spid="7">
                                            <p:graphicEl>
                                              <a:dgm id="{95EC2D9F-67A2-4E41-ABB7-635B5139702B}"/>
                                            </p:graphicEl>
                                          </p:spTgt>
                                        </p:tgtEl>
                                        <p:attrNameLst>
                                          <p:attrName>ppt_x</p:attrName>
                                        </p:attrNameLst>
                                      </p:cBhvr>
                                      <p:tavLst>
                                        <p:tav tm="0">
                                          <p:val>
                                            <p:strVal val="#ppt_x"/>
                                          </p:val>
                                        </p:tav>
                                        <p:tav tm="100000">
                                          <p:val>
                                            <p:strVal val="#ppt_x"/>
                                          </p:val>
                                        </p:tav>
                                      </p:tavLst>
                                    </p:anim>
                                    <p:anim calcmode="lin" valueType="num">
                                      <p:cBhvr>
                                        <p:cTn id="116" dur="1000" fill="hold"/>
                                        <p:tgtEl>
                                          <p:spTgt spid="7">
                                            <p:graphicEl>
                                              <a:dgm id="{95EC2D9F-67A2-4E41-ABB7-635B5139702B}"/>
                                            </p:graphicEl>
                                          </p:spTgt>
                                        </p:tgtEl>
                                        <p:attrNameLst>
                                          <p:attrName>ppt_y</p:attrName>
                                        </p:attrNameLst>
                                      </p:cBhvr>
                                      <p:tavLst>
                                        <p:tav tm="0">
                                          <p:val>
                                            <p:strVal val="#ppt_y-.1"/>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47" presetClass="entr" presetSubtype="0" fill="hold" grpId="0" nodeType="clickEffect">
                                  <p:stCondLst>
                                    <p:cond delay="0"/>
                                  </p:stCondLst>
                                  <p:childTnLst>
                                    <p:set>
                                      <p:cBhvr>
                                        <p:cTn id="120" dur="1" fill="hold">
                                          <p:stCondLst>
                                            <p:cond delay="0"/>
                                          </p:stCondLst>
                                        </p:cTn>
                                        <p:tgtEl>
                                          <p:spTgt spid="7">
                                            <p:graphicEl>
                                              <a:dgm id="{DC9186D1-2B96-4718-ADD5-2C3E72F551C8}"/>
                                            </p:graphicEl>
                                          </p:spTgt>
                                        </p:tgtEl>
                                        <p:attrNameLst>
                                          <p:attrName>style.visibility</p:attrName>
                                        </p:attrNameLst>
                                      </p:cBhvr>
                                      <p:to>
                                        <p:strVal val="visible"/>
                                      </p:to>
                                    </p:set>
                                    <p:animEffect transition="in" filter="fade">
                                      <p:cBhvr>
                                        <p:cTn id="121" dur="1000"/>
                                        <p:tgtEl>
                                          <p:spTgt spid="7">
                                            <p:graphicEl>
                                              <a:dgm id="{DC9186D1-2B96-4718-ADD5-2C3E72F551C8}"/>
                                            </p:graphicEl>
                                          </p:spTgt>
                                        </p:tgtEl>
                                      </p:cBhvr>
                                    </p:animEffect>
                                    <p:anim calcmode="lin" valueType="num">
                                      <p:cBhvr>
                                        <p:cTn id="122" dur="1000" fill="hold"/>
                                        <p:tgtEl>
                                          <p:spTgt spid="7">
                                            <p:graphicEl>
                                              <a:dgm id="{DC9186D1-2B96-4718-ADD5-2C3E72F551C8}"/>
                                            </p:graphicEl>
                                          </p:spTgt>
                                        </p:tgtEl>
                                        <p:attrNameLst>
                                          <p:attrName>ppt_x</p:attrName>
                                        </p:attrNameLst>
                                      </p:cBhvr>
                                      <p:tavLst>
                                        <p:tav tm="0">
                                          <p:val>
                                            <p:strVal val="#ppt_x"/>
                                          </p:val>
                                        </p:tav>
                                        <p:tav tm="100000">
                                          <p:val>
                                            <p:strVal val="#ppt_x"/>
                                          </p:val>
                                        </p:tav>
                                      </p:tavLst>
                                    </p:anim>
                                    <p:anim calcmode="lin" valueType="num">
                                      <p:cBhvr>
                                        <p:cTn id="123" dur="1000" fill="hold"/>
                                        <p:tgtEl>
                                          <p:spTgt spid="7">
                                            <p:graphicEl>
                                              <a:dgm id="{DC9186D1-2B96-4718-ADD5-2C3E72F551C8}"/>
                                            </p:graphicEl>
                                          </p:spTgt>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7">
                                            <p:graphicEl>
                                              <a:dgm id="{EC348F14-993F-4DF8-A1CB-7C6AFDC5A8CC}"/>
                                            </p:graphicEl>
                                          </p:spTgt>
                                        </p:tgtEl>
                                        <p:attrNameLst>
                                          <p:attrName>style.visibility</p:attrName>
                                        </p:attrNameLst>
                                      </p:cBhvr>
                                      <p:to>
                                        <p:strVal val="visible"/>
                                      </p:to>
                                    </p:set>
                                    <p:animEffect transition="in" filter="fade">
                                      <p:cBhvr>
                                        <p:cTn id="126" dur="1000"/>
                                        <p:tgtEl>
                                          <p:spTgt spid="7">
                                            <p:graphicEl>
                                              <a:dgm id="{EC348F14-993F-4DF8-A1CB-7C6AFDC5A8CC}"/>
                                            </p:graphicEl>
                                          </p:spTgt>
                                        </p:tgtEl>
                                      </p:cBhvr>
                                    </p:animEffect>
                                    <p:anim calcmode="lin" valueType="num">
                                      <p:cBhvr>
                                        <p:cTn id="127" dur="1000" fill="hold"/>
                                        <p:tgtEl>
                                          <p:spTgt spid="7">
                                            <p:graphicEl>
                                              <a:dgm id="{EC348F14-993F-4DF8-A1CB-7C6AFDC5A8CC}"/>
                                            </p:graphicEl>
                                          </p:spTgt>
                                        </p:tgtEl>
                                        <p:attrNameLst>
                                          <p:attrName>ppt_x</p:attrName>
                                        </p:attrNameLst>
                                      </p:cBhvr>
                                      <p:tavLst>
                                        <p:tav tm="0">
                                          <p:val>
                                            <p:strVal val="#ppt_x"/>
                                          </p:val>
                                        </p:tav>
                                        <p:tav tm="100000">
                                          <p:val>
                                            <p:strVal val="#ppt_x"/>
                                          </p:val>
                                        </p:tav>
                                      </p:tavLst>
                                    </p:anim>
                                    <p:anim calcmode="lin" valueType="num">
                                      <p:cBhvr>
                                        <p:cTn id="128" dur="1000" fill="hold"/>
                                        <p:tgtEl>
                                          <p:spTgt spid="7">
                                            <p:graphicEl>
                                              <a:dgm id="{EC348F14-993F-4DF8-A1CB-7C6AFDC5A8CC}"/>
                                            </p:graphicEl>
                                          </p:spTgt>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7" presetClass="entr" presetSubtype="0" fill="hold" grpId="0" nodeType="clickEffect">
                                  <p:stCondLst>
                                    <p:cond delay="0"/>
                                  </p:stCondLst>
                                  <p:childTnLst>
                                    <p:set>
                                      <p:cBhvr>
                                        <p:cTn id="132" dur="1" fill="hold">
                                          <p:stCondLst>
                                            <p:cond delay="0"/>
                                          </p:stCondLst>
                                        </p:cTn>
                                        <p:tgtEl>
                                          <p:spTgt spid="7">
                                            <p:graphicEl>
                                              <a:dgm id="{105AC04E-AF74-4B5D-ACFF-E960B0766A84}"/>
                                            </p:graphicEl>
                                          </p:spTgt>
                                        </p:tgtEl>
                                        <p:attrNameLst>
                                          <p:attrName>style.visibility</p:attrName>
                                        </p:attrNameLst>
                                      </p:cBhvr>
                                      <p:to>
                                        <p:strVal val="visible"/>
                                      </p:to>
                                    </p:set>
                                    <p:animEffect transition="in" filter="fade">
                                      <p:cBhvr>
                                        <p:cTn id="133" dur="1000"/>
                                        <p:tgtEl>
                                          <p:spTgt spid="7">
                                            <p:graphicEl>
                                              <a:dgm id="{105AC04E-AF74-4B5D-ACFF-E960B0766A84}"/>
                                            </p:graphicEl>
                                          </p:spTgt>
                                        </p:tgtEl>
                                      </p:cBhvr>
                                    </p:animEffect>
                                    <p:anim calcmode="lin" valueType="num">
                                      <p:cBhvr>
                                        <p:cTn id="134" dur="1000" fill="hold"/>
                                        <p:tgtEl>
                                          <p:spTgt spid="7">
                                            <p:graphicEl>
                                              <a:dgm id="{105AC04E-AF74-4B5D-ACFF-E960B0766A84}"/>
                                            </p:graphicEl>
                                          </p:spTgt>
                                        </p:tgtEl>
                                        <p:attrNameLst>
                                          <p:attrName>ppt_x</p:attrName>
                                        </p:attrNameLst>
                                      </p:cBhvr>
                                      <p:tavLst>
                                        <p:tav tm="0">
                                          <p:val>
                                            <p:strVal val="#ppt_x"/>
                                          </p:val>
                                        </p:tav>
                                        <p:tav tm="100000">
                                          <p:val>
                                            <p:strVal val="#ppt_x"/>
                                          </p:val>
                                        </p:tav>
                                      </p:tavLst>
                                    </p:anim>
                                    <p:anim calcmode="lin" valueType="num">
                                      <p:cBhvr>
                                        <p:cTn id="135" dur="1000" fill="hold"/>
                                        <p:tgtEl>
                                          <p:spTgt spid="7">
                                            <p:graphicEl>
                                              <a:dgm id="{105AC04E-AF74-4B5D-ACFF-E960B0766A84}"/>
                                            </p:graphicEl>
                                          </p:spTgt>
                                        </p:tgtEl>
                                        <p:attrNameLst>
                                          <p:attrName>ppt_y</p:attrName>
                                        </p:attrNameLst>
                                      </p:cBhvr>
                                      <p:tavLst>
                                        <p:tav tm="0">
                                          <p:val>
                                            <p:strVal val="#ppt_y-.1"/>
                                          </p:val>
                                        </p:tav>
                                        <p:tav tm="100000">
                                          <p:val>
                                            <p:strVal val="#ppt_y"/>
                                          </p:val>
                                        </p:tav>
                                      </p:tavLst>
                                    </p:anim>
                                  </p:childTnLst>
                                </p:cTn>
                              </p:par>
                              <p:par>
                                <p:cTn id="136" presetID="47" presetClass="entr" presetSubtype="0" fill="hold" grpId="0" nodeType="withEffect">
                                  <p:stCondLst>
                                    <p:cond delay="0"/>
                                  </p:stCondLst>
                                  <p:childTnLst>
                                    <p:set>
                                      <p:cBhvr>
                                        <p:cTn id="137" dur="1" fill="hold">
                                          <p:stCondLst>
                                            <p:cond delay="0"/>
                                          </p:stCondLst>
                                        </p:cTn>
                                        <p:tgtEl>
                                          <p:spTgt spid="7">
                                            <p:graphicEl>
                                              <a:dgm id="{2D26C9F2-1987-45B5-B722-43299893BE11}"/>
                                            </p:graphicEl>
                                          </p:spTgt>
                                        </p:tgtEl>
                                        <p:attrNameLst>
                                          <p:attrName>style.visibility</p:attrName>
                                        </p:attrNameLst>
                                      </p:cBhvr>
                                      <p:to>
                                        <p:strVal val="visible"/>
                                      </p:to>
                                    </p:set>
                                    <p:animEffect transition="in" filter="fade">
                                      <p:cBhvr>
                                        <p:cTn id="138" dur="1000"/>
                                        <p:tgtEl>
                                          <p:spTgt spid="7">
                                            <p:graphicEl>
                                              <a:dgm id="{2D26C9F2-1987-45B5-B722-43299893BE11}"/>
                                            </p:graphicEl>
                                          </p:spTgt>
                                        </p:tgtEl>
                                      </p:cBhvr>
                                    </p:animEffect>
                                    <p:anim calcmode="lin" valueType="num">
                                      <p:cBhvr>
                                        <p:cTn id="139" dur="1000" fill="hold"/>
                                        <p:tgtEl>
                                          <p:spTgt spid="7">
                                            <p:graphicEl>
                                              <a:dgm id="{2D26C9F2-1987-45B5-B722-43299893BE11}"/>
                                            </p:graphicEl>
                                          </p:spTgt>
                                        </p:tgtEl>
                                        <p:attrNameLst>
                                          <p:attrName>ppt_x</p:attrName>
                                        </p:attrNameLst>
                                      </p:cBhvr>
                                      <p:tavLst>
                                        <p:tav tm="0">
                                          <p:val>
                                            <p:strVal val="#ppt_x"/>
                                          </p:val>
                                        </p:tav>
                                        <p:tav tm="100000">
                                          <p:val>
                                            <p:strVal val="#ppt_x"/>
                                          </p:val>
                                        </p:tav>
                                      </p:tavLst>
                                    </p:anim>
                                    <p:anim calcmode="lin" valueType="num">
                                      <p:cBhvr>
                                        <p:cTn id="140" dur="1000" fill="hold"/>
                                        <p:tgtEl>
                                          <p:spTgt spid="7">
                                            <p:graphicEl>
                                              <a:dgm id="{2D26C9F2-1987-45B5-B722-43299893BE11}"/>
                                            </p:graphicEl>
                                          </p:spTgt>
                                        </p:tgtEl>
                                        <p:attrNameLst>
                                          <p:attrName>ppt_y</p:attrName>
                                        </p:attrNameLst>
                                      </p:cBhvr>
                                      <p:tavLst>
                                        <p:tav tm="0">
                                          <p:val>
                                            <p:strVal val="#ppt_y-.1"/>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47" presetClass="entr" presetSubtype="0" fill="hold" grpId="0" nodeType="clickEffect">
                                  <p:stCondLst>
                                    <p:cond delay="0"/>
                                  </p:stCondLst>
                                  <p:childTnLst>
                                    <p:set>
                                      <p:cBhvr>
                                        <p:cTn id="144" dur="1" fill="hold">
                                          <p:stCondLst>
                                            <p:cond delay="0"/>
                                          </p:stCondLst>
                                        </p:cTn>
                                        <p:tgtEl>
                                          <p:spTgt spid="7">
                                            <p:graphicEl>
                                              <a:dgm id="{57F0BF29-5CD1-4521-AE9F-27D48154BFFA}"/>
                                            </p:graphicEl>
                                          </p:spTgt>
                                        </p:tgtEl>
                                        <p:attrNameLst>
                                          <p:attrName>style.visibility</p:attrName>
                                        </p:attrNameLst>
                                      </p:cBhvr>
                                      <p:to>
                                        <p:strVal val="visible"/>
                                      </p:to>
                                    </p:set>
                                    <p:animEffect transition="in" filter="fade">
                                      <p:cBhvr>
                                        <p:cTn id="145" dur="1000"/>
                                        <p:tgtEl>
                                          <p:spTgt spid="7">
                                            <p:graphicEl>
                                              <a:dgm id="{57F0BF29-5CD1-4521-AE9F-27D48154BFFA}"/>
                                            </p:graphicEl>
                                          </p:spTgt>
                                        </p:tgtEl>
                                      </p:cBhvr>
                                    </p:animEffect>
                                    <p:anim calcmode="lin" valueType="num">
                                      <p:cBhvr>
                                        <p:cTn id="146" dur="1000" fill="hold"/>
                                        <p:tgtEl>
                                          <p:spTgt spid="7">
                                            <p:graphicEl>
                                              <a:dgm id="{57F0BF29-5CD1-4521-AE9F-27D48154BFFA}"/>
                                            </p:graphicEl>
                                          </p:spTgt>
                                        </p:tgtEl>
                                        <p:attrNameLst>
                                          <p:attrName>ppt_x</p:attrName>
                                        </p:attrNameLst>
                                      </p:cBhvr>
                                      <p:tavLst>
                                        <p:tav tm="0">
                                          <p:val>
                                            <p:strVal val="#ppt_x"/>
                                          </p:val>
                                        </p:tav>
                                        <p:tav tm="100000">
                                          <p:val>
                                            <p:strVal val="#ppt_x"/>
                                          </p:val>
                                        </p:tav>
                                      </p:tavLst>
                                    </p:anim>
                                    <p:anim calcmode="lin" valueType="num">
                                      <p:cBhvr>
                                        <p:cTn id="147" dur="1000" fill="hold"/>
                                        <p:tgtEl>
                                          <p:spTgt spid="7">
                                            <p:graphicEl>
                                              <a:dgm id="{57F0BF29-5CD1-4521-AE9F-27D48154BFFA}"/>
                                            </p:graphicEl>
                                          </p:spTgt>
                                        </p:tgtEl>
                                        <p:attrNameLst>
                                          <p:attrName>ppt_y</p:attrName>
                                        </p:attrNameLst>
                                      </p:cBhvr>
                                      <p:tavLst>
                                        <p:tav tm="0">
                                          <p:val>
                                            <p:strVal val="#ppt_y-.1"/>
                                          </p:val>
                                        </p:tav>
                                        <p:tav tm="100000">
                                          <p:val>
                                            <p:strVal val="#ppt_y"/>
                                          </p:val>
                                        </p:tav>
                                      </p:tavLst>
                                    </p:anim>
                                  </p:childTnLst>
                                </p:cTn>
                              </p:par>
                              <p:par>
                                <p:cTn id="148" presetID="47" presetClass="entr" presetSubtype="0" fill="hold" grpId="0" nodeType="withEffect">
                                  <p:stCondLst>
                                    <p:cond delay="0"/>
                                  </p:stCondLst>
                                  <p:childTnLst>
                                    <p:set>
                                      <p:cBhvr>
                                        <p:cTn id="149" dur="1" fill="hold">
                                          <p:stCondLst>
                                            <p:cond delay="0"/>
                                          </p:stCondLst>
                                        </p:cTn>
                                        <p:tgtEl>
                                          <p:spTgt spid="7">
                                            <p:graphicEl>
                                              <a:dgm id="{2B58C2C9-8D73-4216-B2FA-7ECC4A29806B}"/>
                                            </p:graphicEl>
                                          </p:spTgt>
                                        </p:tgtEl>
                                        <p:attrNameLst>
                                          <p:attrName>style.visibility</p:attrName>
                                        </p:attrNameLst>
                                      </p:cBhvr>
                                      <p:to>
                                        <p:strVal val="visible"/>
                                      </p:to>
                                    </p:set>
                                    <p:animEffect transition="in" filter="fade">
                                      <p:cBhvr>
                                        <p:cTn id="150" dur="1000"/>
                                        <p:tgtEl>
                                          <p:spTgt spid="7">
                                            <p:graphicEl>
                                              <a:dgm id="{2B58C2C9-8D73-4216-B2FA-7ECC4A29806B}"/>
                                            </p:graphicEl>
                                          </p:spTgt>
                                        </p:tgtEl>
                                      </p:cBhvr>
                                    </p:animEffect>
                                    <p:anim calcmode="lin" valueType="num">
                                      <p:cBhvr>
                                        <p:cTn id="151" dur="1000" fill="hold"/>
                                        <p:tgtEl>
                                          <p:spTgt spid="7">
                                            <p:graphicEl>
                                              <a:dgm id="{2B58C2C9-8D73-4216-B2FA-7ECC4A29806B}"/>
                                            </p:graphicEl>
                                          </p:spTgt>
                                        </p:tgtEl>
                                        <p:attrNameLst>
                                          <p:attrName>ppt_x</p:attrName>
                                        </p:attrNameLst>
                                      </p:cBhvr>
                                      <p:tavLst>
                                        <p:tav tm="0">
                                          <p:val>
                                            <p:strVal val="#ppt_x"/>
                                          </p:val>
                                        </p:tav>
                                        <p:tav tm="100000">
                                          <p:val>
                                            <p:strVal val="#ppt_x"/>
                                          </p:val>
                                        </p:tav>
                                      </p:tavLst>
                                    </p:anim>
                                    <p:anim calcmode="lin" valueType="num">
                                      <p:cBhvr>
                                        <p:cTn id="152" dur="1000" fill="hold"/>
                                        <p:tgtEl>
                                          <p:spTgt spid="7">
                                            <p:graphicEl>
                                              <a:dgm id="{2B58C2C9-8D73-4216-B2FA-7ECC4A29806B}"/>
                                            </p:graphicEl>
                                          </p:spTgt>
                                        </p:tgtEl>
                                        <p:attrNameLst>
                                          <p:attrName>ppt_y</p:attrName>
                                        </p:attrNameLst>
                                      </p:cBhvr>
                                      <p:tavLst>
                                        <p:tav tm="0">
                                          <p:val>
                                            <p:strVal val="#ppt_y-.1"/>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47" presetClass="entr" presetSubtype="0" fill="hold" grpId="0" nodeType="clickEffect">
                                  <p:stCondLst>
                                    <p:cond delay="0"/>
                                  </p:stCondLst>
                                  <p:childTnLst>
                                    <p:set>
                                      <p:cBhvr>
                                        <p:cTn id="156" dur="1" fill="hold">
                                          <p:stCondLst>
                                            <p:cond delay="0"/>
                                          </p:stCondLst>
                                        </p:cTn>
                                        <p:tgtEl>
                                          <p:spTgt spid="7">
                                            <p:graphicEl>
                                              <a:dgm id="{CECCF846-520B-4BC5-8CE4-3573117E6BD5}"/>
                                            </p:graphicEl>
                                          </p:spTgt>
                                        </p:tgtEl>
                                        <p:attrNameLst>
                                          <p:attrName>style.visibility</p:attrName>
                                        </p:attrNameLst>
                                      </p:cBhvr>
                                      <p:to>
                                        <p:strVal val="visible"/>
                                      </p:to>
                                    </p:set>
                                    <p:animEffect transition="in" filter="fade">
                                      <p:cBhvr>
                                        <p:cTn id="157" dur="1000"/>
                                        <p:tgtEl>
                                          <p:spTgt spid="7">
                                            <p:graphicEl>
                                              <a:dgm id="{CECCF846-520B-4BC5-8CE4-3573117E6BD5}"/>
                                            </p:graphicEl>
                                          </p:spTgt>
                                        </p:tgtEl>
                                      </p:cBhvr>
                                    </p:animEffect>
                                    <p:anim calcmode="lin" valueType="num">
                                      <p:cBhvr>
                                        <p:cTn id="158" dur="1000" fill="hold"/>
                                        <p:tgtEl>
                                          <p:spTgt spid="7">
                                            <p:graphicEl>
                                              <a:dgm id="{CECCF846-520B-4BC5-8CE4-3573117E6BD5}"/>
                                            </p:graphicEl>
                                          </p:spTgt>
                                        </p:tgtEl>
                                        <p:attrNameLst>
                                          <p:attrName>ppt_x</p:attrName>
                                        </p:attrNameLst>
                                      </p:cBhvr>
                                      <p:tavLst>
                                        <p:tav tm="0">
                                          <p:val>
                                            <p:strVal val="#ppt_x"/>
                                          </p:val>
                                        </p:tav>
                                        <p:tav tm="100000">
                                          <p:val>
                                            <p:strVal val="#ppt_x"/>
                                          </p:val>
                                        </p:tav>
                                      </p:tavLst>
                                    </p:anim>
                                    <p:anim calcmode="lin" valueType="num">
                                      <p:cBhvr>
                                        <p:cTn id="159" dur="1000" fill="hold"/>
                                        <p:tgtEl>
                                          <p:spTgt spid="7">
                                            <p:graphicEl>
                                              <a:dgm id="{CECCF846-520B-4BC5-8CE4-3573117E6BD5}"/>
                                            </p:graphicEl>
                                          </p:spTgt>
                                        </p:tgtEl>
                                        <p:attrNameLst>
                                          <p:attrName>ppt_y</p:attrName>
                                        </p:attrNameLst>
                                      </p:cBhvr>
                                      <p:tavLst>
                                        <p:tav tm="0">
                                          <p:val>
                                            <p:strVal val="#ppt_y-.1"/>
                                          </p:val>
                                        </p:tav>
                                        <p:tav tm="100000">
                                          <p:val>
                                            <p:strVal val="#ppt_y"/>
                                          </p:val>
                                        </p:tav>
                                      </p:tavLst>
                                    </p:anim>
                                  </p:childTnLst>
                                </p:cTn>
                              </p:par>
                              <p:par>
                                <p:cTn id="160" presetID="47" presetClass="entr" presetSubtype="0" fill="hold" grpId="0" nodeType="withEffect">
                                  <p:stCondLst>
                                    <p:cond delay="0"/>
                                  </p:stCondLst>
                                  <p:childTnLst>
                                    <p:set>
                                      <p:cBhvr>
                                        <p:cTn id="161" dur="1" fill="hold">
                                          <p:stCondLst>
                                            <p:cond delay="0"/>
                                          </p:stCondLst>
                                        </p:cTn>
                                        <p:tgtEl>
                                          <p:spTgt spid="7">
                                            <p:graphicEl>
                                              <a:dgm id="{8DB65B2F-6798-4AD4-BB8E-8CAE7ECED23D}"/>
                                            </p:graphicEl>
                                          </p:spTgt>
                                        </p:tgtEl>
                                        <p:attrNameLst>
                                          <p:attrName>style.visibility</p:attrName>
                                        </p:attrNameLst>
                                      </p:cBhvr>
                                      <p:to>
                                        <p:strVal val="visible"/>
                                      </p:to>
                                    </p:set>
                                    <p:animEffect transition="in" filter="fade">
                                      <p:cBhvr>
                                        <p:cTn id="162" dur="1000"/>
                                        <p:tgtEl>
                                          <p:spTgt spid="7">
                                            <p:graphicEl>
                                              <a:dgm id="{8DB65B2F-6798-4AD4-BB8E-8CAE7ECED23D}"/>
                                            </p:graphicEl>
                                          </p:spTgt>
                                        </p:tgtEl>
                                      </p:cBhvr>
                                    </p:animEffect>
                                    <p:anim calcmode="lin" valueType="num">
                                      <p:cBhvr>
                                        <p:cTn id="163" dur="1000" fill="hold"/>
                                        <p:tgtEl>
                                          <p:spTgt spid="7">
                                            <p:graphicEl>
                                              <a:dgm id="{8DB65B2F-6798-4AD4-BB8E-8CAE7ECED23D}"/>
                                            </p:graphicEl>
                                          </p:spTgt>
                                        </p:tgtEl>
                                        <p:attrNameLst>
                                          <p:attrName>ppt_x</p:attrName>
                                        </p:attrNameLst>
                                      </p:cBhvr>
                                      <p:tavLst>
                                        <p:tav tm="0">
                                          <p:val>
                                            <p:strVal val="#ppt_x"/>
                                          </p:val>
                                        </p:tav>
                                        <p:tav tm="100000">
                                          <p:val>
                                            <p:strVal val="#ppt_x"/>
                                          </p:val>
                                        </p:tav>
                                      </p:tavLst>
                                    </p:anim>
                                    <p:anim calcmode="lin" valueType="num">
                                      <p:cBhvr>
                                        <p:cTn id="164" dur="1000" fill="hold"/>
                                        <p:tgtEl>
                                          <p:spTgt spid="7">
                                            <p:graphicEl>
                                              <a:dgm id="{8DB65B2F-6798-4AD4-BB8E-8CAE7ECED23D}"/>
                                            </p:graphicEl>
                                          </p:spTgt>
                                        </p:tgtEl>
                                        <p:attrNameLst>
                                          <p:attrName>ppt_y</p:attrName>
                                        </p:attrNameLst>
                                      </p:cBhvr>
                                      <p:tavLst>
                                        <p:tav tm="0">
                                          <p:val>
                                            <p:strVal val="#ppt_y-.1"/>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17" presetClass="entr" presetSubtype="4" fill="hold" nodeType="clickEffect">
                                  <p:stCondLst>
                                    <p:cond delay="0"/>
                                  </p:stCondLst>
                                  <p:childTnLst>
                                    <p:set>
                                      <p:cBhvr>
                                        <p:cTn id="168" dur="1" fill="hold">
                                          <p:stCondLst>
                                            <p:cond delay="0"/>
                                          </p:stCondLst>
                                        </p:cTn>
                                        <p:tgtEl>
                                          <p:spTgt spid="10"/>
                                        </p:tgtEl>
                                        <p:attrNameLst>
                                          <p:attrName>style.visibility</p:attrName>
                                        </p:attrNameLst>
                                      </p:cBhvr>
                                      <p:to>
                                        <p:strVal val="visible"/>
                                      </p:to>
                                    </p:set>
                                    <p:anim calcmode="lin" valueType="num">
                                      <p:cBhvr>
                                        <p:cTn id="169" dur="500" fill="hold"/>
                                        <p:tgtEl>
                                          <p:spTgt spid="10"/>
                                        </p:tgtEl>
                                        <p:attrNameLst>
                                          <p:attrName>ppt_x</p:attrName>
                                        </p:attrNameLst>
                                      </p:cBhvr>
                                      <p:tavLst>
                                        <p:tav tm="0">
                                          <p:val>
                                            <p:strVal val="#ppt_x"/>
                                          </p:val>
                                        </p:tav>
                                        <p:tav tm="100000">
                                          <p:val>
                                            <p:strVal val="#ppt_x"/>
                                          </p:val>
                                        </p:tav>
                                      </p:tavLst>
                                    </p:anim>
                                    <p:anim calcmode="lin" valueType="num">
                                      <p:cBhvr>
                                        <p:cTn id="170" dur="500" fill="hold"/>
                                        <p:tgtEl>
                                          <p:spTgt spid="10"/>
                                        </p:tgtEl>
                                        <p:attrNameLst>
                                          <p:attrName>ppt_y</p:attrName>
                                        </p:attrNameLst>
                                      </p:cBhvr>
                                      <p:tavLst>
                                        <p:tav tm="0">
                                          <p:val>
                                            <p:strVal val="#ppt_y+#ppt_h/2"/>
                                          </p:val>
                                        </p:tav>
                                        <p:tav tm="100000">
                                          <p:val>
                                            <p:strVal val="#ppt_y"/>
                                          </p:val>
                                        </p:tav>
                                      </p:tavLst>
                                    </p:anim>
                                    <p:anim calcmode="lin" valueType="num">
                                      <p:cBhvr>
                                        <p:cTn id="171" dur="500" fill="hold"/>
                                        <p:tgtEl>
                                          <p:spTgt spid="10"/>
                                        </p:tgtEl>
                                        <p:attrNameLst>
                                          <p:attrName>ppt_w</p:attrName>
                                        </p:attrNameLst>
                                      </p:cBhvr>
                                      <p:tavLst>
                                        <p:tav tm="0">
                                          <p:val>
                                            <p:strVal val="#ppt_w"/>
                                          </p:val>
                                        </p:tav>
                                        <p:tav tm="100000">
                                          <p:val>
                                            <p:strVal val="#ppt_w"/>
                                          </p:val>
                                        </p:tav>
                                      </p:tavLst>
                                    </p:anim>
                                    <p:anim calcmode="lin" valueType="num">
                                      <p:cBhvr>
                                        <p:cTn id="172" dur="500" fill="hold"/>
                                        <p:tgtEl>
                                          <p:spTgt spid="10"/>
                                        </p:tgtEl>
                                        <p:attrNameLst>
                                          <p:attrName>ppt_h</p:attrName>
                                        </p:attrNameLst>
                                      </p:cBhvr>
                                      <p:tavLst>
                                        <p:tav tm="0">
                                          <p:val>
                                            <p:fltVal val="0"/>
                                          </p:val>
                                        </p:tav>
                                        <p:tav tm="100000">
                                          <p:val>
                                            <p:strVal val="#ppt_h"/>
                                          </p:val>
                                        </p:tav>
                                      </p:tavLst>
                                    </p:anim>
                                  </p:childTnLst>
                                </p:cTn>
                              </p:par>
                              <p:par>
                                <p:cTn id="173" presetID="17" presetClass="entr" presetSubtype="4" fill="hold" grpId="0" nodeType="withEffect">
                                  <p:stCondLst>
                                    <p:cond delay="0"/>
                                  </p:stCondLst>
                                  <p:childTnLst>
                                    <p:set>
                                      <p:cBhvr>
                                        <p:cTn id="174" dur="1" fill="hold">
                                          <p:stCondLst>
                                            <p:cond delay="0"/>
                                          </p:stCondLst>
                                        </p:cTn>
                                        <p:tgtEl>
                                          <p:spTgt spid="2"/>
                                        </p:tgtEl>
                                        <p:attrNameLst>
                                          <p:attrName>style.visibility</p:attrName>
                                        </p:attrNameLst>
                                      </p:cBhvr>
                                      <p:to>
                                        <p:strVal val="visible"/>
                                      </p:to>
                                    </p:set>
                                    <p:anim calcmode="lin" valueType="num">
                                      <p:cBhvr>
                                        <p:cTn id="175" dur="500" fill="hold"/>
                                        <p:tgtEl>
                                          <p:spTgt spid="2"/>
                                        </p:tgtEl>
                                        <p:attrNameLst>
                                          <p:attrName>ppt_x</p:attrName>
                                        </p:attrNameLst>
                                      </p:cBhvr>
                                      <p:tavLst>
                                        <p:tav tm="0">
                                          <p:val>
                                            <p:strVal val="#ppt_x"/>
                                          </p:val>
                                        </p:tav>
                                        <p:tav tm="100000">
                                          <p:val>
                                            <p:strVal val="#ppt_x"/>
                                          </p:val>
                                        </p:tav>
                                      </p:tavLst>
                                    </p:anim>
                                    <p:anim calcmode="lin" valueType="num">
                                      <p:cBhvr>
                                        <p:cTn id="176" dur="500" fill="hold"/>
                                        <p:tgtEl>
                                          <p:spTgt spid="2"/>
                                        </p:tgtEl>
                                        <p:attrNameLst>
                                          <p:attrName>ppt_y</p:attrName>
                                        </p:attrNameLst>
                                      </p:cBhvr>
                                      <p:tavLst>
                                        <p:tav tm="0">
                                          <p:val>
                                            <p:strVal val="#ppt_y+#ppt_h/2"/>
                                          </p:val>
                                        </p:tav>
                                        <p:tav tm="100000">
                                          <p:val>
                                            <p:strVal val="#ppt_y"/>
                                          </p:val>
                                        </p:tav>
                                      </p:tavLst>
                                    </p:anim>
                                    <p:anim calcmode="lin" valueType="num">
                                      <p:cBhvr>
                                        <p:cTn id="177" dur="500" fill="hold"/>
                                        <p:tgtEl>
                                          <p:spTgt spid="2"/>
                                        </p:tgtEl>
                                        <p:attrNameLst>
                                          <p:attrName>ppt_w</p:attrName>
                                        </p:attrNameLst>
                                      </p:cBhvr>
                                      <p:tavLst>
                                        <p:tav tm="0">
                                          <p:val>
                                            <p:strVal val="#ppt_w"/>
                                          </p:val>
                                        </p:tav>
                                        <p:tav tm="100000">
                                          <p:val>
                                            <p:strVal val="#ppt_w"/>
                                          </p:val>
                                        </p:tav>
                                      </p:tavLst>
                                    </p:anim>
                                    <p:anim calcmode="lin" valueType="num">
                                      <p:cBhvr>
                                        <p:cTn id="17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uiExpand="1">
        <p:bldSub>
          <a:bldDgm bld="one"/>
        </p:bldSub>
      </p:bldGraphic>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schemeClr val="accent1">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150EF91C-B5E2-1B05-7B5D-2D8301970B65}"/>
              </a:ext>
            </a:extLst>
          </p:cNvPr>
          <p:cNvSpPr>
            <a:spLocks noGrp="1" noRot="1" noMove="1" noResize="1" noEditPoints="1" noAdjustHandles="1" noChangeArrowheads="1" noChangeShapeType="1"/>
          </p:cNvSpPr>
          <p:nvPr/>
        </p:nvSpPr>
        <p:spPr>
          <a:xfrm>
            <a:off x="0" y="0"/>
            <a:ext cx="12192000" cy="1304732"/>
          </a:xfrm>
          <a:prstGeom prst="rect">
            <a:avLst/>
          </a:prstGeom>
          <a:blipFill>
            <a:blip r:embed="rId4"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41EF05B9-8E11-06CF-5D17-B9368BD3DCE8}"/>
              </a:ext>
            </a:extLst>
          </p:cNvPr>
          <p:cNvSpPr txBox="1"/>
          <p:nvPr/>
        </p:nvSpPr>
        <p:spPr>
          <a:xfrm>
            <a:off x="0" y="0"/>
            <a:ext cx="12192000" cy="769441"/>
          </a:xfrm>
          <a:prstGeom prst="rect">
            <a:avLst/>
          </a:prstGeom>
          <a:noFill/>
        </p:spPr>
        <p:txBody>
          <a:bodyPr wrap="square">
            <a:spAutoFit/>
          </a:bodyPr>
          <a:lstStyle/>
          <a:p>
            <a:pPr algn="ctr"/>
            <a:r>
              <a:rPr lang="en" sz="4400" b="1" spc="300" dirty="0">
                <a:ln w="13462">
                  <a:solidFill>
                    <a:schemeClr val="bg1"/>
                  </a:solidFill>
                  <a:prstDash val="solid"/>
                </a:ln>
                <a:solidFill>
                  <a:schemeClr val="tx1">
                    <a:lumMod val="85000"/>
                    <a:lumOff val="15000"/>
                  </a:schemeClr>
                </a:solidFill>
                <a:effectLst>
                  <a:outerShdw dist="50800" dir="2700000" algn="bl" rotWithShape="0">
                    <a:schemeClr val="accent2">
                      <a:lumMod val="50000"/>
                    </a:schemeClr>
                  </a:outerShdw>
                </a:effectLst>
              </a:rPr>
              <a:t>THE TWO MAIN SINS</a:t>
            </a:r>
          </a:p>
        </p:txBody>
      </p:sp>
      <p:sp>
        <p:nvSpPr>
          <p:cNvPr id="5" name="CuadroTexto 4">
            <a:extLst>
              <a:ext uri="{FF2B5EF4-FFF2-40B4-BE49-F238E27FC236}">
                <a16:creationId xmlns:a16="http://schemas.microsoft.com/office/drawing/2014/main" id="{821006DC-AEFE-7ED0-657A-F4A5CABE2D31}"/>
              </a:ext>
            </a:extLst>
          </p:cNvPr>
          <p:cNvSpPr txBox="1"/>
          <p:nvPr/>
        </p:nvSpPr>
        <p:spPr>
          <a:xfrm>
            <a:off x="295275" y="626566"/>
            <a:ext cx="11601450" cy="646331"/>
          </a:xfrm>
          <a:prstGeom prst="rect">
            <a:avLst/>
          </a:prstGeom>
          <a:noFill/>
        </p:spPr>
        <p:txBody>
          <a:bodyPr wrap="square">
            <a:spAutoFit/>
          </a:bodyPr>
          <a:lstStyle/>
          <a:p>
            <a:pPr algn="ctr"/>
            <a:r>
              <a:rPr lang="en" b="1" dirty="0">
                <a:solidFill>
                  <a:schemeClr val="bg1"/>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bg1"/>
                </a:solidFill>
                <a:effectLst>
                  <a:outerShdw blurRad="38100" dist="38100" dir="2700000" algn="tl">
                    <a:srgbClr val="000000">
                      <a:alpha val="43137"/>
                    </a:srgbClr>
                  </a:outerShdw>
                </a:effectLst>
                <a:latin typeface="Comic Sans MS" panose="030F0702030302020204" pitchFamily="66" charset="0"/>
              </a:rPr>
              <a:t>He [Ahab] behaved in the vilest manner by going after idols […] Take up the cause of the fatherless;  plead the case of the widow </a:t>
            </a:r>
            <a:r>
              <a:rPr lang="en"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bg1"/>
                </a:solidFill>
                <a:effectLst>
                  <a:outerShdw blurRad="38100" dist="38100" dir="2700000" algn="tl">
                    <a:srgbClr val="000000">
                      <a:alpha val="43137"/>
                    </a:srgbClr>
                  </a:outerShdw>
                </a:effectLst>
                <a:latin typeface="Comic Sans MS" panose="030F0702030302020204" pitchFamily="66" charset="0"/>
              </a:rPr>
              <a:t>(1 Kings 21:26a; Isaiah 1:17b)</a:t>
            </a:r>
            <a:endParaRPr lang="es-ES" b="1" dirty="0">
              <a:solidFill>
                <a:schemeClr val="bg1"/>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5276293C-8AE5-B758-4BC0-6219C990FBEE}"/>
              </a:ext>
            </a:extLst>
          </p:cNvPr>
          <p:cNvSpPr txBox="1"/>
          <p:nvPr/>
        </p:nvSpPr>
        <p:spPr>
          <a:xfrm>
            <a:off x="293686" y="1304925"/>
            <a:ext cx="7593013" cy="1015663"/>
          </a:xfrm>
          <a:prstGeom prst="rect">
            <a:avLst/>
          </a:prstGeom>
          <a:noFill/>
        </p:spPr>
        <p:txBody>
          <a:bodyPr wrap="square" rtlCol="0">
            <a:spAutoFit/>
          </a:bodyPr>
          <a:lstStyle/>
          <a:p>
            <a:pPr>
              <a:spcBef>
                <a:spcPts val="600"/>
              </a:spcBef>
            </a:pPr>
            <a:r>
              <a:rPr lang="en" sz="2000" b="1" dirty="0"/>
              <a:t>There are two sins that are mentioned insistently throughout the Bible: idolatry and social injustice. These two sins are the antithesis of the two great commandments:</a:t>
            </a:r>
          </a:p>
        </p:txBody>
      </p:sp>
      <p:graphicFrame>
        <p:nvGraphicFramePr>
          <p:cNvPr id="7" name="Diagrama 6">
            <a:extLst>
              <a:ext uri="{FF2B5EF4-FFF2-40B4-BE49-F238E27FC236}">
                <a16:creationId xmlns:a16="http://schemas.microsoft.com/office/drawing/2014/main" id="{F40C6720-A42E-D236-DD43-E28DCB554571}"/>
              </a:ext>
            </a:extLst>
          </p:cNvPr>
          <p:cNvGraphicFramePr/>
          <p:nvPr>
            <p:extLst>
              <p:ext uri="{D42A27DB-BD31-4B8C-83A1-F6EECF244321}">
                <p14:modId xmlns:p14="http://schemas.microsoft.com/office/powerpoint/2010/main" val="833769770"/>
              </p:ext>
            </p:extLst>
          </p:nvPr>
        </p:nvGraphicFramePr>
        <p:xfrm>
          <a:off x="3030975" y="2462207"/>
          <a:ext cx="4464049" cy="101971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8" name="Diagrama 7">
            <a:extLst>
              <a:ext uri="{FF2B5EF4-FFF2-40B4-BE49-F238E27FC236}">
                <a16:creationId xmlns:a16="http://schemas.microsoft.com/office/drawing/2014/main" id="{1C252438-E3E0-8BB8-B2D5-41F374E2FF2F}"/>
              </a:ext>
            </a:extLst>
          </p:cNvPr>
          <p:cNvGraphicFramePr/>
          <p:nvPr>
            <p:extLst>
              <p:ext uri="{D42A27DB-BD31-4B8C-83A1-F6EECF244321}">
                <p14:modId xmlns:p14="http://schemas.microsoft.com/office/powerpoint/2010/main" val="2727598069"/>
              </p:ext>
            </p:extLst>
          </p:nvPr>
        </p:nvGraphicFramePr>
        <p:xfrm>
          <a:off x="3863975" y="3320642"/>
          <a:ext cx="4464049" cy="101971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0" name="CuadroTexto 9">
            <a:extLst>
              <a:ext uri="{FF2B5EF4-FFF2-40B4-BE49-F238E27FC236}">
                <a16:creationId xmlns:a16="http://schemas.microsoft.com/office/drawing/2014/main" id="{26D4BBEA-A989-1208-DF64-BE9010D0B15F}"/>
              </a:ext>
            </a:extLst>
          </p:cNvPr>
          <p:cNvSpPr txBox="1"/>
          <p:nvPr/>
        </p:nvSpPr>
        <p:spPr>
          <a:xfrm>
            <a:off x="3067049" y="4330870"/>
            <a:ext cx="7342563" cy="1938992"/>
          </a:xfrm>
          <a:prstGeom prst="rect">
            <a:avLst/>
          </a:prstGeom>
          <a:noFill/>
        </p:spPr>
        <p:txBody>
          <a:bodyPr wrap="square" rtlCol="0">
            <a:spAutoFit/>
          </a:bodyPr>
          <a:lstStyle/>
          <a:p>
            <a:pPr>
              <a:spcBef>
                <a:spcPts val="600"/>
              </a:spcBef>
            </a:pPr>
            <a:r>
              <a:rPr lang="en" sz="2000" b="1" dirty="0"/>
              <a:t>Do you show your love for someone by doing the opposite of what he has asked of you? That is exactly what someone who bows down to an idol does. Even if he says he loves God, he denies Him with his actions; because not only does he not respect His Law, but he shows his love to an inanimate object, instead of to the Creator.</a:t>
            </a:r>
          </a:p>
        </p:txBody>
      </p:sp>
      <p:pic>
        <p:nvPicPr>
          <p:cNvPr id="4" name="Imagen 3" descr="Imagen que contiene mujer, hombre, tabla, parado&#10;&#10;El contenido generado por IA puede ser incorrecto.">
            <a:extLst>
              <a:ext uri="{FF2B5EF4-FFF2-40B4-BE49-F238E27FC236}">
                <a16:creationId xmlns:a16="http://schemas.microsoft.com/office/drawing/2014/main" id="{D7E8456A-F823-DA5E-855D-352A1A66540A}"/>
              </a:ext>
            </a:extLst>
          </p:cNvPr>
          <p:cNvPicPr>
            <a:picLocks noChangeAspect="1"/>
          </p:cNvPicPr>
          <p:nvPr/>
        </p:nvPicPr>
        <p:blipFill rotWithShape="1">
          <a:blip r:embed="rId15" cstate="email">
            <a:extLst>
              <a:ext uri="{28A0092B-C50C-407E-A947-70E740481C1C}">
                <a14:useLocalDpi xmlns:a14="http://schemas.microsoft.com/office/drawing/2010/main"/>
              </a:ext>
            </a:extLst>
          </a:blip>
          <a:srcRect t="-322"/>
          <a:stretch/>
        </p:blipFill>
        <p:spPr>
          <a:xfrm>
            <a:off x="8168131" y="1485517"/>
            <a:ext cx="3905678" cy="2845353"/>
          </a:xfrm>
          <a:prstGeom prst="snip2DiagRect">
            <a:avLst>
              <a:gd name="adj1" fmla="val 15719"/>
              <a:gd name="adj2" fmla="val 0"/>
            </a:avLst>
          </a:prstGeom>
          <a:solidFill>
            <a:srgbClr val="FFFFFF">
              <a:shade val="85000"/>
            </a:srgbClr>
          </a:solidFill>
          <a:ln w="88900" cap="sq">
            <a:solidFill>
              <a:schemeClr val="accent2">
                <a:lumMod val="5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id="{FB7CE9C3-21E7-7962-C122-163159575802}"/>
              </a:ext>
            </a:extLst>
          </p:cNvPr>
          <p:cNvPicPr>
            <a:picLocks noChangeAspect="1"/>
          </p:cNvPicPr>
          <p:nvPr/>
        </p:nvPicPr>
        <p:blipFill>
          <a:blip r:embed="rId16" cstate="email">
            <a:extLst>
              <a:ext uri="{28A0092B-C50C-407E-A947-70E740481C1C}">
                <a14:useLocalDpi xmlns:a14="http://schemas.microsoft.com/office/drawing/2010/main"/>
              </a:ext>
            </a:extLst>
          </a:blip>
          <a:srcRect/>
          <a:stretch/>
        </p:blipFill>
        <p:spPr>
          <a:xfrm>
            <a:off x="143668" y="2397602"/>
            <a:ext cx="2887307" cy="4362315"/>
          </a:xfrm>
          <a:prstGeom prst="snip2DiagRect">
            <a:avLst/>
          </a:prstGeom>
          <a:solidFill>
            <a:srgbClr val="FFFFFF">
              <a:shade val="85000"/>
            </a:srgbClr>
          </a:solidFill>
          <a:ln w="88900" cap="sq">
            <a:solidFill>
              <a:srgbClr val="7030A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descr="Imagen que contiene interior, tabla, cortina, cuarto&#10;&#10;El contenido generado por IA puede ser incorrecto.">
            <a:extLst>
              <a:ext uri="{FF2B5EF4-FFF2-40B4-BE49-F238E27FC236}">
                <a16:creationId xmlns:a16="http://schemas.microsoft.com/office/drawing/2014/main" id="{4BDB3E94-7830-B08C-30FC-14F7525CED5A}"/>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10445688" y="4543492"/>
            <a:ext cx="1628121" cy="2171506"/>
          </a:xfrm>
          <a:prstGeom prst="snip2DiagRect">
            <a:avLst>
              <a:gd name="adj1" fmla="val 18314"/>
              <a:gd name="adj2" fmla="val 16667"/>
            </a:avLst>
          </a:prstGeom>
          <a:solidFill>
            <a:srgbClr val="FFFFFF">
              <a:shade val="85000"/>
            </a:srgbClr>
          </a:solidFill>
          <a:ln w="57150" cap="sq">
            <a:solidFill>
              <a:schemeClr val="bg1">
                <a:lumMod val="8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Imagen 14" descr="Imagen que contiene tabla, computadora, computer, café&#10;&#10;El contenido generado por IA puede ser incorrecto.">
            <a:extLst>
              <a:ext uri="{FF2B5EF4-FFF2-40B4-BE49-F238E27FC236}">
                <a16:creationId xmlns:a16="http://schemas.microsoft.com/office/drawing/2014/main" id="{545B9342-AE69-2B2C-FC89-E19630132579}"/>
              </a:ext>
            </a:extLst>
          </p:cNvPr>
          <p:cNvPicPr>
            <a:picLocks noChangeAspect="1"/>
          </p:cNvPicPr>
          <p:nvPr/>
        </p:nvPicPr>
        <p:blipFill>
          <a:blip r:embed="rId18" cstate="email">
            <a:extLst>
              <a:ext uri="{BEBA8EAE-BF5A-486C-A8C5-ECC9F3942E4B}">
                <a14:imgProps xmlns:a14="http://schemas.microsoft.com/office/drawing/2010/main">
                  <a14:imgLayer r:embed="rId19">
                    <a14:imgEffect>
                      <a14:brightnessContrast bright="20000"/>
                    </a14:imgEffect>
                  </a14:imgLayer>
                </a14:imgProps>
              </a:ext>
              <a:ext uri="{28A0092B-C50C-407E-A947-70E740481C1C}">
                <a14:useLocalDpi xmlns:a14="http://schemas.microsoft.com/office/drawing/2010/main"/>
              </a:ext>
            </a:extLst>
          </a:blip>
          <a:stretch>
            <a:fillRect/>
          </a:stretch>
        </p:blipFill>
        <p:spPr>
          <a:xfrm>
            <a:off x="7243496" y="2320588"/>
            <a:ext cx="671001" cy="1307659"/>
          </a:xfrm>
          <a:prstGeom prst="rect">
            <a:avLst/>
          </a:prstGeom>
          <a:effectLst>
            <a:outerShdw blurRad="50800" dist="38100" dir="2700000" algn="tl" rotWithShape="0">
              <a:prstClr val="black">
                <a:alpha val="40000"/>
              </a:prstClr>
            </a:outerShdw>
          </a:effectLst>
        </p:spPr>
      </p:pic>
      <p:pic>
        <p:nvPicPr>
          <p:cNvPr id="17" name="Imagen 16" descr="Imagen que contiene persona, sostener, hombre, parado&#10;&#10;El contenido generado por IA puede ser incorrecto.">
            <a:extLst>
              <a:ext uri="{FF2B5EF4-FFF2-40B4-BE49-F238E27FC236}">
                <a16:creationId xmlns:a16="http://schemas.microsoft.com/office/drawing/2014/main" id="{D148B198-88FD-F273-F8E2-ACF5C0F90373}"/>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3181659" y="3073102"/>
            <a:ext cx="773951" cy="1322666"/>
          </a:xfrm>
          <a:prstGeom prst="rect">
            <a:avLst/>
          </a:prstGeom>
          <a:effectLst>
            <a:outerShdw blurRad="50800" dist="38100" dir="2700000" algn="tl" rotWithShape="0">
              <a:prstClr val="black">
                <a:alpha val="40000"/>
              </a:prstClr>
            </a:outerShdw>
          </a:effectLst>
        </p:spPr>
      </p:pic>
      <p:sp>
        <p:nvSpPr>
          <p:cNvPr id="11" name="CuadroTexto 10">
            <a:extLst>
              <a:ext uri="{FF2B5EF4-FFF2-40B4-BE49-F238E27FC236}">
                <a16:creationId xmlns:a16="http://schemas.microsoft.com/office/drawing/2014/main" id="{3C62C367-8B46-B6E5-3908-1FF586926829}"/>
              </a:ext>
            </a:extLst>
          </p:cNvPr>
          <p:cNvSpPr txBox="1"/>
          <p:nvPr/>
        </p:nvSpPr>
        <p:spPr>
          <a:xfrm>
            <a:off x="3067049" y="6178790"/>
            <a:ext cx="7342563" cy="707886"/>
          </a:xfrm>
          <a:prstGeom prst="rect">
            <a:avLst/>
          </a:prstGeom>
          <a:noFill/>
        </p:spPr>
        <p:txBody>
          <a:bodyPr wrap="square">
            <a:spAutoFit/>
          </a:bodyPr>
          <a:lstStyle/>
          <a:p>
            <a:pPr>
              <a:spcBef>
                <a:spcPts val="600"/>
              </a:spcBef>
            </a:pPr>
            <a:r>
              <a:rPr lang="en" sz="2000" b="1" dirty="0"/>
              <a:t>Regarding love for others, Paul makes it very clear: </a:t>
            </a:r>
            <a:br>
              <a:rPr lang="es-ES" sz="2000" b="1" dirty="0"/>
            </a:br>
            <a:r>
              <a:rPr lang="en" sz="2000" b="1" dirty="0"/>
              <a:t>“Love does no harm to a neighbor” (Rom. 13:10.)</a:t>
            </a:r>
          </a:p>
        </p:txBody>
      </p:sp>
    </p:spTree>
    <p:extLst>
      <p:ext uri="{BB962C8B-B14F-4D97-AF65-F5344CB8AC3E}">
        <p14:creationId xmlns:p14="http://schemas.microsoft.com/office/powerpoint/2010/main" val="3922306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9"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0-#ppt_w/2"/>
                                          </p:val>
                                        </p:tav>
                                        <p:tav tm="100000">
                                          <p:val>
                                            <p:strVal val="#ppt_x"/>
                                          </p:val>
                                        </p:tav>
                                      </p:tavLst>
                                    </p:anim>
                                    <p:anim calcmode="lin" valueType="num">
                                      <p:cBhvr additive="base">
                                        <p:cTn id="17" dur="500" fill="hold"/>
                                        <p:tgtEl>
                                          <p:spTgt spid="12"/>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4" presetClass="entr" presetSubtype="1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randombar(horizont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37"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outVertical)">
                                      <p:cBhvr>
                                        <p:cTn id="31" dur="500"/>
                                        <p:tgtEl>
                                          <p:spTgt spid="7"/>
                                        </p:tgtEl>
                                      </p:cBhvr>
                                    </p:animEffect>
                                  </p:childTnLst>
                                </p:cTn>
                              </p:par>
                              <p:par>
                                <p:cTn id="32" presetID="14" presetClass="entr" presetSubtype="1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randombar(horizontal)">
                                      <p:cBhvr>
                                        <p:cTn id="34" dur="500"/>
                                        <p:tgtEl>
                                          <p:spTgt spid="17"/>
                                        </p:tgtEl>
                                      </p:cBhvr>
                                    </p:animEffect>
                                  </p:childTnLst>
                                </p:cTn>
                              </p:par>
                              <p:par>
                                <p:cTn id="35" presetID="14" presetClass="entr" presetSubtype="1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randombar(horizontal)">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37"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arn(outVertical)">
                                      <p:cBhvr>
                                        <p:cTn id="42" dur="500"/>
                                        <p:tgtEl>
                                          <p:spTgt spid="8"/>
                                        </p:tgtEl>
                                      </p:cBhvr>
                                    </p:animEffect>
                                  </p:childTnLst>
                                </p:cTn>
                              </p:par>
                              <p:par>
                                <p:cTn id="43" presetID="14" presetClass="entr" presetSubtype="10"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randombar(horizontal)">
                                      <p:cBhvr>
                                        <p:cTn id="45" dur="500"/>
                                        <p:tgtEl>
                                          <p:spTgt spid="15"/>
                                        </p:tgtEl>
                                      </p:cBhvr>
                                    </p:animEffect>
                                  </p:childTnLst>
                                </p:cTn>
                              </p:par>
                              <p:par>
                                <p:cTn id="46" presetID="14" presetClass="entr" presetSubtype="10" fill="hold"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randombar(horizontal)">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5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left)">
                                      <p:cBhvr>
                                        <p:cTn id="5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p:bldAsOne/>
      </p:bldGraphic>
      <p:bldGraphic spid="8" grpId="0">
        <p:bldAsOne/>
      </p:bldGraphic>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5F590FE-DE2B-950A-F1B1-476CD5CC1939}"/>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9ABED4F3-E490-A56C-D097-E958A3BC8786}"/>
              </a:ext>
            </a:extLst>
          </p:cNvPr>
          <p:cNvSpPr txBox="1"/>
          <p:nvPr/>
        </p:nvSpPr>
        <p:spPr>
          <a:xfrm>
            <a:off x="583656" y="1283095"/>
            <a:ext cx="5807413" cy="4524315"/>
          </a:xfrm>
          <a:prstGeom prst="rect">
            <a:avLst/>
          </a:prstGeom>
          <a:noFill/>
        </p:spPr>
        <p:txBody>
          <a:bodyPr wrap="square">
            <a:spAutoFit/>
            <a:scene3d>
              <a:camera prst="orthographicFront"/>
              <a:lightRig rig="threePt" dir="t"/>
            </a:scene3d>
            <a:sp3d extrusionH="57150">
              <a:bevelT h="25400" prst="softRound"/>
            </a:sp3d>
          </a:bodyPr>
          <a:lstStyle/>
          <a:p>
            <a:pPr algn="ctr"/>
            <a:r>
              <a:rPr lang="en" sz="9600" b="1" dirty="0">
                <a:ln w="6600">
                  <a:solidFill>
                    <a:schemeClr val="accent2"/>
                  </a:solidFill>
                  <a:prstDash val="solid"/>
                </a:ln>
                <a:solidFill>
                  <a:srgbClr val="FFFFFF"/>
                </a:solidFill>
                <a:effectLst>
                  <a:outerShdw dist="38100" dir="2700000" algn="tl" rotWithShape="0">
                    <a:schemeClr val="accent2"/>
                  </a:outerShdw>
                </a:effectLst>
              </a:rPr>
              <a:t>LOVE AND JUSTICE</a:t>
            </a:r>
          </a:p>
        </p:txBody>
      </p:sp>
    </p:spTree>
    <p:extLst>
      <p:ext uri="{BB962C8B-B14F-4D97-AF65-F5344CB8AC3E}">
        <p14:creationId xmlns:p14="http://schemas.microsoft.com/office/powerpoint/2010/main" val="19382386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3F75275-6729-7ECB-2D6D-D851E09804D4}"/>
              </a:ext>
            </a:extLst>
          </p:cNvPr>
          <p:cNvSpPr txBox="1"/>
          <p:nvPr/>
        </p:nvSpPr>
        <p:spPr>
          <a:xfrm>
            <a:off x="0" y="49695"/>
            <a:ext cx="7722704" cy="646331"/>
          </a:xfrm>
          <a:prstGeom prst="rect">
            <a:avLst/>
          </a:prstGeom>
          <a:noFill/>
        </p:spPr>
        <p:txBody>
          <a:bodyPr wrap="square">
            <a:spAutoFit/>
            <a:scene3d>
              <a:camera prst="orthographicFront"/>
              <a:lightRig rig="flat" dir="t"/>
            </a:scene3d>
            <a:sp3d extrusionH="57150" prstMaterial="softEdge">
              <a:bevelT w="25400" h="38100"/>
            </a:sp3d>
          </a:bodyPr>
          <a:lstStyle/>
          <a:p>
            <a:pPr algn="ctr"/>
            <a:r>
              <a:rPr lang="en" sz="3600" b="1" dirty="0">
                <a:ln/>
                <a:solidFill>
                  <a:schemeClr val="accent3"/>
                </a:solidFill>
                <a:effectLst>
                  <a:outerShdw blurRad="38100" dist="38100" dir="2700000" algn="tl">
                    <a:srgbClr val="000000">
                      <a:alpha val="43137"/>
                    </a:srgbClr>
                  </a:outerShdw>
                </a:effectLst>
              </a:rPr>
              <a:t>GOD'S LOVE FOR JUSTICE</a:t>
            </a:r>
          </a:p>
        </p:txBody>
      </p:sp>
      <p:sp>
        <p:nvSpPr>
          <p:cNvPr id="5" name="CuadroTexto 4">
            <a:extLst>
              <a:ext uri="{FF2B5EF4-FFF2-40B4-BE49-F238E27FC236}">
                <a16:creationId xmlns:a16="http://schemas.microsoft.com/office/drawing/2014/main" id="{33454D71-4A9D-9691-9999-96F96D00DFF0}"/>
              </a:ext>
            </a:extLst>
          </p:cNvPr>
          <p:cNvSpPr txBox="1"/>
          <p:nvPr/>
        </p:nvSpPr>
        <p:spPr>
          <a:xfrm>
            <a:off x="347869" y="669236"/>
            <a:ext cx="7026966" cy="646331"/>
          </a:xfrm>
          <a:prstGeom prst="rect">
            <a:avLst/>
          </a:prstGeom>
          <a:noFill/>
        </p:spPr>
        <p:txBody>
          <a:bodyPr wrap="square">
            <a:spAutoFit/>
          </a:bodyPr>
          <a:lstStyle/>
          <a:p>
            <a:pPr algn="ctr"/>
            <a:r>
              <a:rPr lang="en" b="1" dirty="0">
                <a:solidFill>
                  <a:schemeClr val="accent1">
                    <a:lumMod val="20000"/>
                    <a:lumOff val="80000"/>
                  </a:schemeClr>
                </a:solidFill>
                <a:effectLst>
                  <a:outerShdw blurRad="38100" dist="38100" dir="2700000" algn="tl">
                    <a:srgbClr val="000000">
                      <a:alpha val="43137"/>
                    </a:srgbClr>
                  </a:outerShdw>
                </a:effectLst>
                <a:latin typeface="Comic Sans MS" panose="030F0702030302020204" pitchFamily="66" charset="0"/>
              </a:rPr>
              <a:t>“The LORD loves justice and righteousness; the earth is full of his love” </a:t>
            </a:r>
            <a:r>
              <a:rPr lang="en" sz="1400" b="1" dirty="0">
                <a:solidFill>
                  <a:schemeClr val="accent1">
                    <a:lumMod val="20000"/>
                    <a:lumOff val="80000"/>
                  </a:schemeClr>
                </a:solidFill>
                <a:effectLst>
                  <a:outerShdw blurRad="38100" dist="38100" dir="2700000" algn="tl">
                    <a:srgbClr val="000000">
                      <a:alpha val="43137"/>
                    </a:srgbClr>
                  </a:outerShdw>
                </a:effectLst>
                <a:latin typeface="Comic Sans MS" panose="030F0702030302020204" pitchFamily="66" charset="0"/>
              </a:rPr>
              <a:t>(Psalm 33:5 </a:t>
            </a:r>
            <a:r>
              <a:rPr lang="en" sz="1100" b="1" dirty="0">
                <a:solidFill>
                  <a:schemeClr val="accent1">
                    <a:lumMod val="20000"/>
                    <a:lumOff val="80000"/>
                  </a:schemeClr>
                </a:solidFill>
                <a:effectLst>
                  <a:outerShdw blurRad="38100" dist="38100" dir="2700000" algn="tl">
                    <a:srgbClr val="000000">
                      <a:alpha val="43137"/>
                    </a:srgbClr>
                  </a:outerShdw>
                </a:effectLst>
                <a:latin typeface="Comic Sans MS" panose="030F0702030302020204" pitchFamily="66" charset="0"/>
              </a:rPr>
              <a:t>NIV</a:t>
            </a:r>
            <a:r>
              <a:rPr lang="en" sz="1400" b="1" dirty="0">
                <a:solidFill>
                  <a:schemeClr val="accent1">
                    <a:lumMod val="20000"/>
                    <a:lumOff val="80000"/>
                  </a:schemeClr>
                </a:solidFill>
                <a:effectLst>
                  <a:outerShdw blurRad="38100" dist="38100" dir="2700000" algn="tl">
                    <a:srgbClr val="000000">
                      <a:alpha val="43137"/>
                    </a:srgbClr>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C9099F66-269E-3DFE-A0BC-83EE8F4759E6}"/>
              </a:ext>
            </a:extLst>
          </p:cNvPr>
          <p:cNvSpPr txBox="1"/>
          <p:nvPr/>
        </p:nvSpPr>
        <p:spPr>
          <a:xfrm>
            <a:off x="0" y="1683314"/>
            <a:ext cx="7722704" cy="707886"/>
          </a:xfrm>
          <a:prstGeom prst="rect">
            <a:avLst/>
          </a:prstGeom>
          <a:noFill/>
        </p:spPr>
        <p:txBody>
          <a:bodyPr wrap="square" rtlCol="0">
            <a:spAutoFit/>
          </a:bodyPr>
          <a:lstStyle/>
          <a:p>
            <a:pPr>
              <a:spcBef>
                <a:spcPts val="600"/>
              </a:spcBef>
            </a:pPr>
            <a:r>
              <a:rPr lang="en" sz="2000" b="1" dirty="0"/>
              <a:t>Since God loves justice (Ps. 33:5,) it is logical that He would be angry with those who act unjustly.</a:t>
            </a:r>
          </a:p>
        </p:txBody>
      </p:sp>
      <p:pic>
        <p:nvPicPr>
          <p:cNvPr id="4" name="Imagen 3" descr="Imagen que contiene persona, interior, hombre, foto&#10;&#10;El contenido generado por IA puede ser incorrecto.">
            <a:extLst>
              <a:ext uri="{FF2B5EF4-FFF2-40B4-BE49-F238E27FC236}">
                <a16:creationId xmlns:a16="http://schemas.microsoft.com/office/drawing/2014/main" id="{820D4798-BE7C-06F4-4322-940976B4CBD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822095" y="119268"/>
            <a:ext cx="4231999" cy="64990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10240470-6DA1-AAE5-B9AE-2A2ED5BF7E9E}"/>
              </a:ext>
            </a:extLst>
          </p:cNvPr>
          <p:cNvSpPr txBox="1"/>
          <p:nvPr/>
        </p:nvSpPr>
        <p:spPr>
          <a:xfrm>
            <a:off x="0" y="5699798"/>
            <a:ext cx="7722704" cy="1015663"/>
          </a:xfrm>
          <a:prstGeom prst="rect">
            <a:avLst/>
          </a:prstGeom>
          <a:noFill/>
        </p:spPr>
        <p:txBody>
          <a:bodyPr wrap="square">
            <a:spAutoFit/>
          </a:bodyPr>
          <a:lstStyle/>
          <a:p>
            <a:pPr>
              <a:spcBef>
                <a:spcPts val="600"/>
              </a:spcBef>
            </a:pPr>
            <a:r>
              <a:rPr lang="en" sz="2000" b="1" dirty="0"/>
              <a:t>And this cry for justice does not concern only those who have judicial responsibilities. God demands that each of us do justice (Mic. 6:8; Dt. 16:20; Pr. 21:3; 1 Jn. 2:29.)</a:t>
            </a:r>
          </a:p>
        </p:txBody>
      </p:sp>
      <p:sp>
        <p:nvSpPr>
          <p:cNvPr id="9" name="CuadroTexto 8">
            <a:extLst>
              <a:ext uri="{FF2B5EF4-FFF2-40B4-BE49-F238E27FC236}">
                <a16:creationId xmlns:a16="http://schemas.microsoft.com/office/drawing/2014/main" id="{6141E498-75FC-5607-9683-6D57ADEAC9FE}"/>
              </a:ext>
            </a:extLst>
          </p:cNvPr>
          <p:cNvSpPr txBox="1"/>
          <p:nvPr/>
        </p:nvSpPr>
        <p:spPr>
          <a:xfrm>
            <a:off x="-1" y="4699524"/>
            <a:ext cx="7722703" cy="1015663"/>
          </a:xfrm>
          <a:prstGeom prst="rect">
            <a:avLst/>
          </a:prstGeom>
          <a:noFill/>
        </p:spPr>
        <p:txBody>
          <a:bodyPr wrap="square">
            <a:spAutoFit/>
          </a:bodyPr>
          <a:lstStyle/>
          <a:p>
            <a:pPr>
              <a:spcBef>
                <a:spcPts val="600"/>
              </a:spcBef>
            </a:pPr>
            <a:r>
              <a:rPr lang="en" sz="2000" b="1" dirty="0"/>
              <a:t>God especially calls them to defend the helpless and the needy               (Ps. 82:2-4 </a:t>
            </a:r>
            <a:r>
              <a:rPr lang="en" sz="1600" b="1" dirty="0"/>
              <a:t>NIV</a:t>
            </a:r>
            <a:r>
              <a:rPr lang="en" sz="2000" b="1" dirty="0"/>
              <a:t>.) If they do not do so, they will die for their unrighteousness (Ps. 82:7.)</a:t>
            </a:r>
          </a:p>
        </p:txBody>
      </p:sp>
      <p:sp>
        <p:nvSpPr>
          <p:cNvPr id="11" name="CuadroTexto 10">
            <a:extLst>
              <a:ext uri="{FF2B5EF4-FFF2-40B4-BE49-F238E27FC236}">
                <a16:creationId xmlns:a16="http://schemas.microsoft.com/office/drawing/2014/main" id="{4FD975F1-868F-C240-7829-C0AD0A4B32FA}"/>
              </a:ext>
            </a:extLst>
          </p:cNvPr>
          <p:cNvSpPr txBox="1"/>
          <p:nvPr/>
        </p:nvSpPr>
        <p:spPr>
          <a:xfrm>
            <a:off x="-3" y="3699250"/>
            <a:ext cx="7722702" cy="1015663"/>
          </a:xfrm>
          <a:prstGeom prst="rect">
            <a:avLst/>
          </a:prstGeom>
          <a:noFill/>
        </p:spPr>
        <p:txBody>
          <a:bodyPr wrap="square">
            <a:spAutoFit/>
          </a:bodyPr>
          <a:lstStyle/>
          <a:p>
            <a:pPr>
              <a:spcBef>
                <a:spcPts val="600"/>
              </a:spcBef>
            </a:pPr>
            <a:r>
              <a:rPr lang="en" sz="2000" b="1" dirty="0"/>
              <a:t>These judges, called gods because of their position of responsibility – exercising justice by divine delegation (Ps. 82:1, 6; Jn. 10:34-36) – defend injustice and favor the wicked.</a:t>
            </a:r>
          </a:p>
        </p:txBody>
      </p:sp>
      <p:sp>
        <p:nvSpPr>
          <p:cNvPr id="13" name="CuadroTexto 12">
            <a:extLst>
              <a:ext uri="{FF2B5EF4-FFF2-40B4-BE49-F238E27FC236}">
                <a16:creationId xmlns:a16="http://schemas.microsoft.com/office/drawing/2014/main" id="{4B8ADAB6-14EC-B030-04A8-C66E9F71717A}"/>
              </a:ext>
            </a:extLst>
          </p:cNvPr>
          <p:cNvSpPr txBox="1"/>
          <p:nvPr/>
        </p:nvSpPr>
        <p:spPr>
          <a:xfrm>
            <a:off x="-1" y="2373408"/>
            <a:ext cx="7722699" cy="1323439"/>
          </a:xfrm>
          <a:prstGeom prst="rect">
            <a:avLst/>
          </a:prstGeom>
          <a:noFill/>
        </p:spPr>
        <p:txBody>
          <a:bodyPr wrap="square">
            <a:spAutoFit/>
          </a:bodyPr>
          <a:lstStyle/>
          <a:p>
            <a:pPr>
              <a:spcBef>
                <a:spcPts val="600"/>
              </a:spcBef>
            </a:pPr>
            <a:r>
              <a:rPr lang="en" sz="2000" b="1" dirty="0"/>
              <a:t>One of the clearest examples is found in Psalm 82, where Asaph shows us God's reaction to the attitude of the judges who had the responsibility of applying justice, but used their authority to act unjustly.</a:t>
            </a:r>
          </a:p>
        </p:txBody>
      </p:sp>
    </p:spTree>
    <p:extLst>
      <p:ext uri="{BB962C8B-B14F-4D97-AF65-F5344CB8AC3E}">
        <p14:creationId xmlns:p14="http://schemas.microsoft.com/office/powerpoint/2010/main" val="2511049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290">
                                          <p:stCondLst>
                                            <p:cond delay="0"/>
                                          </p:stCondLst>
                                        </p:cTn>
                                        <p:tgtEl>
                                          <p:spTgt spid="4"/>
                                        </p:tgtEl>
                                      </p:cBhvr>
                                    </p:animEffect>
                                    <p:anim calcmode="lin" valueType="num">
                                      <p:cBhvr>
                                        <p:cTn id="29"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0"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1"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32"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33"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34" dur="13">
                                          <p:stCondLst>
                                            <p:cond delay="325"/>
                                          </p:stCondLst>
                                        </p:cTn>
                                        <p:tgtEl>
                                          <p:spTgt spid="4"/>
                                        </p:tgtEl>
                                      </p:cBhvr>
                                      <p:to x="100000" y="60000"/>
                                    </p:animScale>
                                    <p:animScale>
                                      <p:cBhvr>
                                        <p:cTn id="35" dur="83" decel="50000">
                                          <p:stCondLst>
                                            <p:cond delay="338"/>
                                          </p:stCondLst>
                                        </p:cTn>
                                        <p:tgtEl>
                                          <p:spTgt spid="4"/>
                                        </p:tgtEl>
                                      </p:cBhvr>
                                      <p:to x="100000" y="100000"/>
                                    </p:animScale>
                                    <p:animScale>
                                      <p:cBhvr>
                                        <p:cTn id="36" dur="13">
                                          <p:stCondLst>
                                            <p:cond delay="656"/>
                                          </p:stCondLst>
                                        </p:cTn>
                                        <p:tgtEl>
                                          <p:spTgt spid="4"/>
                                        </p:tgtEl>
                                      </p:cBhvr>
                                      <p:to x="100000" y="80000"/>
                                    </p:animScale>
                                    <p:animScale>
                                      <p:cBhvr>
                                        <p:cTn id="37" dur="83" decel="50000">
                                          <p:stCondLst>
                                            <p:cond delay="669"/>
                                          </p:stCondLst>
                                        </p:cTn>
                                        <p:tgtEl>
                                          <p:spTgt spid="4"/>
                                        </p:tgtEl>
                                      </p:cBhvr>
                                      <p:to x="100000" y="100000"/>
                                    </p:animScale>
                                    <p:animScale>
                                      <p:cBhvr>
                                        <p:cTn id="38" dur="13">
                                          <p:stCondLst>
                                            <p:cond delay="821"/>
                                          </p:stCondLst>
                                        </p:cTn>
                                        <p:tgtEl>
                                          <p:spTgt spid="4"/>
                                        </p:tgtEl>
                                      </p:cBhvr>
                                      <p:to x="100000" y="90000"/>
                                    </p:animScale>
                                    <p:animScale>
                                      <p:cBhvr>
                                        <p:cTn id="39" dur="83" decel="50000">
                                          <p:stCondLst>
                                            <p:cond delay="834"/>
                                          </p:stCondLst>
                                        </p:cTn>
                                        <p:tgtEl>
                                          <p:spTgt spid="4"/>
                                        </p:tgtEl>
                                      </p:cBhvr>
                                      <p:to x="100000" y="100000"/>
                                    </p:animScale>
                                    <p:animScale>
                                      <p:cBhvr>
                                        <p:cTn id="40" dur="13">
                                          <p:stCondLst>
                                            <p:cond delay="904"/>
                                          </p:stCondLst>
                                        </p:cTn>
                                        <p:tgtEl>
                                          <p:spTgt spid="4"/>
                                        </p:tgtEl>
                                      </p:cBhvr>
                                      <p:to x="100000" y="95000"/>
                                    </p:animScale>
                                    <p:animScale>
                                      <p:cBhvr>
                                        <p:cTn id="41" dur="83" decel="50000">
                                          <p:stCondLst>
                                            <p:cond delay="917"/>
                                          </p:stCondLst>
                                        </p:cTn>
                                        <p:tgtEl>
                                          <p:spTgt spid="4"/>
                                        </p:tgtEl>
                                      </p:cBhvr>
                                      <p:to x="100000" y="100000"/>
                                    </p:animScale>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left)">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wipe(left)">
                                      <p:cBhvr>
                                        <p:cTn id="6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9" grpId="0"/>
      <p:bldP spid="11"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20" name="Conector recto 19">
            <a:extLst>
              <a:ext uri="{FF2B5EF4-FFF2-40B4-BE49-F238E27FC236}">
                <a16:creationId xmlns:a16="http://schemas.microsoft.com/office/drawing/2014/main" id="{0B96C288-0D0E-0A2E-3A8B-8A5843558F97}"/>
              </a:ext>
            </a:extLst>
          </p:cNvPr>
          <p:cNvCxnSpPr>
            <a:cxnSpLocks noGrp="1" noRot="1" noMove="1" noResize="1" noEditPoints="1" noAdjustHandles="1" noChangeArrowheads="1" noChangeShapeType="1"/>
          </p:cNvCxnSpPr>
          <p:nvPr/>
        </p:nvCxnSpPr>
        <p:spPr>
          <a:xfrm>
            <a:off x="0" y="1569691"/>
            <a:ext cx="12192000" cy="0"/>
          </a:xfrm>
          <a:prstGeom prst="line">
            <a:avLst/>
          </a:prstGeom>
          <a:ln w="76200">
            <a:solidFill>
              <a:srgbClr val="565C72"/>
            </a:solid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sp>
        <p:nvSpPr>
          <p:cNvPr id="3" name="CuadroTexto 2">
            <a:extLst>
              <a:ext uri="{FF2B5EF4-FFF2-40B4-BE49-F238E27FC236}">
                <a16:creationId xmlns:a16="http://schemas.microsoft.com/office/drawing/2014/main" id="{124BB287-7C36-035F-EAB1-D5C6A7F42462}"/>
              </a:ext>
            </a:extLst>
          </p:cNvPr>
          <p:cNvSpPr txBox="1"/>
          <p:nvPr/>
        </p:nvSpPr>
        <p:spPr>
          <a:xfrm>
            <a:off x="0" y="0"/>
            <a:ext cx="12192000" cy="677108"/>
          </a:xfrm>
          <a:prstGeom prst="rect">
            <a:avLst/>
          </a:prstGeom>
          <a:noFill/>
        </p:spPr>
        <p:txBody>
          <a:bodyPr wrap="square">
            <a:spAutoFit/>
          </a:bodyPr>
          <a:lstStyle/>
          <a:p>
            <a:pPr algn="ctr"/>
            <a:r>
              <a:rPr lang="en" sz="3800" b="1" spc="300" dirty="0">
                <a:ln w="12700" cmpd="sng">
                  <a:solidFill>
                    <a:schemeClr val="accent5"/>
                  </a:solidFill>
                  <a:prstDash val="solid"/>
                </a:ln>
                <a:gradFill>
                  <a:gsLst>
                    <a:gs pos="0">
                      <a:schemeClr val="accent5"/>
                    </a:gs>
                    <a:gs pos="4000">
                      <a:schemeClr val="accent5">
                        <a:lumMod val="60000"/>
                        <a:lumOff val="40000"/>
                      </a:schemeClr>
                    </a:gs>
                    <a:gs pos="87000">
                      <a:schemeClr val="accent5">
                        <a:lumMod val="20000"/>
                        <a:lumOff val="80000"/>
                      </a:schemeClr>
                    </a:gs>
                  </a:gsLst>
                  <a:lin ang="5400000"/>
                </a:gradFill>
                <a:effectLst>
                  <a:outerShdw blurRad="38100" dist="38100" dir="2700000" algn="tl">
                    <a:srgbClr val="000000">
                      <a:alpha val="43137"/>
                    </a:srgbClr>
                  </a:outerShdw>
                </a:effectLst>
              </a:rPr>
              <a:t>THE MOST IMPORTANT THING ABOUT THE LAW</a:t>
            </a:r>
          </a:p>
        </p:txBody>
      </p:sp>
      <p:sp>
        <p:nvSpPr>
          <p:cNvPr id="4" name="CuadroTexto 3">
            <a:extLst>
              <a:ext uri="{FF2B5EF4-FFF2-40B4-BE49-F238E27FC236}">
                <a16:creationId xmlns:a16="http://schemas.microsoft.com/office/drawing/2014/main" id="{E2FF588A-89C6-B7A9-8DAC-40076C96488B}"/>
              </a:ext>
            </a:extLst>
          </p:cNvPr>
          <p:cNvSpPr txBox="1"/>
          <p:nvPr/>
        </p:nvSpPr>
        <p:spPr>
          <a:xfrm>
            <a:off x="371061" y="606605"/>
            <a:ext cx="11449878" cy="830997"/>
          </a:xfrm>
          <a:prstGeom prst="rect">
            <a:avLst/>
          </a:prstGeom>
          <a:noFill/>
        </p:spPr>
        <p:txBody>
          <a:bodyPr wrap="square">
            <a:spAutoFit/>
          </a:bodyPr>
          <a:lstStyle/>
          <a:p>
            <a:pPr algn="ctr"/>
            <a:r>
              <a:rPr lang="en" sz="16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US" sz="16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Woe to you, teachers of the law and Pharisees, you hypocrites! You give a tenth of your spices—mint, dill and cumin. But you have neglected the more important matters of the law—justice, mercy and faithfulness. You should have practiced the latter, without neglecting the former</a:t>
            </a:r>
            <a:r>
              <a:rPr lang="en" sz="16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2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(Matthew 23:23)</a:t>
            </a:r>
          </a:p>
        </p:txBody>
      </p:sp>
      <p:sp>
        <p:nvSpPr>
          <p:cNvPr id="5" name="CuadroTexto 4">
            <a:extLst>
              <a:ext uri="{FF2B5EF4-FFF2-40B4-BE49-F238E27FC236}">
                <a16:creationId xmlns:a16="http://schemas.microsoft.com/office/drawing/2014/main" id="{B45D45F4-08E8-B3B5-00CF-B9C4B0BF4766}"/>
              </a:ext>
            </a:extLst>
          </p:cNvPr>
          <p:cNvSpPr txBox="1"/>
          <p:nvPr/>
        </p:nvSpPr>
        <p:spPr>
          <a:xfrm>
            <a:off x="3121094" y="1688640"/>
            <a:ext cx="9070905" cy="1015663"/>
          </a:xfrm>
          <a:prstGeom prst="rect">
            <a:avLst/>
          </a:prstGeom>
          <a:noFill/>
        </p:spPr>
        <p:txBody>
          <a:bodyPr wrap="square" rtlCol="0">
            <a:spAutoFit/>
          </a:bodyPr>
          <a:lstStyle/>
          <a:p>
            <a:pPr>
              <a:spcBef>
                <a:spcPts val="600"/>
              </a:spcBef>
            </a:pPr>
            <a:r>
              <a:rPr lang="en" sz="2000" b="1" dirty="0"/>
              <a:t>Tithing even the smallest thing is obeying the law and therefore doing what is right (Mt 23:23a.) So why does Jesus say that the actions of the scribes and Pharisees set aside justice (Mt. 23:23b)?</a:t>
            </a:r>
          </a:p>
        </p:txBody>
      </p:sp>
      <p:pic>
        <p:nvPicPr>
          <p:cNvPr id="8" name="Imagen 7" descr="Grupo de personas junto a un caballo&#10;&#10;El contenido generado por IA puede ser incorrecto.">
            <a:extLst>
              <a:ext uri="{FF2B5EF4-FFF2-40B4-BE49-F238E27FC236}">
                <a16:creationId xmlns:a16="http://schemas.microsoft.com/office/drawing/2014/main" id="{8CFE2E5B-6191-078F-71D6-7D312F33F3F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8478079" y="2745126"/>
            <a:ext cx="3475798" cy="3968569"/>
          </a:xfrm>
          <a:prstGeom prst="rect">
            <a:avLst/>
          </a:prstGeom>
          <a:ln w="88900" cap="sq" cmpd="thickThin">
            <a:solidFill>
              <a:schemeClr val="accent5">
                <a:lumMod val="75000"/>
              </a:schemeClr>
            </a:solidFill>
            <a:prstDash val="solid"/>
            <a:miter lim="800000"/>
          </a:ln>
          <a:effectLst>
            <a:innerShdw blurRad="76200">
              <a:srgbClr val="000000"/>
            </a:innerShdw>
          </a:effectLst>
        </p:spPr>
      </p:pic>
      <p:grpSp>
        <p:nvGrpSpPr>
          <p:cNvPr id="12" name="Grupo 11">
            <a:extLst>
              <a:ext uri="{FF2B5EF4-FFF2-40B4-BE49-F238E27FC236}">
                <a16:creationId xmlns:a16="http://schemas.microsoft.com/office/drawing/2014/main" id="{9C6A053B-AF84-75F6-DA24-FC2A526214C9}"/>
              </a:ext>
            </a:extLst>
          </p:cNvPr>
          <p:cNvGrpSpPr/>
          <p:nvPr/>
        </p:nvGrpSpPr>
        <p:grpSpPr>
          <a:xfrm>
            <a:off x="238123" y="1718456"/>
            <a:ext cx="2674041" cy="2674041"/>
            <a:chOff x="7026965" y="1664206"/>
            <a:chExt cx="2368826" cy="2368826"/>
          </a:xfrm>
        </p:grpSpPr>
        <p:pic>
          <p:nvPicPr>
            <p:cNvPr id="10" name="Imagen 9" descr="Imagen que contiene edificio, interior, tabla, viejo&#10;&#10;El contenido generado por IA puede ser incorrecto.">
              <a:extLst>
                <a:ext uri="{FF2B5EF4-FFF2-40B4-BE49-F238E27FC236}">
                  <a16:creationId xmlns:a16="http://schemas.microsoft.com/office/drawing/2014/main" id="{37B54C6F-B9C8-A2ED-A5D5-A4E8F252490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26965" y="1664206"/>
              <a:ext cx="2368826" cy="2368826"/>
            </a:xfrm>
            <a:prstGeom prst="rect">
              <a:avLst/>
            </a:prstGeom>
            <a:ln w="38100" cap="sq">
              <a:solidFill>
                <a:schemeClr val="accent5">
                  <a:lumMod val="50000"/>
                </a:schemeClr>
              </a:solidFill>
              <a:prstDash val="solid"/>
              <a:miter lim="800000"/>
            </a:ln>
            <a:effectLst>
              <a:outerShdw blurRad="50800" dist="38100" dir="2700000" algn="tl" rotWithShape="0">
                <a:srgbClr val="000000">
                  <a:alpha val="43000"/>
                </a:srgbClr>
              </a:outerShdw>
            </a:effectLst>
          </p:spPr>
        </p:pic>
        <p:pic>
          <p:nvPicPr>
            <p:cNvPr id="11" name="Imagen 10">
              <a:extLst>
                <a:ext uri="{FF2B5EF4-FFF2-40B4-BE49-F238E27FC236}">
                  <a16:creationId xmlns:a16="http://schemas.microsoft.com/office/drawing/2014/main" id="{CDA4D92D-DE41-5B01-E35F-986E31E7B12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83754" y="1838482"/>
              <a:ext cx="1455249" cy="481293"/>
            </a:xfrm>
            <a:prstGeom prst="rect">
              <a:avLst/>
            </a:prstGeom>
            <a:ln w="28575">
              <a:solidFill>
                <a:schemeClr val="accent4">
                  <a:lumMod val="40000"/>
                  <a:lumOff val="60000"/>
                </a:schemeClr>
              </a:solidFill>
            </a:ln>
          </p:spPr>
        </p:pic>
      </p:grpSp>
      <p:sp>
        <p:nvSpPr>
          <p:cNvPr id="14" name="CuadroTexto 13">
            <a:extLst>
              <a:ext uri="{FF2B5EF4-FFF2-40B4-BE49-F238E27FC236}">
                <a16:creationId xmlns:a16="http://schemas.microsoft.com/office/drawing/2014/main" id="{9BC53D7A-9B77-62E1-81A8-F3C5BC84278E}"/>
              </a:ext>
            </a:extLst>
          </p:cNvPr>
          <p:cNvSpPr txBox="1"/>
          <p:nvPr/>
        </p:nvSpPr>
        <p:spPr>
          <a:xfrm>
            <a:off x="3121094" y="2745127"/>
            <a:ext cx="5148055" cy="1631216"/>
          </a:xfrm>
          <a:prstGeom prst="rect">
            <a:avLst/>
          </a:prstGeom>
          <a:noFill/>
        </p:spPr>
        <p:txBody>
          <a:bodyPr wrap="square">
            <a:spAutoFit/>
          </a:bodyPr>
          <a:lstStyle/>
          <a:p>
            <a:pPr>
              <a:spcBef>
                <a:spcPts val="600"/>
              </a:spcBef>
            </a:pPr>
            <a:r>
              <a:rPr lang="en" sz="2000" b="1" dirty="0"/>
              <a:t>To do justice is not to be fair, but to apply the Law correctly to others. Hence, in the Law itself [the Pentateuch] there are exceptions to protect the helpless</a:t>
            </a:r>
            <a:br>
              <a:rPr lang="en" sz="2000" b="1" dirty="0"/>
            </a:br>
            <a:r>
              <a:rPr lang="en" sz="2000" b="1" dirty="0"/>
              <a:t>(Dt. 24:17-21.)</a:t>
            </a:r>
          </a:p>
        </p:txBody>
      </p:sp>
      <p:sp>
        <p:nvSpPr>
          <p:cNvPr id="16" name="CuadroTexto 15">
            <a:extLst>
              <a:ext uri="{FF2B5EF4-FFF2-40B4-BE49-F238E27FC236}">
                <a16:creationId xmlns:a16="http://schemas.microsoft.com/office/drawing/2014/main" id="{DED21936-27F8-B4B4-F23B-2C0753B0A19C}"/>
              </a:ext>
            </a:extLst>
          </p:cNvPr>
          <p:cNvSpPr txBox="1"/>
          <p:nvPr/>
        </p:nvSpPr>
        <p:spPr>
          <a:xfrm>
            <a:off x="238123" y="4464792"/>
            <a:ext cx="8070575" cy="1323439"/>
          </a:xfrm>
          <a:prstGeom prst="rect">
            <a:avLst/>
          </a:prstGeom>
          <a:noFill/>
        </p:spPr>
        <p:txBody>
          <a:bodyPr wrap="square">
            <a:spAutoFit/>
          </a:bodyPr>
          <a:lstStyle/>
          <a:p>
            <a:pPr>
              <a:spcBef>
                <a:spcPts val="600"/>
              </a:spcBef>
            </a:pPr>
            <a:r>
              <a:rPr lang="en" sz="2000" b="1" dirty="0"/>
              <a:t>Nearly all the prophets have words of rebuke for those who act unjustly toward others or fail to apply justice in love (Is. 1:23; Jer. 22:3; Ez. 22:7; Zech. 7:10.) For Isaiah, for example, seeking justice involves helping the helpless (Is. 1:17.)</a:t>
            </a:r>
          </a:p>
        </p:txBody>
      </p:sp>
      <p:sp>
        <p:nvSpPr>
          <p:cNvPr id="18" name="CuadroTexto 17">
            <a:extLst>
              <a:ext uri="{FF2B5EF4-FFF2-40B4-BE49-F238E27FC236}">
                <a16:creationId xmlns:a16="http://schemas.microsoft.com/office/drawing/2014/main" id="{9FD3FD99-0F02-826B-66B1-7E03783AECDD}"/>
              </a:ext>
            </a:extLst>
          </p:cNvPr>
          <p:cNvSpPr txBox="1"/>
          <p:nvPr/>
        </p:nvSpPr>
        <p:spPr>
          <a:xfrm>
            <a:off x="238122" y="5810005"/>
            <a:ext cx="8070575" cy="1015663"/>
          </a:xfrm>
          <a:prstGeom prst="rect">
            <a:avLst/>
          </a:prstGeom>
          <a:noFill/>
        </p:spPr>
        <p:txBody>
          <a:bodyPr wrap="square">
            <a:spAutoFit/>
          </a:bodyPr>
          <a:lstStyle/>
          <a:p>
            <a:pPr>
              <a:spcBef>
                <a:spcPts val="600"/>
              </a:spcBef>
            </a:pPr>
            <a:r>
              <a:rPr lang="en" sz="2000" b="1" dirty="0"/>
              <a:t>Nehemiah was outraged when, protected by the law, the rich demanded the repayment of loans without taking into account the poverty of their brothers (Neh. 5:6-11.)</a:t>
            </a:r>
          </a:p>
        </p:txBody>
      </p:sp>
    </p:spTree>
    <p:extLst>
      <p:ext uri="{BB962C8B-B14F-4D97-AF65-F5344CB8AC3E}">
        <p14:creationId xmlns:p14="http://schemas.microsoft.com/office/powerpoint/2010/main" val="3537815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 calcmode="lin" valueType="num">
                                      <p:cBhvr>
                                        <p:cTn id="18" dur="500" fill="hold"/>
                                        <p:tgtEl>
                                          <p:spTgt spid="4"/>
                                        </p:tgtEl>
                                        <p:attrNameLst>
                                          <p:attrName>style.rotation</p:attrName>
                                        </p:attrNameLst>
                                      </p:cBhvr>
                                      <p:tavLst>
                                        <p:tav tm="0">
                                          <p:val>
                                            <p:fltVal val="90"/>
                                          </p:val>
                                        </p:tav>
                                        <p:tav tm="100000">
                                          <p:val>
                                            <p:fltVal val="0"/>
                                          </p:val>
                                        </p:tav>
                                      </p:tavLst>
                                    </p:anim>
                                    <p:animEffect transition="in" filter="fade">
                                      <p:cBhvr>
                                        <p:cTn id="19" dur="500"/>
                                        <p:tgtEl>
                                          <p:spTgt spid="4"/>
                                        </p:tgtEl>
                                      </p:cBhvr>
                                    </p:animEffect>
                                  </p:childTnLst>
                                </p:cTn>
                              </p:par>
                            </p:childTnLst>
                          </p:cTn>
                        </p:par>
                        <p:par>
                          <p:cTn id="20" fill="hold">
                            <p:stCondLst>
                              <p:cond delay="1500"/>
                            </p:stCondLst>
                            <p:childTnLst>
                              <p:par>
                                <p:cTn id="21" presetID="21" presetClass="entr" presetSubtype="3"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heel(3)">
                                      <p:cBhvr>
                                        <p:cTn id="23" dur="10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9"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strips(upLeft)">
                                      <p:cBhvr>
                                        <p:cTn id="38" dur="500"/>
                                        <p:tgtEl>
                                          <p:spTgt spid="8"/>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4" grpId="0"/>
      <p:bldP spid="16" grpId="0"/>
      <p:bldP spid="18" grpId="0"/>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461</TotalTime>
  <Words>1511</Words>
  <Application>Microsoft Office PowerPoint</Application>
  <PresentationFormat>Panorámica</PresentationFormat>
  <Paragraphs>63</Paragraphs>
  <Slides>11</Slides>
  <Notes>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11</vt:i4>
      </vt:variant>
    </vt:vector>
  </HeadingPairs>
  <TitlesOfParts>
    <vt:vector size="19" baseType="lpstr">
      <vt:lpstr>Comic Sans MS</vt:lpstr>
      <vt:lpstr>Arial</vt:lpstr>
      <vt:lpstr>Constantia</vt:lpstr>
      <vt:lpstr>Aptos Display</vt:lpstr>
      <vt:lpstr>Calibri</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90</cp:revision>
  <dcterms:created xsi:type="dcterms:W3CDTF">2025-02-25T18:30:04Z</dcterms:created>
  <dcterms:modified xsi:type="dcterms:W3CDTF">2025-03-03T14:39:33Z</dcterms:modified>
</cp:coreProperties>
</file>