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97" r:id="rId2"/>
    <p:sldId id="291" r:id="rId3"/>
    <p:sldId id="299" r:id="rId4"/>
    <p:sldId id="300" r:id="rId5"/>
    <p:sldId id="259" r:id="rId6"/>
    <p:sldId id="260" r:id="rId7"/>
    <p:sldId id="293" r:id="rId8"/>
    <p:sldId id="295" r:id="rId9"/>
    <p:sldId id="296" r:id="rId10"/>
    <p:sldId id="263" r:id="rId11"/>
    <p:sldId id="264" r:id="rId12"/>
    <p:sldId id="294"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BB91"/>
    <a:srgbClr val="6F73A9"/>
    <a:srgbClr val="41446D"/>
    <a:srgbClr val="FF6969"/>
    <a:srgbClr val="F60000"/>
    <a:srgbClr val="0192FF"/>
    <a:srgbClr val="4B9F2D"/>
    <a:srgbClr val="FFBEA3"/>
    <a:srgbClr val="F20079"/>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8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diagrams/_rels/data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5.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D1F7CE-6E16-4F93-A35C-3522D7D10959}" type="doc">
      <dgm:prSet loTypeId="urn:microsoft.com/office/officeart/2005/8/layout/hierarchy3" loCatId="list" qsTypeId="urn:microsoft.com/office/officeart/2005/8/quickstyle/simple3" qsCatId="simple" csTypeId="urn:microsoft.com/office/officeart/2005/8/colors/colorful2" csCatId="colorful" phldr="1"/>
      <dgm:spPr/>
      <dgm:t>
        <a:bodyPr/>
        <a:lstStyle/>
        <a:p>
          <a:endParaRPr lang="es-ES"/>
        </a:p>
      </dgm:t>
    </dgm:pt>
    <dgm:pt modelId="{F646B00E-0826-4E6D-A1BC-9A30E33256F2}">
      <dgm:prSet phldrT="[Texto]" custT="1"/>
      <dgm:spPr>
        <a:solidFill>
          <a:schemeClr val="accent5">
            <a:lumMod val="20000"/>
            <a:lumOff val="80000"/>
          </a:schemeClr>
        </a:solidFill>
        <a:ln w="38100">
          <a:solidFill>
            <a:schemeClr val="accent5"/>
          </a:solidFill>
        </a:ln>
        <a:effectLst>
          <a:outerShdw blurRad="63500" sx="102000" sy="102000" algn="ctr" rotWithShape="0">
            <a:schemeClr val="bg1">
              <a:alpha val="40000"/>
            </a:schemeClr>
          </a:outerShdw>
        </a:effectLst>
      </dgm:spPr>
      <dgm:t>
        <a:bodyPr/>
        <a:lstStyle/>
        <a:p>
          <a:r>
            <a:rPr lang="en" sz="1800" b="1" dirty="0">
              <a:solidFill>
                <a:schemeClr val="accent5">
                  <a:lumMod val="50000"/>
                </a:schemeClr>
              </a:solidFill>
              <a:effectLst/>
            </a:rPr>
            <a:t>THE LORD YOUR GOD</a:t>
          </a:r>
        </a:p>
      </dgm:t>
    </dgm:pt>
    <dgm:pt modelId="{19E02AE9-3990-49CB-BCFE-EF7238481A6D}" type="parTrans" cxnId="{4DBE1C07-EB0F-4219-9986-5EEB62A7AE6E}">
      <dgm:prSet/>
      <dgm:spPr/>
      <dgm:t>
        <a:bodyPr/>
        <a:lstStyle/>
        <a:p>
          <a:endParaRPr lang="es-ES" sz="2000" b="1"/>
        </a:p>
      </dgm:t>
    </dgm:pt>
    <dgm:pt modelId="{1751868E-4294-4FB6-A334-08A17925BD78}" type="sibTrans" cxnId="{4DBE1C07-EB0F-4219-9986-5EEB62A7AE6E}">
      <dgm:prSet/>
      <dgm:spPr/>
      <dgm:t>
        <a:bodyPr/>
        <a:lstStyle/>
        <a:p>
          <a:endParaRPr lang="es-ES" sz="2000" b="1"/>
        </a:p>
      </dgm:t>
    </dgm:pt>
    <dgm:pt modelId="{355A62D7-B0F1-4AEB-9965-0E4AD7F4F3B6}">
      <dgm:prSet phldrT="[Texto]" custT="1">
        <dgm:style>
          <a:lnRef idx="3">
            <a:schemeClr val="lt1"/>
          </a:lnRef>
          <a:fillRef idx="1">
            <a:schemeClr val="accent5"/>
          </a:fillRef>
          <a:effectRef idx="1">
            <a:schemeClr val="accent5"/>
          </a:effectRef>
          <a:fontRef idx="minor">
            <a:schemeClr val="lt1"/>
          </a:fontRef>
        </dgm:style>
      </dgm:prSet>
      <dgm:spPr/>
      <dgm:t>
        <a:bodyPr/>
        <a:lstStyle/>
        <a:p>
          <a:r>
            <a:rPr lang="en" sz="1800" b="1" dirty="0">
              <a:solidFill>
                <a:schemeClr val="bg1"/>
              </a:solidFill>
              <a:effectLst>
                <a:outerShdw blurRad="38100" dist="38100" dir="2700000" algn="tl">
                  <a:srgbClr val="000000">
                    <a:alpha val="43137"/>
                  </a:srgbClr>
                </a:outerShdw>
              </a:effectLst>
            </a:rPr>
            <a:t>Do not associate with other gentlemen</a:t>
          </a:r>
        </a:p>
      </dgm:t>
    </dgm:pt>
    <dgm:pt modelId="{F2747321-B6F7-4F2E-9FA0-C9C9503367B6}" type="parTrans" cxnId="{99BDE206-16B0-453E-80BD-186A753744A5}">
      <dgm:prSet/>
      <dgm:spPr>
        <a:ln>
          <a:solidFill>
            <a:schemeClr val="accent5">
              <a:lumMod val="20000"/>
              <a:lumOff val="80000"/>
            </a:schemeClr>
          </a:solidFill>
        </a:ln>
      </dgm:spPr>
      <dgm:t>
        <a:bodyPr/>
        <a:lstStyle/>
        <a:p>
          <a:endParaRPr lang="es-ES" sz="2000" b="1"/>
        </a:p>
      </dgm:t>
    </dgm:pt>
    <dgm:pt modelId="{CB2108AF-ECA3-4E76-84FD-A5BFF47CA11F}" type="sibTrans" cxnId="{99BDE206-16B0-453E-80BD-186A753744A5}">
      <dgm:prSet/>
      <dgm:spPr/>
      <dgm:t>
        <a:bodyPr/>
        <a:lstStyle/>
        <a:p>
          <a:endParaRPr lang="es-ES" sz="2000" b="1"/>
        </a:p>
      </dgm:t>
    </dgm:pt>
    <dgm:pt modelId="{DF2B5566-B1DC-4DB0-815A-211CC68F8589}">
      <dgm:prSet phldrT="[Texto]" custT="1">
        <dgm:style>
          <a:lnRef idx="3">
            <a:schemeClr val="lt1"/>
          </a:lnRef>
          <a:fillRef idx="1">
            <a:schemeClr val="accent5"/>
          </a:fillRef>
          <a:effectRef idx="1">
            <a:schemeClr val="accent5"/>
          </a:effectRef>
          <a:fontRef idx="minor">
            <a:schemeClr val="lt1"/>
          </a:fontRef>
        </dgm:style>
      </dgm:prSet>
      <dgm:spPr>
        <a:solidFill>
          <a:schemeClr val="accent5">
            <a:lumMod val="60000"/>
            <a:lumOff val="40000"/>
          </a:schemeClr>
        </a:solidFill>
        <a:ln/>
      </dgm:spPr>
      <dgm:t>
        <a:bodyPr spcFirstLastPara="0" vert="horz" wrap="square" lIns="34290" tIns="22860" rIns="34290" bIns="22860" numCol="1" spcCol="1270" anchor="ctr" anchorCtr="0"/>
        <a:lstStyle/>
        <a:p>
          <a:r>
            <a:rPr lang="en" sz="1800" b="1" kern="1200" dirty="0">
              <a:solidFill>
                <a:schemeClr val="bg1"/>
              </a:solidFill>
              <a:effectLst>
                <a:outerShdw blurRad="38100" dist="38100" dir="2700000" algn="tl">
                  <a:srgbClr val="000000">
                    <a:alpha val="43137"/>
                  </a:srgbClr>
                </a:outerShdw>
              </a:effectLst>
            </a:rPr>
            <a:t>Do not use intermediaries in </a:t>
          </a:r>
          <a:r>
            <a:rPr lang="en" sz="1800" b="1" kern="1200" dirty="0">
              <a:solidFill>
                <a:schemeClr val="bg1"/>
              </a:solidFill>
              <a:effectLst>
                <a:outerShdw blurRad="38100" dist="38100" dir="2700000" algn="tl">
                  <a:srgbClr val="000000">
                    <a:alpha val="43137"/>
                  </a:srgbClr>
                </a:outerShdw>
              </a:effectLst>
              <a:latin typeface="Aptos" panose="02110004020202020204"/>
              <a:ea typeface="+mn-ea"/>
              <a:cs typeface="+mn-cs"/>
            </a:rPr>
            <a:t>our </a:t>
          </a:r>
          <a:r>
            <a:rPr lang="en" sz="1800" b="1" kern="1200" dirty="0">
              <a:solidFill>
                <a:schemeClr val="bg1"/>
              </a:solidFill>
              <a:effectLst>
                <a:outerShdw blurRad="38100" dist="38100" dir="2700000" algn="tl">
                  <a:srgbClr val="000000">
                    <a:alpha val="43137"/>
                  </a:srgbClr>
                </a:outerShdw>
              </a:effectLst>
            </a:rPr>
            <a:t>relationship</a:t>
          </a:r>
        </a:p>
      </dgm:t>
    </dgm:pt>
    <dgm:pt modelId="{7C827118-0E4F-4904-8370-BE5CB6B9904D}" type="parTrans" cxnId="{4D1334D1-3F0E-45D5-88B1-5BEBD950F893}">
      <dgm:prSet/>
      <dgm:spPr>
        <a:ln>
          <a:solidFill>
            <a:schemeClr val="accent5">
              <a:lumMod val="20000"/>
              <a:lumOff val="80000"/>
            </a:schemeClr>
          </a:solidFill>
        </a:ln>
      </dgm:spPr>
      <dgm:t>
        <a:bodyPr/>
        <a:lstStyle/>
        <a:p>
          <a:endParaRPr lang="es-ES" sz="2000" b="1"/>
        </a:p>
      </dgm:t>
    </dgm:pt>
    <dgm:pt modelId="{36B42076-AB7A-447A-B4F6-30922CCA0E7C}" type="sibTrans" cxnId="{4D1334D1-3F0E-45D5-88B1-5BEBD950F893}">
      <dgm:prSet/>
      <dgm:spPr/>
      <dgm:t>
        <a:bodyPr/>
        <a:lstStyle/>
        <a:p>
          <a:endParaRPr lang="es-ES" sz="2000" b="1"/>
        </a:p>
      </dgm:t>
    </dgm:pt>
    <dgm:pt modelId="{56ED010D-1759-4EBF-B1A4-08264603D4B3}">
      <dgm:prSet phldrT="[Texto]" custT="1"/>
      <dgm:spPr>
        <a:solidFill>
          <a:schemeClr val="accent3">
            <a:lumMod val="20000"/>
            <a:lumOff val="80000"/>
          </a:schemeClr>
        </a:solidFill>
        <a:ln w="38100">
          <a:solidFill>
            <a:schemeClr val="accent6"/>
          </a:solidFill>
        </a:ln>
        <a:effectLst>
          <a:outerShdw blurRad="63500" sx="102000" sy="102000" algn="ctr" rotWithShape="0">
            <a:schemeClr val="bg1">
              <a:alpha val="40000"/>
            </a:schemeClr>
          </a:outerShdw>
        </a:effectLst>
      </dgm:spPr>
      <dgm:t>
        <a:bodyPr/>
        <a:lstStyle/>
        <a:p>
          <a:r>
            <a:rPr lang="en" sz="2000" b="1" dirty="0">
              <a:solidFill>
                <a:schemeClr val="accent6">
                  <a:lumMod val="50000"/>
                </a:schemeClr>
              </a:solidFill>
              <a:effectLst/>
            </a:rPr>
            <a:t>YOUR NEIGHBOR</a:t>
          </a:r>
        </a:p>
      </dgm:t>
    </dgm:pt>
    <dgm:pt modelId="{58E7208E-DB3E-4CD8-B8F4-DBE007B38FD5}" type="parTrans" cxnId="{D96A902D-B23D-4923-9570-88E6835E623E}">
      <dgm:prSet/>
      <dgm:spPr/>
      <dgm:t>
        <a:bodyPr/>
        <a:lstStyle/>
        <a:p>
          <a:endParaRPr lang="es-ES" sz="2000" b="1"/>
        </a:p>
      </dgm:t>
    </dgm:pt>
    <dgm:pt modelId="{C418B44D-1C6B-4145-9AA4-83B44A753F19}" type="sibTrans" cxnId="{D96A902D-B23D-4923-9570-88E6835E623E}">
      <dgm:prSet/>
      <dgm:spPr/>
      <dgm:t>
        <a:bodyPr/>
        <a:lstStyle/>
        <a:p>
          <a:endParaRPr lang="es-ES" sz="2000" b="1"/>
        </a:p>
      </dgm:t>
    </dgm:pt>
    <dgm:pt modelId="{3EC53B09-17AB-4EA9-B3FD-BE4025D2DF05}">
      <dgm:prSet phldrT="[Texto]" custT="1">
        <dgm:style>
          <a:lnRef idx="3">
            <a:schemeClr val="lt1"/>
          </a:lnRef>
          <a:fillRef idx="1">
            <a:schemeClr val="accent6"/>
          </a:fillRef>
          <a:effectRef idx="1">
            <a:schemeClr val="accent6"/>
          </a:effectRef>
          <a:fontRef idx="minor">
            <a:schemeClr val="lt1"/>
          </a:fontRef>
        </dgm:style>
      </dgm:prSet>
      <dgm:spPr>
        <a:solidFill>
          <a:schemeClr val="accent6">
            <a:lumMod val="50000"/>
          </a:schemeClr>
        </a:solidFill>
      </dgm:spPr>
      <dgm:t>
        <a:bodyPr/>
        <a:lstStyle/>
        <a:p>
          <a:r>
            <a:rPr lang="en" sz="1800" b="1" dirty="0">
              <a:solidFill>
                <a:schemeClr val="bg1"/>
              </a:solidFill>
              <a:effectLst>
                <a:outerShdw blurRad="38100" dist="38100" dir="2700000" algn="tl">
                  <a:srgbClr val="000000">
                    <a:alpha val="43137"/>
                  </a:srgbClr>
                </a:outerShdw>
              </a:effectLst>
            </a:rPr>
            <a:t>Respect your parents</a:t>
          </a:r>
        </a:p>
      </dgm:t>
    </dgm:pt>
    <dgm:pt modelId="{5A58274C-106F-4A02-8D3F-7EED96BAD507}" type="parTrans" cxnId="{A9E19A49-0C0B-4ACB-B5DB-86ED39D5B40C}">
      <dgm:prSet/>
      <dgm:spPr>
        <a:ln>
          <a:solidFill>
            <a:schemeClr val="accent3">
              <a:lumMod val="20000"/>
              <a:lumOff val="80000"/>
            </a:schemeClr>
          </a:solidFill>
        </a:ln>
      </dgm:spPr>
      <dgm:t>
        <a:bodyPr/>
        <a:lstStyle/>
        <a:p>
          <a:endParaRPr lang="es-ES" sz="2000" b="1"/>
        </a:p>
      </dgm:t>
    </dgm:pt>
    <dgm:pt modelId="{1EDCA5F5-A84E-4CBD-84F4-A82DBDBA72B9}" type="sibTrans" cxnId="{A9E19A49-0C0B-4ACB-B5DB-86ED39D5B40C}">
      <dgm:prSet/>
      <dgm:spPr/>
      <dgm:t>
        <a:bodyPr/>
        <a:lstStyle/>
        <a:p>
          <a:endParaRPr lang="es-ES" sz="2000" b="1"/>
        </a:p>
      </dgm:t>
    </dgm:pt>
    <dgm:pt modelId="{9E145215-7445-4F4C-BA32-AAF9947E8140}">
      <dgm:prSet phldrT="[Texto]" custT="1">
        <dgm:style>
          <a:lnRef idx="3">
            <a:schemeClr val="lt1"/>
          </a:lnRef>
          <a:fillRef idx="1">
            <a:schemeClr val="accent6"/>
          </a:fillRef>
          <a:effectRef idx="1">
            <a:schemeClr val="accent6"/>
          </a:effectRef>
          <a:fontRef idx="minor">
            <a:schemeClr val="lt1"/>
          </a:fontRef>
        </dgm:style>
      </dgm:prSet>
      <dgm:spPr>
        <a:solidFill>
          <a:schemeClr val="accent6">
            <a:lumMod val="75000"/>
          </a:schemeClr>
        </a:solidFill>
        <a:ln/>
      </dgm:spPr>
      <dgm:t>
        <a:bodyPr spcFirstLastPara="0" vert="horz" wrap="square" lIns="34290" tIns="22860" rIns="34290" bIns="22860" numCol="1" spcCol="1270" anchor="ctr" anchorCtr="0"/>
        <a:lstStyle/>
        <a:p>
          <a:r>
            <a:rPr lang="en" sz="1800" b="1" dirty="0">
              <a:solidFill>
                <a:schemeClr val="bg1"/>
              </a:solidFill>
              <a:effectLst>
                <a:outerShdw blurRad="38100" dist="38100" dir="2700000" algn="tl">
                  <a:srgbClr val="000000">
                    <a:alpha val="43137"/>
                  </a:srgbClr>
                </a:outerShdw>
              </a:effectLst>
            </a:rPr>
            <a:t>Respect the life of your neighbor</a:t>
          </a:r>
        </a:p>
      </dgm:t>
    </dgm:pt>
    <dgm:pt modelId="{7242161F-445D-4A26-9175-5CEC0A66AC44}" type="parTrans" cxnId="{C8EC4C52-3FB5-4959-8331-7E7A5AB703C6}">
      <dgm:prSet/>
      <dgm:spPr>
        <a:ln>
          <a:solidFill>
            <a:schemeClr val="accent3">
              <a:lumMod val="20000"/>
              <a:lumOff val="80000"/>
            </a:schemeClr>
          </a:solidFill>
        </a:ln>
      </dgm:spPr>
      <dgm:t>
        <a:bodyPr/>
        <a:lstStyle/>
        <a:p>
          <a:endParaRPr lang="es-ES" sz="2000" b="1"/>
        </a:p>
      </dgm:t>
    </dgm:pt>
    <dgm:pt modelId="{9CCB8ECF-0B01-4575-BAAF-7B6F4235FB94}" type="sibTrans" cxnId="{C8EC4C52-3FB5-4959-8331-7E7A5AB703C6}">
      <dgm:prSet/>
      <dgm:spPr/>
      <dgm:t>
        <a:bodyPr/>
        <a:lstStyle/>
        <a:p>
          <a:endParaRPr lang="es-ES" sz="2000" b="1"/>
        </a:p>
      </dgm:t>
    </dgm:pt>
    <dgm:pt modelId="{266021D4-6702-42E8-9570-BBFF80064977}">
      <dgm:prSet phldrT="[Texto]" custT="1">
        <dgm:style>
          <a:lnRef idx="3">
            <a:schemeClr val="lt1"/>
          </a:lnRef>
          <a:fillRef idx="1">
            <a:schemeClr val="accent5"/>
          </a:fillRef>
          <a:effectRef idx="1">
            <a:schemeClr val="accent5"/>
          </a:effectRef>
          <a:fontRef idx="minor">
            <a:schemeClr val="lt1"/>
          </a:fontRef>
        </dgm:style>
      </dgm:prSet>
      <dgm:spPr>
        <a:solidFill>
          <a:srgbClr val="E8AAE1"/>
        </a:solidFill>
        <a:ln/>
      </dgm:spPr>
      <dgm:t>
        <a:bodyPr spcFirstLastPara="0" vert="horz" wrap="square" lIns="34290" tIns="22860" rIns="34290" bIns="22860" numCol="1" spcCol="1270" anchor="ctr" anchorCtr="0"/>
        <a:lstStyle/>
        <a:p>
          <a:r>
            <a:rPr lang="en" sz="1800" b="1" kern="1200" dirty="0"/>
            <a:t>Be </a:t>
          </a:r>
          <a:r>
            <a:rPr lang="en" sz="1800" b="1" kern="1200" dirty="0">
              <a:solidFill>
                <a:prstClr val="black">
                  <a:hueOff val="0"/>
                  <a:satOff val="0"/>
                  <a:lumOff val="0"/>
                  <a:alphaOff val="0"/>
                </a:prstClr>
              </a:solidFill>
              <a:latin typeface="Aptos" panose="02110004020202020204"/>
              <a:ea typeface="+mn-ea"/>
              <a:cs typeface="+mn-cs"/>
            </a:rPr>
            <a:t>respectful </a:t>
          </a:r>
          <a:r>
            <a:rPr lang="en" sz="1800" b="1" kern="1200" dirty="0"/>
            <a:t>in your relationship with me</a:t>
          </a:r>
        </a:p>
      </dgm:t>
    </dgm:pt>
    <dgm:pt modelId="{B53185B7-438A-46F0-BBF3-8FB59E14EB1A}" type="parTrans" cxnId="{D4F7C1FB-36F3-4923-8E93-C5A456592468}">
      <dgm:prSet/>
      <dgm:spPr>
        <a:ln>
          <a:solidFill>
            <a:schemeClr val="accent5">
              <a:lumMod val="20000"/>
              <a:lumOff val="80000"/>
            </a:schemeClr>
          </a:solidFill>
        </a:ln>
      </dgm:spPr>
      <dgm:t>
        <a:bodyPr/>
        <a:lstStyle/>
        <a:p>
          <a:endParaRPr lang="es-ES" sz="2000" b="1"/>
        </a:p>
      </dgm:t>
    </dgm:pt>
    <dgm:pt modelId="{8F5E5F89-398F-40E6-8095-A869A69FB1A1}" type="sibTrans" cxnId="{D4F7C1FB-36F3-4923-8E93-C5A456592468}">
      <dgm:prSet/>
      <dgm:spPr/>
      <dgm:t>
        <a:bodyPr/>
        <a:lstStyle/>
        <a:p>
          <a:endParaRPr lang="es-ES" sz="2000" b="1"/>
        </a:p>
      </dgm:t>
    </dgm:pt>
    <dgm:pt modelId="{6D379534-C865-4EBB-A674-620748D722A1}">
      <dgm:prSet phldrT="[Texto]" custT="1">
        <dgm:style>
          <a:lnRef idx="3">
            <a:schemeClr val="lt1"/>
          </a:lnRef>
          <a:fillRef idx="1">
            <a:schemeClr val="accent5"/>
          </a:fillRef>
          <a:effectRef idx="1">
            <a:schemeClr val="accent5"/>
          </a:effectRef>
          <a:fontRef idx="minor">
            <a:schemeClr val="lt1"/>
          </a:fontRef>
        </dgm:style>
      </dgm:prSet>
      <dgm:spPr>
        <a:solidFill>
          <a:schemeClr val="accent5">
            <a:lumMod val="20000"/>
            <a:lumOff val="80000"/>
          </a:schemeClr>
        </a:solidFill>
        <a:ln/>
      </dgm:spPr>
      <dgm:t>
        <a:bodyPr spcFirstLastPara="0" vert="horz" wrap="square" lIns="34290" tIns="22860" rIns="34290" bIns="22860" numCol="1" spcCol="1270" anchor="ctr" anchorCtr="0"/>
        <a:lstStyle/>
        <a:p>
          <a:r>
            <a:rPr lang="en" sz="1800" b="1" kern="1200" dirty="0"/>
            <a:t>Reserve one day a week </a:t>
          </a:r>
          <a:r>
            <a:rPr lang="en" sz="1800" b="1" kern="1200" dirty="0">
              <a:solidFill>
                <a:prstClr val="black">
                  <a:hueOff val="0"/>
                  <a:satOff val="0"/>
                  <a:lumOff val="0"/>
                  <a:alphaOff val="0"/>
                </a:prstClr>
              </a:solidFill>
              <a:latin typeface="Aptos" panose="02110004020202020204"/>
              <a:ea typeface="+mn-ea"/>
              <a:cs typeface="+mn-cs"/>
            </a:rPr>
            <a:t>to </a:t>
          </a:r>
          <a:r>
            <a:rPr lang="en" sz="1800" b="1" kern="1200" dirty="0"/>
            <a:t>connect with me</a:t>
          </a:r>
        </a:p>
      </dgm:t>
    </dgm:pt>
    <dgm:pt modelId="{55ADE0B3-96EE-48F6-8DC8-537555A88E91}" type="parTrans" cxnId="{78EEDBEB-2BA2-493A-9B77-8D92AA367270}">
      <dgm:prSet/>
      <dgm:spPr>
        <a:ln>
          <a:solidFill>
            <a:schemeClr val="accent5">
              <a:lumMod val="20000"/>
              <a:lumOff val="80000"/>
            </a:schemeClr>
          </a:solidFill>
        </a:ln>
      </dgm:spPr>
      <dgm:t>
        <a:bodyPr/>
        <a:lstStyle/>
        <a:p>
          <a:endParaRPr lang="es-ES" sz="2000" b="1"/>
        </a:p>
      </dgm:t>
    </dgm:pt>
    <dgm:pt modelId="{F00AA563-0DEE-4DFA-813B-E59C79EA030E}" type="sibTrans" cxnId="{78EEDBEB-2BA2-493A-9B77-8D92AA367270}">
      <dgm:prSet/>
      <dgm:spPr/>
      <dgm:t>
        <a:bodyPr/>
        <a:lstStyle/>
        <a:p>
          <a:endParaRPr lang="es-ES" sz="2000" b="1"/>
        </a:p>
      </dgm:t>
    </dgm:pt>
    <dgm:pt modelId="{DE71481F-AC96-4971-AFCF-BE412EF25707}">
      <dgm:prSet phldrT="[Texto]" custT="1">
        <dgm:style>
          <a:lnRef idx="3">
            <a:schemeClr val="lt1"/>
          </a:lnRef>
          <a:fillRef idx="1">
            <a:schemeClr val="accent6"/>
          </a:fillRef>
          <a:effectRef idx="1">
            <a:schemeClr val="accent6"/>
          </a:effectRef>
          <a:fontRef idx="minor">
            <a:schemeClr val="lt1"/>
          </a:fontRef>
        </dgm:style>
      </dgm:prSet>
      <dgm:spPr>
        <a:solidFill>
          <a:schemeClr val="accent6"/>
        </a:solidFill>
        <a:ln/>
      </dgm:spPr>
      <dgm:t>
        <a:bodyPr spcFirstLastPara="0" vert="horz" wrap="square" lIns="34290" tIns="22860" rIns="34290" bIns="22860" numCol="1" spcCol="1270" anchor="ctr" anchorCtr="0"/>
        <a:lstStyle/>
        <a:p>
          <a:r>
            <a:rPr lang="en" sz="1800" b="1" kern="1200" dirty="0">
              <a:solidFill>
                <a:schemeClr val="bg1"/>
              </a:solidFill>
              <a:effectLst>
                <a:outerShdw blurRad="38100" dist="38100" dir="2700000" algn="tl">
                  <a:srgbClr val="000000">
                    <a:alpha val="43137"/>
                  </a:srgbClr>
                </a:outerShdw>
              </a:effectLst>
              <a:latin typeface="Aptos" panose="02110004020202020204"/>
              <a:ea typeface="+mn-ea"/>
              <a:cs typeface="+mn-cs"/>
            </a:rPr>
            <a:t>Respect </a:t>
          </a:r>
          <a:r>
            <a:rPr lang="en" sz="1800" b="1" kern="1200" dirty="0">
              <a:solidFill>
                <a:schemeClr val="bg1"/>
              </a:solidFill>
              <a:effectLst>
                <a:outerShdw blurRad="38100" dist="38100" dir="2700000" algn="tl">
                  <a:srgbClr val="000000">
                    <a:alpha val="43137"/>
                  </a:srgbClr>
                </a:outerShdw>
              </a:effectLst>
            </a:rPr>
            <a:t>your spouse</a:t>
          </a:r>
        </a:p>
      </dgm:t>
    </dgm:pt>
    <dgm:pt modelId="{825B09DD-832F-4873-BDDC-537635EA60F6}" type="parTrans" cxnId="{557A2AE5-D7BD-4B35-BE15-E3D3950B8C2C}">
      <dgm:prSet/>
      <dgm:spPr>
        <a:ln>
          <a:solidFill>
            <a:schemeClr val="accent3">
              <a:lumMod val="20000"/>
              <a:lumOff val="80000"/>
            </a:schemeClr>
          </a:solidFill>
        </a:ln>
      </dgm:spPr>
      <dgm:t>
        <a:bodyPr/>
        <a:lstStyle/>
        <a:p>
          <a:endParaRPr lang="es-ES" sz="2000" b="1"/>
        </a:p>
      </dgm:t>
    </dgm:pt>
    <dgm:pt modelId="{9DB8C8B1-B1EB-4476-B2CF-9754D6724F6C}" type="sibTrans" cxnId="{557A2AE5-D7BD-4B35-BE15-E3D3950B8C2C}">
      <dgm:prSet/>
      <dgm:spPr/>
      <dgm:t>
        <a:bodyPr/>
        <a:lstStyle/>
        <a:p>
          <a:endParaRPr lang="es-ES" sz="2000" b="1"/>
        </a:p>
      </dgm:t>
    </dgm:pt>
    <dgm:pt modelId="{815ACF6A-CAB6-4356-9700-6B3E61DC6CF4}">
      <dgm:prSet phldrT="[Texto]" custT="1">
        <dgm:style>
          <a:lnRef idx="3">
            <a:schemeClr val="lt1"/>
          </a:lnRef>
          <a:fillRef idx="1">
            <a:schemeClr val="accent6"/>
          </a:fillRef>
          <a:effectRef idx="1">
            <a:schemeClr val="accent6"/>
          </a:effectRef>
          <a:fontRef idx="minor">
            <a:schemeClr val="lt1"/>
          </a:fontRef>
        </dgm:style>
      </dgm:prSet>
      <dgm:spPr>
        <a:solidFill>
          <a:schemeClr val="accent6">
            <a:lumMod val="60000"/>
            <a:lumOff val="40000"/>
          </a:schemeClr>
        </a:solidFill>
        <a:ln/>
      </dgm:spPr>
      <dgm:t>
        <a:bodyPr spcFirstLastPara="0" vert="horz" wrap="square" lIns="34290" tIns="22860" rIns="34290" bIns="22860" numCol="1" spcCol="1270" anchor="ctr" anchorCtr="0"/>
        <a:lstStyle/>
        <a:p>
          <a:r>
            <a:rPr lang="en" sz="1800" b="1" kern="1200" dirty="0">
              <a:solidFill>
                <a:prstClr val="black">
                  <a:hueOff val="0"/>
                  <a:satOff val="0"/>
                  <a:lumOff val="0"/>
                  <a:alphaOff val="0"/>
                </a:prstClr>
              </a:solidFill>
              <a:latin typeface="Aptos" panose="02110004020202020204"/>
              <a:ea typeface="+mn-ea"/>
              <a:cs typeface="+mn-cs"/>
            </a:rPr>
            <a:t>Respect </a:t>
          </a:r>
          <a:r>
            <a:rPr lang="en" sz="1800" b="1" kern="1200" dirty="0"/>
            <a:t>what belongs to your neighbor</a:t>
          </a:r>
        </a:p>
      </dgm:t>
    </dgm:pt>
    <dgm:pt modelId="{11E979FE-A584-4D71-9C74-1326C9434917}" type="parTrans" cxnId="{832344BF-9633-4CD8-9948-AF71BB00F69A}">
      <dgm:prSet/>
      <dgm:spPr>
        <a:ln>
          <a:solidFill>
            <a:schemeClr val="accent3">
              <a:lumMod val="20000"/>
              <a:lumOff val="80000"/>
            </a:schemeClr>
          </a:solidFill>
        </a:ln>
      </dgm:spPr>
      <dgm:t>
        <a:bodyPr/>
        <a:lstStyle/>
        <a:p>
          <a:endParaRPr lang="es-ES" sz="2000" b="1"/>
        </a:p>
      </dgm:t>
    </dgm:pt>
    <dgm:pt modelId="{9E09858A-1A1F-4F0C-A3AA-E30EEFF2B162}" type="sibTrans" cxnId="{832344BF-9633-4CD8-9948-AF71BB00F69A}">
      <dgm:prSet/>
      <dgm:spPr/>
      <dgm:t>
        <a:bodyPr/>
        <a:lstStyle/>
        <a:p>
          <a:endParaRPr lang="es-ES" sz="2000" b="1"/>
        </a:p>
      </dgm:t>
    </dgm:pt>
    <dgm:pt modelId="{1CBE5D06-902C-4A19-9FF7-1A1B8D0793D6}">
      <dgm:prSet phldrT="[Texto]" custT="1">
        <dgm:style>
          <a:lnRef idx="3">
            <a:schemeClr val="lt1"/>
          </a:lnRef>
          <a:fillRef idx="1">
            <a:schemeClr val="accent6"/>
          </a:fillRef>
          <a:effectRef idx="1">
            <a:schemeClr val="accent6"/>
          </a:effectRef>
          <a:fontRef idx="minor">
            <a:schemeClr val="lt1"/>
          </a:fontRef>
        </dgm:style>
      </dgm:prSet>
      <dgm:spPr>
        <a:solidFill>
          <a:schemeClr val="accent6">
            <a:lumMod val="40000"/>
            <a:lumOff val="60000"/>
          </a:schemeClr>
        </a:solidFill>
        <a:ln/>
      </dgm:spPr>
      <dgm:t>
        <a:bodyPr spcFirstLastPara="0" vert="horz" wrap="square" lIns="34290" tIns="22860" rIns="34290" bIns="22860" numCol="1" spcCol="1270" anchor="ctr" anchorCtr="0"/>
        <a:lstStyle/>
        <a:p>
          <a:r>
            <a:rPr lang="en" sz="1800" b="1" dirty="0"/>
            <a:t>Respect the dignity of your neighbor</a:t>
          </a:r>
        </a:p>
      </dgm:t>
    </dgm:pt>
    <dgm:pt modelId="{C954B368-9D5E-4363-81E6-7657CA80E66E}" type="parTrans" cxnId="{69B66DF7-9681-49A4-8682-21CF400790FF}">
      <dgm:prSet/>
      <dgm:spPr>
        <a:ln>
          <a:solidFill>
            <a:schemeClr val="accent3">
              <a:lumMod val="20000"/>
              <a:lumOff val="80000"/>
            </a:schemeClr>
          </a:solidFill>
        </a:ln>
      </dgm:spPr>
      <dgm:t>
        <a:bodyPr/>
        <a:lstStyle/>
        <a:p>
          <a:endParaRPr lang="es-ES" sz="2000" b="1"/>
        </a:p>
      </dgm:t>
    </dgm:pt>
    <dgm:pt modelId="{694A1731-2807-4B53-BDF7-6493A36AF23D}" type="sibTrans" cxnId="{69B66DF7-9681-49A4-8682-21CF400790FF}">
      <dgm:prSet/>
      <dgm:spPr/>
      <dgm:t>
        <a:bodyPr/>
        <a:lstStyle/>
        <a:p>
          <a:endParaRPr lang="es-ES" sz="2000" b="1"/>
        </a:p>
      </dgm:t>
    </dgm:pt>
    <dgm:pt modelId="{211DB76A-57F6-4962-A726-2AD727D9AED1}">
      <dgm:prSet phldrT="[Texto]" custT="1">
        <dgm:style>
          <a:lnRef idx="3">
            <a:schemeClr val="lt1"/>
          </a:lnRef>
          <a:fillRef idx="1">
            <a:schemeClr val="accent6"/>
          </a:fillRef>
          <a:effectRef idx="1">
            <a:schemeClr val="accent6"/>
          </a:effectRef>
          <a:fontRef idx="minor">
            <a:schemeClr val="lt1"/>
          </a:fontRef>
        </dgm:style>
      </dgm:prSet>
      <dgm:spPr>
        <a:solidFill>
          <a:schemeClr val="accent6">
            <a:lumMod val="20000"/>
            <a:lumOff val="80000"/>
          </a:schemeClr>
        </a:solidFill>
        <a:ln/>
      </dgm:spPr>
      <dgm:t>
        <a:bodyPr spcFirstLastPara="0" vert="horz" wrap="square" lIns="34290" tIns="22860" rIns="34290" bIns="22860" numCol="1" spcCol="1270" anchor="ctr" anchorCtr="0"/>
        <a:lstStyle/>
        <a:p>
          <a:r>
            <a:rPr lang="en" sz="1800" b="1" kern="1200" dirty="0">
              <a:solidFill>
                <a:prstClr val="black">
                  <a:hueOff val="0"/>
                  <a:satOff val="0"/>
                  <a:lumOff val="0"/>
                  <a:alphaOff val="0"/>
                </a:prstClr>
              </a:solidFill>
              <a:latin typeface="Aptos" panose="02110004020202020204"/>
              <a:ea typeface="+mn-ea"/>
              <a:cs typeface="+mn-cs"/>
            </a:rPr>
            <a:t>Admire </a:t>
          </a:r>
          <a:r>
            <a:rPr lang="en" sz="1800" b="1" kern="1200" dirty="0"/>
            <a:t>your neighbor, but do not covet his.</a:t>
          </a:r>
        </a:p>
      </dgm:t>
    </dgm:pt>
    <dgm:pt modelId="{D7B9B9DE-30A3-4334-A0AE-2205889CD773}" type="parTrans" cxnId="{5AAB9062-DB9D-467E-BC9A-16C36ADF9AB1}">
      <dgm:prSet/>
      <dgm:spPr>
        <a:ln>
          <a:solidFill>
            <a:schemeClr val="accent3">
              <a:lumMod val="20000"/>
              <a:lumOff val="80000"/>
            </a:schemeClr>
          </a:solidFill>
        </a:ln>
      </dgm:spPr>
      <dgm:t>
        <a:bodyPr/>
        <a:lstStyle/>
        <a:p>
          <a:endParaRPr lang="es-ES" sz="2000" b="1"/>
        </a:p>
      </dgm:t>
    </dgm:pt>
    <dgm:pt modelId="{ECF23FB9-28E0-475F-960F-FDB9BF597774}" type="sibTrans" cxnId="{5AAB9062-DB9D-467E-BC9A-16C36ADF9AB1}">
      <dgm:prSet/>
      <dgm:spPr/>
      <dgm:t>
        <a:bodyPr/>
        <a:lstStyle/>
        <a:p>
          <a:endParaRPr lang="es-ES" sz="2000" b="1"/>
        </a:p>
      </dgm:t>
    </dgm:pt>
    <dgm:pt modelId="{DF1CC475-412F-4D44-80BA-A11CD7F65BDF}" type="pres">
      <dgm:prSet presAssocID="{1AD1F7CE-6E16-4F93-A35C-3522D7D10959}" presName="diagram" presStyleCnt="0">
        <dgm:presLayoutVars>
          <dgm:chPref val="1"/>
          <dgm:dir/>
          <dgm:animOne val="branch"/>
          <dgm:animLvl val="lvl"/>
          <dgm:resizeHandles/>
        </dgm:presLayoutVars>
      </dgm:prSet>
      <dgm:spPr/>
    </dgm:pt>
    <dgm:pt modelId="{4D2A1501-A4ED-4376-86F1-686CD602A903}" type="pres">
      <dgm:prSet presAssocID="{F646B00E-0826-4E6D-A1BC-9A30E33256F2}" presName="root" presStyleCnt="0"/>
      <dgm:spPr/>
    </dgm:pt>
    <dgm:pt modelId="{A4E87E57-A618-4631-847A-AABA5BC5A6DA}" type="pres">
      <dgm:prSet presAssocID="{F646B00E-0826-4E6D-A1BC-9A30E33256F2}" presName="rootComposite" presStyleCnt="0"/>
      <dgm:spPr/>
    </dgm:pt>
    <dgm:pt modelId="{6C855295-0E6F-40F2-91F8-5902BA154629}" type="pres">
      <dgm:prSet presAssocID="{F646B00E-0826-4E6D-A1BC-9A30E33256F2}" presName="rootText" presStyleLbl="node1" presStyleIdx="0" presStyleCnt="2" custScaleX="273921" custScaleY="102167"/>
      <dgm:spPr/>
    </dgm:pt>
    <dgm:pt modelId="{BFB449EF-44F5-4391-B3B7-25529235B5E5}" type="pres">
      <dgm:prSet presAssocID="{F646B00E-0826-4E6D-A1BC-9A30E33256F2}" presName="rootConnector" presStyleLbl="node1" presStyleIdx="0" presStyleCnt="2"/>
      <dgm:spPr/>
    </dgm:pt>
    <dgm:pt modelId="{9F62162D-8195-4DDD-8912-48DD0280F9C5}" type="pres">
      <dgm:prSet presAssocID="{F646B00E-0826-4E6D-A1BC-9A30E33256F2}" presName="childShape" presStyleCnt="0"/>
      <dgm:spPr/>
    </dgm:pt>
    <dgm:pt modelId="{05E07670-F47C-43A8-B001-FB3AC358A7E0}" type="pres">
      <dgm:prSet presAssocID="{F2747321-B6F7-4F2E-9FA0-C9C9503367B6}" presName="Name13" presStyleLbl="parChTrans1D2" presStyleIdx="0" presStyleCnt="10"/>
      <dgm:spPr/>
    </dgm:pt>
    <dgm:pt modelId="{8DB97CC1-E145-4526-AD19-EB29A9E09BBE}" type="pres">
      <dgm:prSet presAssocID="{355A62D7-B0F1-4AEB-9965-0E4AD7F4F3B6}" presName="childText" presStyleLbl="bgAcc1" presStyleIdx="0" presStyleCnt="10" custScaleX="385844" custScaleY="185427" custLinFactNeighborX="-16908">
        <dgm:presLayoutVars>
          <dgm:bulletEnabled val="1"/>
        </dgm:presLayoutVars>
      </dgm:prSet>
      <dgm:spPr/>
    </dgm:pt>
    <dgm:pt modelId="{3D919072-91D8-4473-85F5-5109DD88743C}" type="pres">
      <dgm:prSet presAssocID="{7C827118-0E4F-4904-8370-BE5CB6B9904D}" presName="Name13" presStyleLbl="parChTrans1D2" presStyleIdx="1" presStyleCnt="10"/>
      <dgm:spPr/>
    </dgm:pt>
    <dgm:pt modelId="{7038CEE8-B4E1-4563-B564-06CE09DFB157}" type="pres">
      <dgm:prSet presAssocID="{DF2B5566-B1DC-4DB0-815A-211CC68F8589}" presName="childText" presStyleLbl="bgAcc1" presStyleIdx="1" presStyleCnt="10" custScaleX="385844" custScaleY="185427" custLinFactNeighborX="-16908">
        <dgm:presLayoutVars>
          <dgm:bulletEnabled val="1"/>
        </dgm:presLayoutVars>
      </dgm:prSet>
      <dgm:spPr>
        <a:xfrm>
          <a:off x="414622" y="1284049"/>
          <a:ext cx="2802085" cy="601952"/>
        </a:xfrm>
        <a:prstGeom prst="roundRect">
          <a:avLst>
            <a:gd name="adj" fmla="val 10000"/>
          </a:avLst>
        </a:prstGeom>
      </dgm:spPr>
    </dgm:pt>
    <dgm:pt modelId="{20D64450-8867-4DE7-9E53-4C6830CF7ED4}" type="pres">
      <dgm:prSet presAssocID="{B53185B7-438A-46F0-BBF3-8FB59E14EB1A}" presName="Name13" presStyleLbl="parChTrans1D2" presStyleIdx="2" presStyleCnt="10"/>
      <dgm:spPr/>
    </dgm:pt>
    <dgm:pt modelId="{907763DA-BD04-411E-ACF0-A1C81F5521CF}" type="pres">
      <dgm:prSet presAssocID="{266021D4-6702-42E8-9570-BBFF80064977}" presName="childText" presStyleLbl="bgAcc1" presStyleIdx="2" presStyleCnt="10" custScaleX="385844" custScaleY="185427" custLinFactNeighborX="-16908">
        <dgm:presLayoutVars>
          <dgm:bulletEnabled val="1"/>
        </dgm:presLayoutVars>
      </dgm:prSet>
      <dgm:spPr>
        <a:xfrm>
          <a:off x="414622" y="1999473"/>
          <a:ext cx="2802085" cy="601952"/>
        </a:xfrm>
        <a:prstGeom prst="roundRect">
          <a:avLst>
            <a:gd name="adj" fmla="val 10000"/>
          </a:avLst>
        </a:prstGeom>
      </dgm:spPr>
    </dgm:pt>
    <dgm:pt modelId="{C1381C7E-F578-4C07-8F56-41CB9B5E6F81}" type="pres">
      <dgm:prSet presAssocID="{55ADE0B3-96EE-48F6-8DC8-537555A88E91}" presName="Name13" presStyleLbl="parChTrans1D2" presStyleIdx="3" presStyleCnt="10"/>
      <dgm:spPr/>
    </dgm:pt>
    <dgm:pt modelId="{A2EA921E-58C5-4F18-9974-05C6264821E1}" type="pres">
      <dgm:prSet presAssocID="{6D379534-C865-4EBB-A674-620748D722A1}" presName="childText" presStyleLbl="bgAcc1" presStyleIdx="3" presStyleCnt="10" custScaleX="385844" custScaleY="263366" custLinFactNeighborX="-16908">
        <dgm:presLayoutVars>
          <dgm:bulletEnabled val="1"/>
        </dgm:presLayoutVars>
      </dgm:prSet>
      <dgm:spPr>
        <a:xfrm>
          <a:off x="414622" y="2714898"/>
          <a:ext cx="2802085" cy="981380"/>
        </a:xfrm>
        <a:prstGeom prst="roundRect">
          <a:avLst>
            <a:gd name="adj" fmla="val 10000"/>
          </a:avLst>
        </a:prstGeom>
      </dgm:spPr>
    </dgm:pt>
    <dgm:pt modelId="{C350F877-B021-450F-BFBE-E408EE0988E2}" type="pres">
      <dgm:prSet presAssocID="{56ED010D-1759-4EBF-B1A4-08264603D4B3}" presName="root" presStyleCnt="0"/>
      <dgm:spPr/>
    </dgm:pt>
    <dgm:pt modelId="{DC7146F7-A559-49B1-AEF3-39CDF159BC4B}" type="pres">
      <dgm:prSet presAssocID="{56ED010D-1759-4EBF-B1A4-08264603D4B3}" presName="rootComposite" presStyleCnt="0"/>
      <dgm:spPr/>
    </dgm:pt>
    <dgm:pt modelId="{A3459696-9765-464A-B87C-DB9AEBA6CE34}" type="pres">
      <dgm:prSet presAssocID="{56ED010D-1759-4EBF-B1A4-08264603D4B3}" presName="rootText" presStyleLbl="node1" presStyleIdx="1" presStyleCnt="2" custScaleX="254367"/>
      <dgm:spPr/>
    </dgm:pt>
    <dgm:pt modelId="{BF506086-4730-4532-8FFD-EE6F41BBAA6A}" type="pres">
      <dgm:prSet presAssocID="{56ED010D-1759-4EBF-B1A4-08264603D4B3}" presName="rootConnector" presStyleLbl="node1" presStyleIdx="1" presStyleCnt="2"/>
      <dgm:spPr/>
    </dgm:pt>
    <dgm:pt modelId="{606645F0-6439-46D4-8405-7DCC5C8624EA}" type="pres">
      <dgm:prSet presAssocID="{56ED010D-1759-4EBF-B1A4-08264603D4B3}" presName="childShape" presStyleCnt="0"/>
      <dgm:spPr/>
    </dgm:pt>
    <dgm:pt modelId="{9049E665-9DF7-4169-B1BD-C6CF8BB2289A}" type="pres">
      <dgm:prSet presAssocID="{5A58274C-106F-4A02-8D3F-7EED96BAD507}" presName="Name13" presStyleLbl="parChTrans1D2" presStyleIdx="4" presStyleCnt="10"/>
      <dgm:spPr/>
    </dgm:pt>
    <dgm:pt modelId="{9C7F47E2-AE85-460A-9168-1561AC05BF2A}" type="pres">
      <dgm:prSet presAssocID="{3EC53B09-17AB-4EA9-B3FD-BE4025D2DF05}" presName="childText" presStyleLbl="bgAcc1" presStyleIdx="4" presStyleCnt="10" custScaleX="385844" custScaleY="128709">
        <dgm:presLayoutVars>
          <dgm:bulletEnabled val="1"/>
        </dgm:presLayoutVars>
      </dgm:prSet>
      <dgm:spPr/>
    </dgm:pt>
    <dgm:pt modelId="{25A897B0-F6AC-4A38-AF54-0F98F9D7343A}" type="pres">
      <dgm:prSet presAssocID="{7242161F-445D-4A26-9175-5CEC0A66AC44}" presName="Name13" presStyleLbl="parChTrans1D2" presStyleIdx="5" presStyleCnt="10"/>
      <dgm:spPr/>
    </dgm:pt>
    <dgm:pt modelId="{251A2955-AD13-4E2B-98A9-A00BADBFAAB7}" type="pres">
      <dgm:prSet presAssocID="{9E145215-7445-4F4C-BA32-AAF9947E8140}" presName="childText" presStyleLbl="bgAcc1" presStyleIdx="5" presStyleCnt="10" custScaleX="385844" custScaleY="128709">
        <dgm:presLayoutVars>
          <dgm:bulletEnabled val="1"/>
        </dgm:presLayoutVars>
      </dgm:prSet>
      <dgm:spPr>
        <a:xfrm>
          <a:off x="3570023" y="1146607"/>
          <a:ext cx="2831223" cy="458608"/>
        </a:xfrm>
        <a:prstGeom prst="roundRect">
          <a:avLst>
            <a:gd name="adj" fmla="val 10000"/>
          </a:avLst>
        </a:prstGeom>
      </dgm:spPr>
    </dgm:pt>
    <dgm:pt modelId="{29010C14-36D5-4659-8608-5030B6045705}" type="pres">
      <dgm:prSet presAssocID="{825B09DD-832F-4873-BDDC-537635EA60F6}" presName="Name13" presStyleLbl="parChTrans1D2" presStyleIdx="6" presStyleCnt="10"/>
      <dgm:spPr/>
    </dgm:pt>
    <dgm:pt modelId="{783C7FA3-38D7-4350-BA9B-7031A5DE5F41}" type="pres">
      <dgm:prSet presAssocID="{DE71481F-AC96-4971-AFCF-BE412EF25707}" presName="childText" presStyleLbl="bgAcc1" presStyleIdx="6" presStyleCnt="10" custScaleX="385844" custScaleY="128709">
        <dgm:presLayoutVars>
          <dgm:bulletEnabled val="1"/>
        </dgm:presLayoutVars>
      </dgm:prSet>
      <dgm:spPr>
        <a:xfrm>
          <a:off x="3570023" y="1719868"/>
          <a:ext cx="2831223" cy="458608"/>
        </a:xfrm>
        <a:prstGeom prst="roundRect">
          <a:avLst>
            <a:gd name="adj" fmla="val 10000"/>
          </a:avLst>
        </a:prstGeom>
      </dgm:spPr>
    </dgm:pt>
    <dgm:pt modelId="{CC4F8605-1766-4968-A925-B2CD79BF371A}" type="pres">
      <dgm:prSet presAssocID="{11E979FE-A584-4D71-9C74-1326C9434917}" presName="Name13" presStyleLbl="parChTrans1D2" presStyleIdx="7" presStyleCnt="10"/>
      <dgm:spPr/>
    </dgm:pt>
    <dgm:pt modelId="{3F5C5F24-79BF-485B-86F9-082E193E2846}" type="pres">
      <dgm:prSet presAssocID="{815ACF6A-CAB6-4356-9700-6B3E61DC6CF4}" presName="childText" presStyleLbl="bgAcc1" presStyleIdx="7" presStyleCnt="10" custScaleX="385844" custScaleY="128709">
        <dgm:presLayoutVars>
          <dgm:bulletEnabled val="1"/>
        </dgm:presLayoutVars>
      </dgm:prSet>
      <dgm:spPr>
        <a:xfrm>
          <a:off x="3570023" y="2293129"/>
          <a:ext cx="2831223" cy="458608"/>
        </a:xfrm>
        <a:prstGeom prst="roundRect">
          <a:avLst>
            <a:gd name="adj" fmla="val 10000"/>
          </a:avLst>
        </a:prstGeom>
      </dgm:spPr>
    </dgm:pt>
    <dgm:pt modelId="{6A1C0AB4-8719-4D58-B4E3-607A2FC6CAFF}" type="pres">
      <dgm:prSet presAssocID="{C954B368-9D5E-4363-81E6-7657CA80E66E}" presName="Name13" presStyleLbl="parChTrans1D2" presStyleIdx="8" presStyleCnt="10"/>
      <dgm:spPr/>
    </dgm:pt>
    <dgm:pt modelId="{9C80B295-4727-4F4C-A31A-0DAA49A49891}" type="pres">
      <dgm:prSet presAssocID="{1CBE5D06-902C-4A19-9FF7-1A1B8D0793D6}" presName="childText" presStyleLbl="bgAcc1" presStyleIdx="8" presStyleCnt="10" custScaleX="385844" custScaleY="128709">
        <dgm:presLayoutVars>
          <dgm:bulletEnabled val="1"/>
        </dgm:presLayoutVars>
      </dgm:prSet>
      <dgm:spPr>
        <a:xfrm>
          <a:off x="3570023" y="2866390"/>
          <a:ext cx="2831223" cy="458608"/>
        </a:xfrm>
        <a:prstGeom prst="roundRect">
          <a:avLst>
            <a:gd name="adj" fmla="val 10000"/>
          </a:avLst>
        </a:prstGeom>
      </dgm:spPr>
    </dgm:pt>
    <dgm:pt modelId="{5794C052-985B-485B-80CE-AF026B56FA72}" type="pres">
      <dgm:prSet presAssocID="{D7B9B9DE-30A3-4334-A0AE-2205889CD773}" presName="Name13" presStyleLbl="parChTrans1D2" presStyleIdx="9" presStyleCnt="10"/>
      <dgm:spPr/>
    </dgm:pt>
    <dgm:pt modelId="{F5FE3B36-0F1F-4052-AC4C-80423F6F343A}" type="pres">
      <dgm:prSet presAssocID="{211DB76A-57F6-4962-A726-2AD727D9AED1}" presName="childText" presStyleLbl="bgAcc1" presStyleIdx="9" presStyleCnt="10" custScaleX="385844" custScaleY="128709">
        <dgm:presLayoutVars>
          <dgm:bulletEnabled val="1"/>
        </dgm:presLayoutVars>
      </dgm:prSet>
      <dgm:spPr>
        <a:xfrm>
          <a:off x="3570023" y="3439651"/>
          <a:ext cx="2831223" cy="458608"/>
        </a:xfrm>
        <a:prstGeom prst="roundRect">
          <a:avLst>
            <a:gd name="adj" fmla="val 10000"/>
          </a:avLst>
        </a:prstGeom>
      </dgm:spPr>
    </dgm:pt>
  </dgm:ptLst>
  <dgm:cxnLst>
    <dgm:cxn modelId="{9F22CA02-43D1-4892-8EB5-7CBB977479C9}" type="presOf" srcId="{825B09DD-832F-4873-BDDC-537635EA60F6}" destId="{29010C14-36D5-4659-8608-5030B6045705}" srcOrd="0" destOrd="0" presId="urn:microsoft.com/office/officeart/2005/8/layout/hierarchy3"/>
    <dgm:cxn modelId="{DA0C0105-D119-4386-A5CE-C9F203FA0860}" type="presOf" srcId="{D7B9B9DE-30A3-4334-A0AE-2205889CD773}" destId="{5794C052-985B-485B-80CE-AF026B56FA72}" srcOrd="0" destOrd="0" presId="urn:microsoft.com/office/officeart/2005/8/layout/hierarchy3"/>
    <dgm:cxn modelId="{99BDE206-16B0-453E-80BD-186A753744A5}" srcId="{F646B00E-0826-4E6D-A1BC-9A30E33256F2}" destId="{355A62D7-B0F1-4AEB-9965-0E4AD7F4F3B6}" srcOrd="0" destOrd="0" parTransId="{F2747321-B6F7-4F2E-9FA0-C9C9503367B6}" sibTransId="{CB2108AF-ECA3-4E76-84FD-A5BFF47CA11F}"/>
    <dgm:cxn modelId="{4DBE1C07-EB0F-4219-9986-5EEB62A7AE6E}" srcId="{1AD1F7CE-6E16-4F93-A35C-3522D7D10959}" destId="{F646B00E-0826-4E6D-A1BC-9A30E33256F2}" srcOrd="0" destOrd="0" parTransId="{19E02AE9-3990-49CB-BCFE-EF7238481A6D}" sibTransId="{1751868E-4294-4FB6-A334-08A17925BD78}"/>
    <dgm:cxn modelId="{74042608-3DE1-4CF3-A2F0-A69BB2DB5F29}" type="presOf" srcId="{815ACF6A-CAB6-4356-9700-6B3E61DC6CF4}" destId="{3F5C5F24-79BF-485B-86F9-082E193E2846}" srcOrd="0" destOrd="0" presId="urn:microsoft.com/office/officeart/2005/8/layout/hierarchy3"/>
    <dgm:cxn modelId="{429D8513-5BD3-4DE6-AED8-5FD4507BD70D}" type="presOf" srcId="{DF2B5566-B1DC-4DB0-815A-211CC68F8589}" destId="{7038CEE8-B4E1-4563-B564-06CE09DFB157}" srcOrd="0" destOrd="0" presId="urn:microsoft.com/office/officeart/2005/8/layout/hierarchy3"/>
    <dgm:cxn modelId="{0B2A6915-8FDC-4BE3-95DB-DB7DFBDE0AAA}" type="presOf" srcId="{55ADE0B3-96EE-48F6-8DC8-537555A88E91}" destId="{C1381C7E-F578-4C07-8F56-41CB9B5E6F81}" srcOrd="0" destOrd="0" presId="urn:microsoft.com/office/officeart/2005/8/layout/hierarchy3"/>
    <dgm:cxn modelId="{AC10A215-6569-49AA-A7D1-415BCCE0EB0B}" type="presOf" srcId="{5A58274C-106F-4A02-8D3F-7EED96BAD507}" destId="{9049E665-9DF7-4169-B1BD-C6CF8BB2289A}" srcOrd="0" destOrd="0" presId="urn:microsoft.com/office/officeart/2005/8/layout/hierarchy3"/>
    <dgm:cxn modelId="{0D9F4E18-F1A7-412B-9A27-07D27895267E}" type="presOf" srcId="{56ED010D-1759-4EBF-B1A4-08264603D4B3}" destId="{A3459696-9765-464A-B87C-DB9AEBA6CE34}" srcOrd="0" destOrd="0" presId="urn:microsoft.com/office/officeart/2005/8/layout/hierarchy3"/>
    <dgm:cxn modelId="{974E451A-CD01-4CD9-89C6-7DD4438DED5F}" type="presOf" srcId="{1AD1F7CE-6E16-4F93-A35C-3522D7D10959}" destId="{DF1CC475-412F-4D44-80BA-A11CD7F65BDF}" srcOrd="0" destOrd="0" presId="urn:microsoft.com/office/officeart/2005/8/layout/hierarchy3"/>
    <dgm:cxn modelId="{C9395F1D-02D0-4566-8D50-E34BE3B08285}" type="presOf" srcId="{6D379534-C865-4EBB-A674-620748D722A1}" destId="{A2EA921E-58C5-4F18-9974-05C6264821E1}" srcOrd="0" destOrd="0" presId="urn:microsoft.com/office/officeart/2005/8/layout/hierarchy3"/>
    <dgm:cxn modelId="{1848C926-A5ED-4B35-B17F-FBB638282988}" type="presOf" srcId="{266021D4-6702-42E8-9570-BBFF80064977}" destId="{907763DA-BD04-411E-ACF0-A1C81F5521CF}" srcOrd="0" destOrd="0" presId="urn:microsoft.com/office/officeart/2005/8/layout/hierarchy3"/>
    <dgm:cxn modelId="{01B7422A-D804-4177-90F6-712C73671683}" type="presOf" srcId="{7242161F-445D-4A26-9175-5CEC0A66AC44}" destId="{25A897B0-F6AC-4A38-AF54-0F98F9D7343A}" srcOrd="0" destOrd="0" presId="urn:microsoft.com/office/officeart/2005/8/layout/hierarchy3"/>
    <dgm:cxn modelId="{90751E2B-C92A-4653-83A2-770FEF6B96D6}" type="presOf" srcId="{11E979FE-A584-4D71-9C74-1326C9434917}" destId="{CC4F8605-1766-4968-A925-B2CD79BF371A}" srcOrd="0" destOrd="0" presId="urn:microsoft.com/office/officeart/2005/8/layout/hierarchy3"/>
    <dgm:cxn modelId="{D96A902D-B23D-4923-9570-88E6835E623E}" srcId="{1AD1F7CE-6E16-4F93-A35C-3522D7D10959}" destId="{56ED010D-1759-4EBF-B1A4-08264603D4B3}" srcOrd="1" destOrd="0" parTransId="{58E7208E-DB3E-4CD8-B8F4-DBE007B38FD5}" sibTransId="{C418B44D-1C6B-4145-9AA4-83B44A753F19}"/>
    <dgm:cxn modelId="{806CA631-B6EE-4008-9F08-9DDBE34A773B}" type="presOf" srcId="{F2747321-B6F7-4F2E-9FA0-C9C9503367B6}" destId="{05E07670-F47C-43A8-B001-FB3AC358A7E0}" srcOrd="0" destOrd="0" presId="urn:microsoft.com/office/officeart/2005/8/layout/hierarchy3"/>
    <dgm:cxn modelId="{78449F5D-FBCA-401C-AB34-24F6BB52D39F}" type="presOf" srcId="{1CBE5D06-902C-4A19-9FF7-1A1B8D0793D6}" destId="{9C80B295-4727-4F4C-A31A-0DAA49A49891}" srcOrd="0" destOrd="0" presId="urn:microsoft.com/office/officeart/2005/8/layout/hierarchy3"/>
    <dgm:cxn modelId="{5AAB9062-DB9D-467E-BC9A-16C36ADF9AB1}" srcId="{56ED010D-1759-4EBF-B1A4-08264603D4B3}" destId="{211DB76A-57F6-4962-A726-2AD727D9AED1}" srcOrd="5" destOrd="0" parTransId="{D7B9B9DE-30A3-4334-A0AE-2205889CD773}" sibTransId="{ECF23FB9-28E0-475F-960F-FDB9BF597774}"/>
    <dgm:cxn modelId="{61354E66-96CA-4789-B94A-2AD66AFF8CA2}" type="presOf" srcId="{C954B368-9D5E-4363-81E6-7657CA80E66E}" destId="{6A1C0AB4-8719-4D58-B4E3-607A2FC6CAFF}" srcOrd="0" destOrd="0" presId="urn:microsoft.com/office/officeart/2005/8/layout/hierarchy3"/>
    <dgm:cxn modelId="{EC15A067-6B38-49C1-9031-A2ABB476774D}" type="presOf" srcId="{355A62D7-B0F1-4AEB-9965-0E4AD7F4F3B6}" destId="{8DB97CC1-E145-4526-AD19-EB29A9E09BBE}" srcOrd="0" destOrd="0" presId="urn:microsoft.com/office/officeart/2005/8/layout/hierarchy3"/>
    <dgm:cxn modelId="{DDD40368-3377-4EBE-BCDC-4A5893A2D354}" type="presOf" srcId="{7C827118-0E4F-4904-8370-BE5CB6B9904D}" destId="{3D919072-91D8-4473-85F5-5109DD88743C}" srcOrd="0" destOrd="0" presId="urn:microsoft.com/office/officeart/2005/8/layout/hierarchy3"/>
    <dgm:cxn modelId="{A2113169-1B31-469F-8741-C0B3F3E61EAA}" type="presOf" srcId="{F646B00E-0826-4E6D-A1BC-9A30E33256F2}" destId="{BFB449EF-44F5-4391-B3B7-25529235B5E5}" srcOrd="1" destOrd="0" presId="urn:microsoft.com/office/officeart/2005/8/layout/hierarchy3"/>
    <dgm:cxn modelId="{A9E19A49-0C0B-4ACB-B5DB-86ED39D5B40C}" srcId="{56ED010D-1759-4EBF-B1A4-08264603D4B3}" destId="{3EC53B09-17AB-4EA9-B3FD-BE4025D2DF05}" srcOrd="0" destOrd="0" parTransId="{5A58274C-106F-4A02-8D3F-7EED96BAD507}" sibTransId="{1EDCA5F5-A84E-4CBD-84F4-A82DBDBA72B9}"/>
    <dgm:cxn modelId="{AA0AE44F-57B4-428B-B323-22F68639DB1C}" type="presOf" srcId="{B53185B7-438A-46F0-BBF3-8FB59E14EB1A}" destId="{20D64450-8867-4DE7-9E53-4C6830CF7ED4}" srcOrd="0" destOrd="0" presId="urn:microsoft.com/office/officeart/2005/8/layout/hierarchy3"/>
    <dgm:cxn modelId="{C8EC4C52-3FB5-4959-8331-7E7A5AB703C6}" srcId="{56ED010D-1759-4EBF-B1A4-08264603D4B3}" destId="{9E145215-7445-4F4C-BA32-AAF9947E8140}" srcOrd="1" destOrd="0" parTransId="{7242161F-445D-4A26-9175-5CEC0A66AC44}" sibTransId="{9CCB8ECF-0B01-4575-BAAF-7B6F4235FB94}"/>
    <dgm:cxn modelId="{B64E8C7A-9C30-40AB-8969-DBCE554BDEB7}" type="presOf" srcId="{9E145215-7445-4F4C-BA32-AAF9947E8140}" destId="{251A2955-AD13-4E2B-98A9-A00BADBFAAB7}" srcOrd="0" destOrd="0" presId="urn:microsoft.com/office/officeart/2005/8/layout/hierarchy3"/>
    <dgm:cxn modelId="{5CBFFA9F-1483-4EE6-AD8A-407C27220E89}" type="presOf" srcId="{DE71481F-AC96-4971-AFCF-BE412EF25707}" destId="{783C7FA3-38D7-4350-BA9B-7031A5DE5F41}" srcOrd="0" destOrd="0" presId="urn:microsoft.com/office/officeart/2005/8/layout/hierarchy3"/>
    <dgm:cxn modelId="{832344BF-9633-4CD8-9948-AF71BB00F69A}" srcId="{56ED010D-1759-4EBF-B1A4-08264603D4B3}" destId="{815ACF6A-CAB6-4356-9700-6B3E61DC6CF4}" srcOrd="3" destOrd="0" parTransId="{11E979FE-A584-4D71-9C74-1326C9434917}" sibTransId="{9E09858A-1A1F-4F0C-A3AA-E30EEFF2B162}"/>
    <dgm:cxn modelId="{817BCAC6-FAEE-43D2-AF9B-B11E575C2F38}" type="presOf" srcId="{3EC53B09-17AB-4EA9-B3FD-BE4025D2DF05}" destId="{9C7F47E2-AE85-460A-9168-1561AC05BF2A}" srcOrd="0" destOrd="0" presId="urn:microsoft.com/office/officeart/2005/8/layout/hierarchy3"/>
    <dgm:cxn modelId="{4D1334D1-3F0E-45D5-88B1-5BEBD950F893}" srcId="{F646B00E-0826-4E6D-A1BC-9A30E33256F2}" destId="{DF2B5566-B1DC-4DB0-815A-211CC68F8589}" srcOrd="1" destOrd="0" parTransId="{7C827118-0E4F-4904-8370-BE5CB6B9904D}" sibTransId="{36B42076-AB7A-447A-B4F6-30922CCA0E7C}"/>
    <dgm:cxn modelId="{C8CC0ED2-3420-4807-AD7A-13900BB2C4FA}" type="presOf" srcId="{211DB76A-57F6-4962-A726-2AD727D9AED1}" destId="{F5FE3B36-0F1F-4052-AC4C-80423F6F343A}" srcOrd="0" destOrd="0" presId="urn:microsoft.com/office/officeart/2005/8/layout/hierarchy3"/>
    <dgm:cxn modelId="{557A2AE5-D7BD-4B35-BE15-E3D3950B8C2C}" srcId="{56ED010D-1759-4EBF-B1A4-08264603D4B3}" destId="{DE71481F-AC96-4971-AFCF-BE412EF25707}" srcOrd="2" destOrd="0" parTransId="{825B09DD-832F-4873-BDDC-537635EA60F6}" sibTransId="{9DB8C8B1-B1EB-4476-B2CF-9754D6724F6C}"/>
    <dgm:cxn modelId="{78EEDBEB-2BA2-493A-9B77-8D92AA367270}" srcId="{F646B00E-0826-4E6D-A1BC-9A30E33256F2}" destId="{6D379534-C865-4EBB-A674-620748D722A1}" srcOrd="3" destOrd="0" parTransId="{55ADE0B3-96EE-48F6-8DC8-537555A88E91}" sibTransId="{F00AA563-0DEE-4DFA-813B-E59C79EA030E}"/>
    <dgm:cxn modelId="{949952F6-479F-455C-9BDD-687B05E8DB8F}" type="presOf" srcId="{56ED010D-1759-4EBF-B1A4-08264603D4B3}" destId="{BF506086-4730-4532-8FFD-EE6F41BBAA6A}" srcOrd="1" destOrd="0" presId="urn:microsoft.com/office/officeart/2005/8/layout/hierarchy3"/>
    <dgm:cxn modelId="{69B66DF7-9681-49A4-8682-21CF400790FF}" srcId="{56ED010D-1759-4EBF-B1A4-08264603D4B3}" destId="{1CBE5D06-902C-4A19-9FF7-1A1B8D0793D6}" srcOrd="4" destOrd="0" parTransId="{C954B368-9D5E-4363-81E6-7657CA80E66E}" sibTransId="{694A1731-2807-4B53-BDF7-6493A36AF23D}"/>
    <dgm:cxn modelId="{551032F8-6CD9-4466-92DF-AE42E39D9987}" type="presOf" srcId="{F646B00E-0826-4E6D-A1BC-9A30E33256F2}" destId="{6C855295-0E6F-40F2-91F8-5902BA154629}" srcOrd="0" destOrd="0" presId="urn:microsoft.com/office/officeart/2005/8/layout/hierarchy3"/>
    <dgm:cxn modelId="{D4F7C1FB-36F3-4923-8E93-C5A456592468}" srcId="{F646B00E-0826-4E6D-A1BC-9A30E33256F2}" destId="{266021D4-6702-42E8-9570-BBFF80064977}" srcOrd="2" destOrd="0" parTransId="{B53185B7-438A-46F0-BBF3-8FB59E14EB1A}" sibTransId="{8F5E5F89-398F-40E6-8095-A869A69FB1A1}"/>
    <dgm:cxn modelId="{36F62F74-3188-417E-8545-F2D520718542}" type="presParOf" srcId="{DF1CC475-412F-4D44-80BA-A11CD7F65BDF}" destId="{4D2A1501-A4ED-4376-86F1-686CD602A903}" srcOrd="0" destOrd="0" presId="urn:microsoft.com/office/officeart/2005/8/layout/hierarchy3"/>
    <dgm:cxn modelId="{67F9522E-EFEB-4A88-A8C5-4622F04E46FA}" type="presParOf" srcId="{4D2A1501-A4ED-4376-86F1-686CD602A903}" destId="{A4E87E57-A618-4631-847A-AABA5BC5A6DA}" srcOrd="0" destOrd="0" presId="urn:microsoft.com/office/officeart/2005/8/layout/hierarchy3"/>
    <dgm:cxn modelId="{903903AB-7A41-4C93-9641-53AB5CE4D739}" type="presParOf" srcId="{A4E87E57-A618-4631-847A-AABA5BC5A6DA}" destId="{6C855295-0E6F-40F2-91F8-5902BA154629}" srcOrd="0" destOrd="0" presId="urn:microsoft.com/office/officeart/2005/8/layout/hierarchy3"/>
    <dgm:cxn modelId="{0A109065-A1ED-41C4-A65C-16B299065EF6}" type="presParOf" srcId="{A4E87E57-A618-4631-847A-AABA5BC5A6DA}" destId="{BFB449EF-44F5-4391-B3B7-25529235B5E5}" srcOrd="1" destOrd="0" presId="urn:microsoft.com/office/officeart/2005/8/layout/hierarchy3"/>
    <dgm:cxn modelId="{46A5D33D-3108-42EE-884C-DD83E7A792EB}" type="presParOf" srcId="{4D2A1501-A4ED-4376-86F1-686CD602A903}" destId="{9F62162D-8195-4DDD-8912-48DD0280F9C5}" srcOrd="1" destOrd="0" presId="urn:microsoft.com/office/officeart/2005/8/layout/hierarchy3"/>
    <dgm:cxn modelId="{90AA4A27-D350-4300-9FEF-499A47EED495}" type="presParOf" srcId="{9F62162D-8195-4DDD-8912-48DD0280F9C5}" destId="{05E07670-F47C-43A8-B001-FB3AC358A7E0}" srcOrd="0" destOrd="0" presId="urn:microsoft.com/office/officeart/2005/8/layout/hierarchy3"/>
    <dgm:cxn modelId="{F4E17ADA-FA09-474C-BE1F-5B20F8D67D65}" type="presParOf" srcId="{9F62162D-8195-4DDD-8912-48DD0280F9C5}" destId="{8DB97CC1-E145-4526-AD19-EB29A9E09BBE}" srcOrd="1" destOrd="0" presId="urn:microsoft.com/office/officeart/2005/8/layout/hierarchy3"/>
    <dgm:cxn modelId="{F9B017A0-13C1-4EDD-BF0D-BA01D7951EE4}" type="presParOf" srcId="{9F62162D-8195-4DDD-8912-48DD0280F9C5}" destId="{3D919072-91D8-4473-85F5-5109DD88743C}" srcOrd="2" destOrd="0" presId="urn:microsoft.com/office/officeart/2005/8/layout/hierarchy3"/>
    <dgm:cxn modelId="{FEB53ED5-3E8E-4D90-9DBE-5E43FB9EC328}" type="presParOf" srcId="{9F62162D-8195-4DDD-8912-48DD0280F9C5}" destId="{7038CEE8-B4E1-4563-B564-06CE09DFB157}" srcOrd="3" destOrd="0" presId="urn:microsoft.com/office/officeart/2005/8/layout/hierarchy3"/>
    <dgm:cxn modelId="{5A302F71-C1D9-418C-92FE-8D3A0BD1FB2C}" type="presParOf" srcId="{9F62162D-8195-4DDD-8912-48DD0280F9C5}" destId="{20D64450-8867-4DE7-9E53-4C6830CF7ED4}" srcOrd="4" destOrd="0" presId="urn:microsoft.com/office/officeart/2005/8/layout/hierarchy3"/>
    <dgm:cxn modelId="{C1CB7F74-46E8-4372-9D56-34678C3326EB}" type="presParOf" srcId="{9F62162D-8195-4DDD-8912-48DD0280F9C5}" destId="{907763DA-BD04-411E-ACF0-A1C81F5521CF}" srcOrd="5" destOrd="0" presId="urn:microsoft.com/office/officeart/2005/8/layout/hierarchy3"/>
    <dgm:cxn modelId="{21DBEB99-633F-4545-95FE-E14B552FD419}" type="presParOf" srcId="{9F62162D-8195-4DDD-8912-48DD0280F9C5}" destId="{C1381C7E-F578-4C07-8F56-41CB9B5E6F81}" srcOrd="6" destOrd="0" presId="urn:microsoft.com/office/officeart/2005/8/layout/hierarchy3"/>
    <dgm:cxn modelId="{D9EFBF98-01E2-466E-9EC2-392BEA6B8677}" type="presParOf" srcId="{9F62162D-8195-4DDD-8912-48DD0280F9C5}" destId="{A2EA921E-58C5-4F18-9974-05C6264821E1}" srcOrd="7" destOrd="0" presId="urn:microsoft.com/office/officeart/2005/8/layout/hierarchy3"/>
    <dgm:cxn modelId="{2B933127-DF32-4336-9F3D-852FABA0D8C1}" type="presParOf" srcId="{DF1CC475-412F-4D44-80BA-A11CD7F65BDF}" destId="{C350F877-B021-450F-BFBE-E408EE0988E2}" srcOrd="1" destOrd="0" presId="urn:microsoft.com/office/officeart/2005/8/layout/hierarchy3"/>
    <dgm:cxn modelId="{ED213C61-2426-446A-B44D-A062AEC2852F}" type="presParOf" srcId="{C350F877-B021-450F-BFBE-E408EE0988E2}" destId="{DC7146F7-A559-49B1-AEF3-39CDF159BC4B}" srcOrd="0" destOrd="0" presId="urn:microsoft.com/office/officeart/2005/8/layout/hierarchy3"/>
    <dgm:cxn modelId="{E610CD35-EB39-4EDF-A8D1-D549CB7B474F}" type="presParOf" srcId="{DC7146F7-A559-49B1-AEF3-39CDF159BC4B}" destId="{A3459696-9765-464A-B87C-DB9AEBA6CE34}" srcOrd="0" destOrd="0" presId="urn:microsoft.com/office/officeart/2005/8/layout/hierarchy3"/>
    <dgm:cxn modelId="{2AC44D93-AC9F-4F2F-B190-9FBDF592D447}" type="presParOf" srcId="{DC7146F7-A559-49B1-AEF3-39CDF159BC4B}" destId="{BF506086-4730-4532-8FFD-EE6F41BBAA6A}" srcOrd="1" destOrd="0" presId="urn:microsoft.com/office/officeart/2005/8/layout/hierarchy3"/>
    <dgm:cxn modelId="{FB9B47FE-41A8-4B0B-B1F6-8AA2AAF5DF29}" type="presParOf" srcId="{C350F877-B021-450F-BFBE-E408EE0988E2}" destId="{606645F0-6439-46D4-8405-7DCC5C8624EA}" srcOrd="1" destOrd="0" presId="urn:microsoft.com/office/officeart/2005/8/layout/hierarchy3"/>
    <dgm:cxn modelId="{B4F3156B-3E59-4576-B029-E8DFFE00230D}" type="presParOf" srcId="{606645F0-6439-46D4-8405-7DCC5C8624EA}" destId="{9049E665-9DF7-4169-B1BD-C6CF8BB2289A}" srcOrd="0" destOrd="0" presId="urn:microsoft.com/office/officeart/2005/8/layout/hierarchy3"/>
    <dgm:cxn modelId="{D9E5CF46-25E4-4CF3-997F-D11B651226A7}" type="presParOf" srcId="{606645F0-6439-46D4-8405-7DCC5C8624EA}" destId="{9C7F47E2-AE85-460A-9168-1561AC05BF2A}" srcOrd="1" destOrd="0" presId="urn:microsoft.com/office/officeart/2005/8/layout/hierarchy3"/>
    <dgm:cxn modelId="{E16F4D31-725F-4358-A827-1122149883A2}" type="presParOf" srcId="{606645F0-6439-46D4-8405-7DCC5C8624EA}" destId="{25A897B0-F6AC-4A38-AF54-0F98F9D7343A}" srcOrd="2" destOrd="0" presId="urn:microsoft.com/office/officeart/2005/8/layout/hierarchy3"/>
    <dgm:cxn modelId="{A4E94D66-15D4-4097-94D7-FC9C7E781B28}" type="presParOf" srcId="{606645F0-6439-46D4-8405-7DCC5C8624EA}" destId="{251A2955-AD13-4E2B-98A9-A00BADBFAAB7}" srcOrd="3" destOrd="0" presId="urn:microsoft.com/office/officeart/2005/8/layout/hierarchy3"/>
    <dgm:cxn modelId="{20AB0A82-4074-4062-B873-F2D5636CA0D6}" type="presParOf" srcId="{606645F0-6439-46D4-8405-7DCC5C8624EA}" destId="{29010C14-36D5-4659-8608-5030B6045705}" srcOrd="4" destOrd="0" presId="urn:microsoft.com/office/officeart/2005/8/layout/hierarchy3"/>
    <dgm:cxn modelId="{8D362380-B27C-4817-AFF5-ADEA2312C19D}" type="presParOf" srcId="{606645F0-6439-46D4-8405-7DCC5C8624EA}" destId="{783C7FA3-38D7-4350-BA9B-7031A5DE5F41}" srcOrd="5" destOrd="0" presId="urn:microsoft.com/office/officeart/2005/8/layout/hierarchy3"/>
    <dgm:cxn modelId="{C4824D21-CDCE-454C-B01E-39369FB917F5}" type="presParOf" srcId="{606645F0-6439-46D4-8405-7DCC5C8624EA}" destId="{CC4F8605-1766-4968-A925-B2CD79BF371A}" srcOrd="6" destOrd="0" presId="urn:microsoft.com/office/officeart/2005/8/layout/hierarchy3"/>
    <dgm:cxn modelId="{61BB7DE5-1880-4179-AA33-7378D2873927}" type="presParOf" srcId="{606645F0-6439-46D4-8405-7DCC5C8624EA}" destId="{3F5C5F24-79BF-485B-86F9-082E193E2846}" srcOrd="7" destOrd="0" presId="urn:microsoft.com/office/officeart/2005/8/layout/hierarchy3"/>
    <dgm:cxn modelId="{2643C077-FC8E-412B-835B-88B60E673399}" type="presParOf" srcId="{606645F0-6439-46D4-8405-7DCC5C8624EA}" destId="{6A1C0AB4-8719-4D58-B4E3-607A2FC6CAFF}" srcOrd="8" destOrd="0" presId="urn:microsoft.com/office/officeart/2005/8/layout/hierarchy3"/>
    <dgm:cxn modelId="{211B1F9F-10A1-432C-9FB8-3B1A3862CD28}" type="presParOf" srcId="{606645F0-6439-46D4-8405-7DCC5C8624EA}" destId="{9C80B295-4727-4F4C-A31A-0DAA49A49891}" srcOrd="9" destOrd="0" presId="urn:microsoft.com/office/officeart/2005/8/layout/hierarchy3"/>
    <dgm:cxn modelId="{6EA9F684-1E18-46D2-874F-D25ACB4EC2AD}" type="presParOf" srcId="{606645F0-6439-46D4-8405-7DCC5C8624EA}" destId="{5794C052-985B-485B-80CE-AF026B56FA72}" srcOrd="10" destOrd="0" presId="urn:microsoft.com/office/officeart/2005/8/layout/hierarchy3"/>
    <dgm:cxn modelId="{C792E56B-EAB7-47B6-8987-DCFF146D4D2C}" type="presParOf" srcId="{606645F0-6439-46D4-8405-7DCC5C8624EA}" destId="{F5FE3B36-0F1F-4052-AC4C-80423F6F343A}"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F9E6A5-C4B9-4169-9670-EB99B3B49A74}" type="doc">
      <dgm:prSet loTypeId="urn:microsoft.com/office/officeart/2005/8/layout/hierarchy4" loCatId="list" qsTypeId="urn:microsoft.com/office/officeart/2005/8/quickstyle/3d1" qsCatId="3D" csTypeId="urn:microsoft.com/office/officeart/2005/8/colors/colorful5" csCatId="colorful" phldr="1"/>
      <dgm:spPr/>
      <dgm:t>
        <a:bodyPr/>
        <a:lstStyle/>
        <a:p>
          <a:endParaRPr lang="es-ES"/>
        </a:p>
      </dgm:t>
    </dgm:pt>
    <dgm:pt modelId="{11FDC7A8-69D4-41AF-9EE9-F49B24434EF3}">
      <dgm:prSet phldrT="[Texto]"/>
      <dgm:spPr/>
      <dgm:t>
        <a:bodyPr/>
        <a:lstStyle/>
        <a:p>
          <a:r>
            <a:rPr lang="en" b="1" dirty="0">
              <a:effectLst>
                <a:outerShdw blurRad="38100" dist="38100" dir="2700000" algn="tl">
                  <a:srgbClr val="000000">
                    <a:alpha val="43137"/>
                  </a:srgbClr>
                </a:outerShdw>
              </a:effectLst>
            </a:rPr>
            <a:t>The commandment is</a:t>
          </a:r>
        </a:p>
      </dgm:t>
    </dgm:pt>
    <dgm:pt modelId="{7998B74B-32AE-461E-BDBF-2498FE584F9B}" type="parTrans" cxnId="{B8F7DC32-696E-4A4F-ABFC-8A2450E17F41}">
      <dgm:prSet/>
      <dgm:spPr/>
      <dgm:t>
        <a:bodyPr/>
        <a:lstStyle/>
        <a:p>
          <a:endParaRPr lang="es-ES">
            <a:effectLst>
              <a:outerShdw blurRad="38100" dist="38100" dir="2700000" algn="tl">
                <a:srgbClr val="000000">
                  <a:alpha val="43137"/>
                </a:srgbClr>
              </a:outerShdw>
            </a:effectLst>
          </a:endParaRPr>
        </a:p>
      </dgm:t>
    </dgm:pt>
    <dgm:pt modelId="{011D41C7-3130-4358-B750-AAE65D799095}" type="sibTrans" cxnId="{B8F7DC32-696E-4A4F-ABFC-8A2450E17F41}">
      <dgm:prSet/>
      <dgm:spPr/>
      <dgm:t>
        <a:bodyPr/>
        <a:lstStyle/>
        <a:p>
          <a:endParaRPr lang="es-ES">
            <a:effectLst>
              <a:outerShdw blurRad="38100" dist="38100" dir="2700000" algn="tl">
                <a:srgbClr val="000000">
                  <a:alpha val="43137"/>
                </a:srgbClr>
              </a:outerShdw>
            </a:effectLst>
          </a:endParaRPr>
        </a:p>
      </dgm:t>
    </dgm:pt>
    <dgm:pt modelId="{C3AD6C0D-B4B3-490D-B76F-6A6FE1BF901A}">
      <dgm:prSet phldrT="[Texto]" custT="1"/>
      <dgm:spPr>
        <a:solidFill>
          <a:srgbClr val="FFC000"/>
        </a:solidFill>
      </dgm:spPr>
      <dgm:t>
        <a:bodyPr/>
        <a:lstStyle/>
        <a:p>
          <a:r>
            <a:rPr lang="en" sz="3600" b="1" dirty="0">
              <a:effectLst>
                <a:outerShdw blurRad="38100" dist="38100" dir="2700000" algn="tl">
                  <a:srgbClr val="000000">
                    <a:alpha val="43137"/>
                  </a:srgbClr>
                </a:outerShdw>
              </a:effectLst>
            </a:rPr>
            <a:t>HOLY</a:t>
          </a:r>
        </a:p>
      </dgm:t>
    </dgm:pt>
    <dgm:pt modelId="{816EDD44-23FF-4148-BFB2-24F095F7CBBA}" type="parTrans" cxnId="{E634DD1A-6B2E-452B-8610-3F78F576C660}">
      <dgm:prSet/>
      <dgm:spPr/>
      <dgm:t>
        <a:bodyPr/>
        <a:lstStyle/>
        <a:p>
          <a:endParaRPr lang="es-ES">
            <a:effectLst>
              <a:outerShdw blurRad="38100" dist="38100" dir="2700000" algn="tl">
                <a:srgbClr val="000000">
                  <a:alpha val="43137"/>
                </a:srgbClr>
              </a:outerShdw>
            </a:effectLst>
          </a:endParaRPr>
        </a:p>
      </dgm:t>
    </dgm:pt>
    <dgm:pt modelId="{222786AA-E63F-441B-9804-38116C835EAE}" type="sibTrans" cxnId="{E634DD1A-6B2E-452B-8610-3F78F576C660}">
      <dgm:prSet/>
      <dgm:spPr/>
      <dgm:t>
        <a:bodyPr/>
        <a:lstStyle/>
        <a:p>
          <a:endParaRPr lang="es-ES">
            <a:effectLst>
              <a:outerShdw blurRad="38100" dist="38100" dir="2700000" algn="tl">
                <a:srgbClr val="000000">
                  <a:alpha val="43137"/>
                </a:srgbClr>
              </a:outerShdw>
            </a:effectLst>
          </a:endParaRPr>
        </a:p>
      </dgm:t>
    </dgm:pt>
    <dgm:pt modelId="{21AC22EA-1408-4013-9BD4-8C6ACB460588}">
      <dgm:prSet phldrT="[Texto]" custT="1"/>
      <dgm:spPr>
        <a:solidFill>
          <a:srgbClr val="8A6900"/>
        </a:solidFill>
      </dgm:spPr>
      <dgm:t>
        <a:bodyPr/>
        <a:lstStyle/>
        <a:p>
          <a:r>
            <a:rPr lang="en" sz="2000" b="1" dirty="0">
              <a:effectLst>
                <a:outerShdw blurRad="38100" dist="38100" dir="2700000" algn="tl">
                  <a:srgbClr val="000000">
                    <a:alpha val="43137"/>
                  </a:srgbClr>
                </a:outerShdw>
              </a:effectLst>
            </a:rPr>
            <a:t>“Holy, holy, holy is the Lord God Almighty” </a:t>
          </a:r>
          <a:br>
            <a:rPr lang="es-ES" sz="2000" b="1" dirty="0">
              <a:effectLst>
                <a:outerShdw blurRad="38100" dist="38100" dir="2700000" algn="tl">
                  <a:srgbClr val="000000">
                    <a:alpha val="43137"/>
                  </a:srgbClr>
                </a:outerShdw>
              </a:effectLst>
            </a:rPr>
          </a:br>
          <a:r>
            <a:rPr lang="en" sz="2000" b="1" dirty="0">
              <a:effectLst>
                <a:outerShdw blurRad="38100" dist="38100" dir="2700000" algn="tl">
                  <a:srgbClr val="000000">
                    <a:alpha val="43137"/>
                  </a:srgbClr>
                </a:outerShdw>
              </a:effectLst>
            </a:rPr>
            <a:t>(Rev. 4:8)</a:t>
          </a:r>
        </a:p>
      </dgm:t>
    </dgm:pt>
    <dgm:pt modelId="{AA62805E-4360-46DC-947D-C75962E42DF5}" type="parTrans" cxnId="{A94B9810-352F-48FA-9BD3-A82AB08BC859}">
      <dgm:prSet/>
      <dgm:spPr/>
      <dgm:t>
        <a:bodyPr/>
        <a:lstStyle/>
        <a:p>
          <a:endParaRPr lang="es-ES">
            <a:effectLst>
              <a:outerShdw blurRad="38100" dist="38100" dir="2700000" algn="tl">
                <a:srgbClr val="000000">
                  <a:alpha val="43137"/>
                </a:srgbClr>
              </a:outerShdw>
            </a:effectLst>
          </a:endParaRPr>
        </a:p>
      </dgm:t>
    </dgm:pt>
    <dgm:pt modelId="{E5CB6E39-1391-425F-9601-377BACB254E1}" type="sibTrans" cxnId="{A94B9810-352F-48FA-9BD3-A82AB08BC859}">
      <dgm:prSet/>
      <dgm:spPr/>
      <dgm:t>
        <a:bodyPr/>
        <a:lstStyle/>
        <a:p>
          <a:endParaRPr lang="es-ES">
            <a:effectLst>
              <a:outerShdw blurRad="38100" dist="38100" dir="2700000" algn="tl">
                <a:srgbClr val="000000">
                  <a:alpha val="43137"/>
                </a:srgbClr>
              </a:outerShdw>
            </a:effectLst>
          </a:endParaRPr>
        </a:p>
      </dgm:t>
    </dgm:pt>
    <dgm:pt modelId="{FE21404A-29BB-4EE3-A611-187FF17CD35C}">
      <dgm:prSet phldrT="[Texto]" custT="1"/>
      <dgm:spPr>
        <a:solidFill>
          <a:schemeClr val="accent3">
            <a:lumMod val="60000"/>
            <a:lumOff val="40000"/>
          </a:schemeClr>
        </a:solidFill>
      </dgm:spPr>
      <dgm:t>
        <a:bodyPr/>
        <a:lstStyle/>
        <a:p>
          <a:r>
            <a:rPr lang="es-ES" sz="2400" b="1" dirty="0" err="1">
              <a:effectLst>
                <a:outerShdw blurRad="38100" dist="38100" dir="2700000" algn="tl">
                  <a:srgbClr val="000000">
                    <a:alpha val="43137"/>
                  </a:srgbClr>
                </a:outerShdw>
              </a:effectLst>
            </a:rPr>
            <a:t>RIGHTEOUS</a:t>
          </a:r>
          <a:endParaRPr lang="en" sz="2400" b="1" dirty="0">
            <a:effectLst>
              <a:outerShdw blurRad="38100" dist="38100" dir="2700000" algn="tl">
                <a:srgbClr val="000000">
                  <a:alpha val="43137"/>
                </a:srgbClr>
              </a:outerShdw>
            </a:effectLst>
          </a:endParaRPr>
        </a:p>
      </dgm:t>
    </dgm:pt>
    <dgm:pt modelId="{680E406B-26C6-4B63-A2C1-0F6DAE5E91B8}" type="parTrans" cxnId="{8FDC5C42-6759-4680-B8D0-05648DA179AE}">
      <dgm:prSet/>
      <dgm:spPr/>
      <dgm:t>
        <a:bodyPr/>
        <a:lstStyle/>
        <a:p>
          <a:endParaRPr lang="es-ES">
            <a:effectLst>
              <a:outerShdw blurRad="38100" dist="38100" dir="2700000" algn="tl">
                <a:srgbClr val="000000">
                  <a:alpha val="43137"/>
                </a:srgbClr>
              </a:outerShdw>
            </a:effectLst>
          </a:endParaRPr>
        </a:p>
      </dgm:t>
    </dgm:pt>
    <dgm:pt modelId="{84DC1202-4CEF-4812-9EA2-8D82DB238470}" type="sibTrans" cxnId="{8FDC5C42-6759-4680-B8D0-05648DA179AE}">
      <dgm:prSet/>
      <dgm:spPr/>
      <dgm:t>
        <a:bodyPr/>
        <a:lstStyle/>
        <a:p>
          <a:endParaRPr lang="es-ES">
            <a:effectLst>
              <a:outerShdw blurRad="38100" dist="38100" dir="2700000" algn="tl">
                <a:srgbClr val="000000">
                  <a:alpha val="43137"/>
                </a:srgbClr>
              </a:outerShdw>
            </a:effectLst>
          </a:endParaRPr>
        </a:p>
      </dgm:t>
    </dgm:pt>
    <dgm:pt modelId="{BE1F4B14-563D-4F3D-B0CB-3555B28420D9}">
      <dgm:prSet phldrT="[Texto]" custT="1"/>
      <dgm:spPr>
        <a:solidFill>
          <a:srgbClr val="239533"/>
        </a:solidFill>
      </dgm:spPr>
      <dgm:t>
        <a:bodyPr/>
        <a:lstStyle/>
        <a:p>
          <a:r>
            <a:rPr lang="en" sz="2000" b="1" dirty="0">
              <a:effectLst>
                <a:outerShdw blurRad="38100" dist="38100" dir="2700000" algn="tl">
                  <a:srgbClr val="000000">
                    <a:alpha val="43137"/>
                  </a:srgbClr>
                </a:outerShdw>
              </a:effectLst>
            </a:rPr>
            <a:t>“Righteous Father” </a:t>
          </a:r>
          <a:br>
            <a:rPr lang="es-ES" sz="2000" b="1" dirty="0">
              <a:effectLst>
                <a:outerShdw blurRad="38100" dist="38100" dir="2700000" algn="tl">
                  <a:srgbClr val="000000">
                    <a:alpha val="43137"/>
                  </a:srgbClr>
                </a:outerShdw>
              </a:effectLst>
            </a:rPr>
          </a:br>
          <a:r>
            <a:rPr lang="en" sz="2000" b="1" dirty="0">
              <a:effectLst>
                <a:outerShdw blurRad="38100" dist="38100" dir="2700000" algn="tl">
                  <a:srgbClr val="000000">
                    <a:alpha val="43137"/>
                  </a:srgbClr>
                </a:outerShdw>
              </a:effectLst>
            </a:rPr>
            <a:t>(Jn. 17:25)</a:t>
          </a:r>
        </a:p>
      </dgm:t>
    </dgm:pt>
    <dgm:pt modelId="{590055A4-BD06-47DA-A07E-87C2E7055CA6}" type="parTrans" cxnId="{9D7FEDC3-7A33-469E-AA74-BE1F23CDFB57}">
      <dgm:prSet/>
      <dgm:spPr/>
      <dgm:t>
        <a:bodyPr/>
        <a:lstStyle/>
        <a:p>
          <a:endParaRPr lang="es-ES">
            <a:effectLst>
              <a:outerShdw blurRad="38100" dist="38100" dir="2700000" algn="tl">
                <a:srgbClr val="000000">
                  <a:alpha val="43137"/>
                </a:srgbClr>
              </a:outerShdw>
            </a:effectLst>
          </a:endParaRPr>
        </a:p>
      </dgm:t>
    </dgm:pt>
    <dgm:pt modelId="{4E69C333-73C7-4016-9E1B-D341F1DB71E4}" type="sibTrans" cxnId="{9D7FEDC3-7A33-469E-AA74-BE1F23CDFB57}">
      <dgm:prSet/>
      <dgm:spPr/>
      <dgm:t>
        <a:bodyPr/>
        <a:lstStyle/>
        <a:p>
          <a:endParaRPr lang="es-ES">
            <a:effectLst>
              <a:outerShdw blurRad="38100" dist="38100" dir="2700000" algn="tl">
                <a:srgbClr val="000000">
                  <a:alpha val="43137"/>
                </a:srgbClr>
              </a:outerShdw>
            </a:effectLst>
          </a:endParaRPr>
        </a:p>
      </dgm:t>
    </dgm:pt>
    <dgm:pt modelId="{F0A70799-7EB0-467C-A2C3-B9797535EFBA}">
      <dgm:prSet phldrT="[Texto]" custT="1"/>
      <dgm:spPr>
        <a:solidFill>
          <a:srgbClr val="FF99CC"/>
        </a:solidFill>
      </dgm:spPr>
      <dgm:t>
        <a:bodyPr/>
        <a:lstStyle/>
        <a:p>
          <a:r>
            <a:rPr lang="en" sz="3600" b="1" dirty="0">
              <a:effectLst>
                <a:outerShdw blurRad="38100" dist="38100" dir="2700000" algn="tl">
                  <a:srgbClr val="000000">
                    <a:alpha val="43137"/>
                  </a:srgbClr>
                </a:outerShdw>
              </a:effectLst>
            </a:rPr>
            <a:t>GOOD</a:t>
          </a:r>
        </a:p>
      </dgm:t>
    </dgm:pt>
    <dgm:pt modelId="{F98C1C68-48CB-40E9-BC22-6C5EB9C735B8}" type="parTrans" cxnId="{0555644F-A533-4352-ACB3-E8ADCBADCB21}">
      <dgm:prSet/>
      <dgm:spPr/>
      <dgm:t>
        <a:bodyPr/>
        <a:lstStyle/>
        <a:p>
          <a:endParaRPr lang="es-ES">
            <a:effectLst>
              <a:outerShdw blurRad="38100" dist="38100" dir="2700000" algn="tl">
                <a:srgbClr val="000000">
                  <a:alpha val="43137"/>
                </a:srgbClr>
              </a:outerShdw>
            </a:effectLst>
          </a:endParaRPr>
        </a:p>
      </dgm:t>
    </dgm:pt>
    <dgm:pt modelId="{C7F3FDDC-686D-4B34-92EB-62B405547003}" type="sibTrans" cxnId="{0555644F-A533-4352-ACB3-E8ADCBADCB21}">
      <dgm:prSet/>
      <dgm:spPr/>
      <dgm:t>
        <a:bodyPr/>
        <a:lstStyle/>
        <a:p>
          <a:endParaRPr lang="es-ES">
            <a:effectLst>
              <a:outerShdw blurRad="38100" dist="38100" dir="2700000" algn="tl">
                <a:srgbClr val="000000">
                  <a:alpha val="43137"/>
                </a:srgbClr>
              </a:outerShdw>
            </a:effectLst>
          </a:endParaRPr>
        </a:p>
      </dgm:t>
    </dgm:pt>
    <dgm:pt modelId="{03046094-9614-475A-8457-6C92099B8634}">
      <dgm:prSet phldrT="[Texto]" custT="1"/>
      <dgm:spPr>
        <a:solidFill>
          <a:srgbClr val="CC0066"/>
        </a:solidFill>
      </dgm:spPr>
      <dgm:t>
        <a:bodyPr/>
        <a:lstStyle/>
        <a:p>
          <a:r>
            <a:rPr lang="en" sz="2000" b="1" dirty="0">
              <a:effectLst>
                <a:outerShdw blurRad="38100" dist="38100" dir="2700000" algn="tl">
                  <a:srgbClr val="000000">
                    <a:alpha val="43137"/>
                  </a:srgbClr>
                </a:outerShdw>
              </a:effectLst>
            </a:rPr>
            <a:t>“There is none good except God alone” </a:t>
          </a:r>
          <a:br>
            <a:rPr lang="es-ES" sz="2000" b="1" dirty="0">
              <a:effectLst>
                <a:outerShdw blurRad="38100" dist="38100" dir="2700000" algn="tl">
                  <a:srgbClr val="000000">
                    <a:alpha val="43137"/>
                  </a:srgbClr>
                </a:outerShdw>
              </a:effectLst>
            </a:rPr>
          </a:br>
          <a:r>
            <a:rPr lang="en" sz="2000" b="1" dirty="0">
              <a:effectLst>
                <a:outerShdw blurRad="38100" dist="38100" dir="2700000" algn="tl">
                  <a:srgbClr val="000000">
                    <a:alpha val="43137"/>
                  </a:srgbClr>
                </a:outerShdw>
              </a:effectLst>
            </a:rPr>
            <a:t>(Luke 18:19)</a:t>
          </a:r>
        </a:p>
      </dgm:t>
    </dgm:pt>
    <dgm:pt modelId="{D4B00247-FAF1-4DA9-AA4E-B97AA06FC859}" type="parTrans" cxnId="{CA0D970C-C024-4ED3-BF4C-D6BBC7CC2AE4}">
      <dgm:prSet/>
      <dgm:spPr/>
      <dgm:t>
        <a:bodyPr/>
        <a:lstStyle/>
        <a:p>
          <a:endParaRPr lang="es-ES">
            <a:effectLst>
              <a:outerShdw blurRad="38100" dist="38100" dir="2700000" algn="tl">
                <a:srgbClr val="000000">
                  <a:alpha val="43137"/>
                </a:srgbClr>
              </a:outerShdw>
            </a:effectLst>
          </a:endParaRPr>
        </a:p>
      </dgm:t>
    </dgm:pt>
    <dgm:pt modelId="{473CA0D3-2BE3-4496-9269-31A03A8D4856}" type="sibTrans" cxnId="{CA0D970C-C024-4ED3-BF4C-D6BBC7CC2AE4}">
      <dgm:prSet/>
      <dgm:spPr/>
      <dgm:t>
        <a:bodyPr/>
        <a:lstStyle/>
        <a:p>
          <a:endParaRPr lang="es-ES">
            <a:effectLst>
              <a:outerShdw blurRad="38100" dist="38100" dir="2700000" algn="tl">
                <a:srgbClr val="000000">
                  <a:alpha val="43137"/>
                </a:srgbClr>
              </a:outerShdw>
            </a:effectLst>
          </a:endParaRPr>
        </a:p>
      </dgm:t>
    </dgm:pt>
    <dgm:pt modelId="{9BA391E3-B497-48A7-9334-38939DD636BF}" type="pres">
      <dgm:prSet presAssocID="{25F9E6A5-C4B9-4169-9670-EB99B3B49A74}" presName="Name0" presStyleCnt="0">
        <dgm:presLayoutVars>
          <dgm:chPref val="1"/>
          <dgm:dir/>
          <dgm:animOne val="branch"/>
          <dgm:animLvl val="lvl"/>
          <dgm:resizeHandles/>
        </dgm:presLayoutVars>
      </dgm:prSet>
      <dgm:spPr/>
    </dgm:pt>
    <dgm:pt modelId="{4B73361F-EEF4-4170-8D73-8D0B6964C494}" type="pres">
      <dgm:prSet presAssocID="{11FDC7A8-69D4-41AF-9EE9-F49B24434EF3}" presName="vertOne" presStyleCnt="0"/>
      <dgm:spPr/>
    </dgm:pt>
    <dgm:pt modelId="{ADE8A451-D182-4936-A3A5-863A08F660B4}" type="pres">
      <dgm:prSet presAssocID="{11FDC7A8-69D4-41AF-9EE9-F49B24434EF3}" presName="txOne" presStyleLbl="node0" presStyleIdx="0" presStyleCnt="1">
        <dgm:presLayoutVars>
          <dgm:chPref val="3"/>
        </dgm:presLayoutVars>
      </dgm:prSet>
      <dgm:spPr/>
    </dgm:pt>
    <dgm:pt modelId="{78E43C1D-3A70-4BE3-AF9E-3D4018343909}" type="pres">
      <dgm:prSet presAssocID="{11FDC7A8-69D4-41AF-9EE9-F49B24434EF3}" presName="parTransOne" presStyleCnt="0"/>
      <dgm:spPr/>
    </dgm:pt>
    <dgm:pt modelId="{D326F3AB-6626-4E62-AD4A-ABFDCDF1E0E7}" type="pres">
      <dgm:prSet presAssocID="{11FDC7A8-69D4-41AF-9EE9-F49B24434EF3}" presName="horzOne" presStyleCnt="0"/>
      <dgm:spPr/>
    </dgm:pt>
    <dgm:pt modelId="{2AD6C492-CC05-4065-A991-0136AA8618E3}" type="pres">
      <dgm:prSet presAssocID="{C3AD6C0D-B4B3-490D-B76F-6A6FE1BF901A}" presName="vertTwo" presStyleCnt="0"/>
      <dgm:spPr/>
    </dgm:pt>
    <dgm:pt modelId="{A0CDD434-FFD9-4E89-AD9B-DE5E2AE90A78}" type="pres">
      <dgm:prSet presAssocID="{C3AD6C0D-B4B3-490D-B76F-6A6FE1BF901A}" presName="txTwo" presStyleLbl="node2" presStyleIdx="0" presStyleCnt="3">
        <dgm:presLayoutVars>
          <dgm:chPref val="3"/>
        </dgm:presLayoutVars>
      </dgm:prSet>
      <dgm:spPr/>
    </dgm:pt>
    <dgm:pt modelId="{DEA61321-986D-4A24-AE18-A97D44F302F4}" type="pres">
      <dgm:prSet presAssocID="{C3AD6C0D-B4B3-490D-B76F-6A6FE1BF901A}" presName="parTransTwo" presStyleCnt="0"/>
      <dgm:spPr/>
    </dgm:pt>
    <dgm:pt modelId="{E302B2F5-F53A-4B33-A7A6-4784C4683C15}" type="pres">
      <dgm:prSet presAssocID="{C3AD6C0D-B4B3-490D-B76F-6A6FE1BF901A}" presName="horzTwo" presStyleCnt="0"/>
      <dgm:spPr/>
    </dgm:pt>
    <dgm:pt modelId="{53DC803A-D482-4641-8ECF-EE61F71EC285}" type="pres">
      <dgm:prSet presAssocID="{21AC22EA-1408-4013-9BD4-8C6ACB460588}" presName="vertThree" presStyleCnt="0"/>
      <dgm:spPr/>
    </dgm:pt>
    <dgm:pt modelId="{02F15DA0-1B2B-4150-9548-B911C445F762}" type="pres">
      <dgm:prSet presAssocID="{21AC22EA-1408-4013-9BD4-8C6ACB460588}" presName="txThree" presStyleLbl="node3" presStyleIdx="0" presStyleCnt="3" custScaleY="246281">
        <dgm:presLayoutVars>
          <dgm:chPref val="3"/>
        </dgm:presLayoutVars>
      </dgm:prSet>
      <dgm:spPr/>
    </dgm:pt>
    <dgm:pt modelId="{24C28354-AAD9-49DE-A3C7-7E479F873934}" type="pres">
      <dgm:prSet presAssocID="{21AC22EA-1408-4013-9BD4-8C6ACB460588}" presName="horzThree" presStyleCnt="0"/>
      <dgm:spPr/>
    </dgm:pt>
    <dgm:pt modelId="{462AE950-1E5A-4E11-A4E0-42B78901F102}" type="pres">
      <dgm:prSet presAssocID="{222786AA-E63F-441B-9804-38116C835EAE}" presName="sibSpaceTwo" presStyleCnt="0"/>
      <dgm:spPr/>
    </dgm:pt>
    <dgm:pt modelId="{54C1A1C2-0CE1-476D-8793-B608F29F2CFD}" type="pres">
      <dgm:prSet presAssocID="{FE21404A-29BB-4EE3-A611-187FF17CD35C}" presName="vertTwo" presStyleCnt="0"/>
      <dgm:spPr/>
    </dgm:pt>
    <dgm:pt modelId="{31B5C34D-888A-4C89-9E13-0D993B41B167}" type="pres">
      <dgm:prSet presAssocID="{FE21404A-29BB-4EE3-A611-187FF17CD35C}" presName="txTwo" presStyleLbl="node2" presStyleIdx="1" presStyleCnt="3">
        <dgm:presLayoutVars>
          <dgm:chPref val="3"/>
        </dgm:presLayoutVars>
      </dgm:prSet>
      <dgm:spPr/>
    </dgm:pt>
    <dgm:pt modelId="{71C7A881-3877-4C79-833F-A1C6ADC23C34}" type="pres">
      <dgm:prSet presAssocID="{FE21404A-29BB-4EE3-A611-187FF17CD35C}" presName="parTransTwo" presStyleCnt="0"/>
      <dgm:spPr/>
    </dgm:pt>
    <dgm:pt modelId="{A7C1303D-F35E-4068-906F-E36FD4EA036D}" type="pres">
      <dgm:prSet presAssocID="{FE21404A-29BB-4EE3-A611-187FF17CD35C}" presName="horzTwo" presStyleCnt="0"/>
      <dgm:spPr/>
    </dgm:pt>
    <dgm:pt modelId="{0FD25B84-8851-430F-B4B5-BB3588D9BA6F}" type="pres">
      <dgm:prSet presAssocID="{BE1F4B14-563D-4F3D-B0CB-3555B28420D9}" presName="vertThree" presStyleCnt="0"/>
      <dgm:spPr/>
    </dgm:pt>
    <dgm:pt modelId="{3F879CA8-CAAF-41B0-B4ED-B3136B27D043}" type="pres">
      <dgm:prSet presAssocID="{BE1F4B14-563D-4F3D-B0CB-3555B28420D9}" presName="txThree" presStyleLbl="node3" presStyleIdx="1" presStyleCnt="3" custScaleY="246281">
        <dgm:presLayoutVars>
          <dgm:chPref val="3"/>
        </dgm:presLayoutVars>
      </dgm:prSet>
      <dgm:spPr/>
    </dgm:pt>
    <dgm:pt modelId="{BD72D758-CD3E-488C-A9AE-BD1F152C2DCB}" type="pres">
      <dgm:prSet presAssocID="{BE1F4B14-563D-4F3D-B0CB-3555B28420D9}" presName="horzThree" presStyleCnt="0"/>
      <dgm:spPr/>
    </dgm:pt>
    <dgm:pt modelId="{95A79BD0-89FD-49CD-9795-D24C26968DCA}" type="pres">
      <dgm:prSet presAssocID="{84DC1202-4CEF-4812-9EA2-8D82DB238470}" presName="sibSpaceTwo" presStyleCnt="0"/>
      <dgm:spPr/>
    </dgm:pt>
    <dgm:pt modelId="{04F07429-7EAF-4CFA-B3A0-F23A87CDED49}" type="pres">
      <dgm:prSet presAssocID="{F0A70799-7EB0-467C-A2C3-B9797535EFBA}" presName="vertTwo" presStyleCnt="0"/>
      <dgm:spPr/>
    </dgm:pt>
    <dgm:pt modelId="{4EAC58CD-8356-4EA8-9C36-CAA7DE7081D9}" type="pres">
      <dgm:prSet presAssocID="{F0A70799-7EB0-467C-A2C3-B9797535EFBA}" presName="txTwo" presStyleLbl="node2" presStyleIdx="2" presStyleCnt="3">
        <dgm:presLayoutVars>
          <dgm:chPref val="3"/>
        </dgm:presLayoutVars>
      </dgm:prSet>
      <dgm:spPr/>
    </dgm:pt>
    <dgm:pt modelId="{A97D4184-970D-433C-886F-DC3559A4F2E1}" type="pres">
      <dgm:prSet presAssocID="{F0A70799-7EB0-467C-A2C3-B9797535EFBA}" presName="parTransTwo" presStyleCnt="0"/>
      <dgm:spPr/>
    </dgm:pt>
    <dgm:pt modelId="{5C4F7981-8662-44C4-930A-38626CBA4BDE}" type="pres">
      <dgm:prSet presAssocID="{F0A70799-7EB0-467C-A2C3-B9797535EFBA}" presName="horzTwo" presStyleCnt="0"/>
      <dgm:spPr/>
    </dgm:pt>
    <dgm:pt modelId="{F8002B4E-E7DA-4D27-88AA-014F146680F5}" type="pres">
      <dgm:prSet presAssocID="{03046094-9614-475A-8457-6C92099B8634}" presName="vertThree" presStyleCnt="0"/>
      <dgm:spPr/>
    </dgm:pt>
    <dgm:pt modelId="{7E9F88E6-1EC4-42D7-B06D-A20A7386A1EC}" type="pres">
      <dgm:prSet presAssocID="{03046094-9614-475A-8457-6C92099B8634}" presName="txThree" presStyleLbl="node3" presStyleIdx="2" presStyleCnt="3" custScaleY="246281">
        <dgm:presLayoutVars>
          <dgm:chPref val="3"/>
        </dgm:presLayoutVars>
      </dgm:prSet>
      <dgm:spPr/>
    </dgm:pt>
    <dgm:pt modelId="{41FDBB43-21E0-4EE6-B4F0-7FB0F3C3D5E6}" type="pres">
      <dgm:prSet presAssocID="{03046094-9614-475A-8457-6C92099B8634}" presName="horzThree" presStyleCnt="0"/>
      <dgm:spPr/>
    </dgm:pt>
  </dgm:ptLst>
  <dgm:cxnLst>
    <dgm:cxn modelId="{CA0D970C-C024-4ED3-BF4C-D6BBC7CC2AE4}" srcId="{F0A70799-7EB0-467C-A2C3-B9797535EFBA}" destId="{03046094-9614-475A-8457-6C92099B8634}" srcOrd="0" destOrd="0" parTransId="{D4B00247-FAF1-4DA9-AA4E-B97AA06FC859}" sibTransId="{473CA0D3-2BE3-4496-9269-31A03A8D4856}"/>
    <dgm:cxn modelId="{A94B9810-352F-48FA-9BD3-A82AB08BC859}" srcId="{C3AD6C0D-B4B3-490D-B76F-6A6FE1BF901A}" destId="{21AC22EA-1408-4013-9BD4-8C6ACB460588}" srcOrd="0" destOrd="0" parTransId="{AA62805E-4360-46DC-947D-C75962E42DF5}" sibTransId="{E5CB6E39-1391-425F-9601-377BACB254E1}"/>
    <dgm:cxn modelId="{E634DD1A-6B2E-452B-8610-3F78F576C660}" srcId="{11FDC7A8-69D4-41AF-9EE9-F49B24434EF3}" destId="{C3AD6C0D-B4B3-490D-B76F-6A6FE1BF901A}" srcOrd="0" destOrd="0" parTransId="{816EDD44-23FF-4148-BFB2-24F095F7CBBA}" sibTransId="{222786AA-E63F-441B-9804-38116C835EAE}"/>
    <dgm:cxn modelId="{B8F7DC32-696E-4A4F-ABFC-8A2450E17F41}" srcId="{25F9E6A5-C4B9-4169-9670-EB99B3B49A74}" destId="{11FDC7A8-69D4-41AF-9EE9-F49B24434EF3}" srcOrd="0" destOrd="0" parTransId="{7998B74B-32AE-461E-BDBF-2498FE584F9B}" sibTransId="{011D41C7-3130-4358-B750-AAE65D799095}"/>
    <dgm:cxn modelId="{8FDC5C42-6759-4680-B8D0-05648DA179AE}" srcId="{11FDC7A8-69D4-41AF-9EE9-F49B24434EF3}" destId="{FE21404A-29BB-4EE3-A611-187FF17CD35C}" srcOrd="1" destOrd="0" parTransId="{680E406B-26C6-4B63-A2C1-0F6DAE5E91B8}" sibTransId="{84DC1202-4CEF-4812-9EA2-8D82DB238470}"/>
    <dgm:cxn modelId="{0555644F-A533-4352-ACB3-E8ADCBADCB21}" srcId="{11FDC7A8-69D4-41AF-9EE9-F49B24434EF3}" destId="{F0A70799-7EB0-467C-A2C3-B9797535EFBA}" srcOrd="2" destOrd="0" parTransId="{F98C1C68-48CB-40E9-BC22-6C5EB9C735B8}" sibTransId="{C7F3FDDC-686D-4B34-92EB-62B405547003}"/>
    <dgm:cxn modelId="{72076874-CE02-48FE-BC57-54E5CD9F29CE}" type="presOf" srcId="{FE21404A-29BB-4EE3-A611-187FF17CD35C}" destId="{31B5C34D-888A-4C89-9E13-0D993B41B167}" srcOrd="0" destOrd="0" presId="urn:microsoft.com/office/officeart/2005/8/layout/hierarchy4"/>
    <dgm:cxn modelId="{D871EF7A-8C0C-491C-8928-689FE2203CD7}" type="presOf" srcId="{21AC22EA-1408-4013-9BD4-8C6ACB460588}" destId="{02F15DA0-1B2B-4150-9548-B911C445F762}" srcOrd="0" destOrd="0" presId="urn:microsoft.com/office/officeart/2005/8/layout/hierarchy4"/>
    <dgm:cxn modelId="{73EBB17D-9515-4AA3-A6CC-1B071DB0DA5C}" type="presOf" srcId="{C3AD6C0D-B4B3-490D-B76F-6A6FE1BF901A}" destId="{A0CDD434-FFD9-4E89-AD9B-DE5E2AE90A78}" srcOrd="0" destOrd="0" presId="urn:microsoft.com/office/officeart/2005/8/layout/hierarchy4"/>
    <dgm:cxn modelId="{AC6B578C-949E-442B-878F-A4035B3FA0F2}" type="presOf" srcId="{11FDC7A8-69D4-41AF-9EE9-F49B24434EF3}" destId="{ADE8A451-D182-4936-A3A5-863A08F660B4}" srcOrd="0" destOrd="0" presId="urn:microsoft.com/office/officeart/2005/8/layout/hierarchy4"/>
    <dgm:cxn modelId="{38088A8F-666D-4463-9751-350DB2A508F2}" type="presOf" srcId="{03046094-9614-475A-8457-6C92099B8634}" destId="{7E9F88E6-1EC4-42D7-B06D-A20A7386A1EC}" srcOrd="0" destOrd="0" presId="urn:microsoft.com/office/officeart/2005/8/layout/hierarchy4"/>
    <dgm:cxn modelId="{214332A6-5ED3-4762-8C5C-7703CF6C1914}" type="presOf" srcId="{F0A70799-7EB0-467C-A2C3-B9797535EFBA}" destId="{4EAC58CD-8356-4EA8-9C36-CAA7DE7081D9}" srcOrd="0" destOrd="0" presId="urn:microsoft.com/office/officeart/2005/8/layout/hierarchy4"/>
    <dgm:cxn modelId="{9D7FEDC3-7A33-469E-AA74-BE1F23CDFB57}" srcId="{FE21404A-29BB-4EE3-A611-187FF17CD35C}" destId="{BE1F4B14-563D-4F3D-B0CB-3555B28420D9}" srcOrd="0" destOrd="0" parTransId="{590055A4-BD06-47DA-A07E-87C2E7055CA6}" sibTransId="{4E69C333-73C7-4016-9E1B-D341F1DB71E4}"/>
    <dgm:cxn modelId="{76299CE1-889E-4659-874B-28D932AE1856}" type="presOf" srcId="{25F9E6A5-C4B9-4169-9670-EB99B3B49A74}" destId="{9BA391E3-B497-48A7-9334-38939DD636BF}" srcOrd="0" destOrd="0" presId="urn:microsoft.com/office/officeart/2005/8/layout/hierarchy4"/>
    <dgm:cxn modelId="{C224B3E3-D830-4E43-BC8E-340071DA1BC1}" type="presOf" srcId="{BE1F4B14-563D-4F3D-B0CB-3555B28420D9}" destId="{3F879CA8-CAAF-41B0-B4ED-B3136B27D043}" srcOrd="0" destOrd="0" presId="urn:microsoft.com/office/officeart/2005/8/layout/hierarchy4"/>
    <dgm:cxn modelId="{3E312539-4A50-414E-A6FE-A8671B76CECC}" type="presParOf" srcId="{9BA391E3-B497-48A7-9334-38939DD636BF}" destId="{4B73361F-EEF4-4170-8D73-8D0B6964C494}" srcOrd="0" destOrd="0" presId="urn:microsoft.com/office/officeart/2005/8/layout/hierarchy4"/>
    <dgm:cxn modelId="{A2E78885-5DC5-44BA-A90D-04490DE8BC13}" type="presParOf" srcId="{4B73361F-EEF4-4170-8D73-8D0B6964C494}" destId="{ADE8A451-D182-4936-A3A5-863A08F660B4}" srcOrd="0" destOrd="0" presId="urn:microsoft.com/office/officeart/2005/8/layout/hierarchy4"/>
    <dgm:cxn modelId="{77C318C7-5214-4DD7-BE03-1B02FA9306FE}" type="presParOf" srcId="{4B73361F-EEF4-4170-8D73-8D0B6964C494}" destId="{78E43C1D-3A70-4BE3-AF9E-3D4018343909}" srcOrd="1" destOrd="0" presId="urn:microsoft.com/office/officeart/2005/8/layout/hierarchy4"/>
    <dgm:cxn modelId="{F6591F4F-6B60-4583-81D4-90C627C84247}" type="presParOf" srcId="{4B73361F-EEF4-4170-8D73-8D0B6964C494}" destId="{D326F3AB-6626-4E62-AD4A-ABFDCDF1E0E7}" srcOrd="2" destOrd="0" presId="urn:microsoft.com/office/officeart/2005/8/layout/hierarchy4"/>
    <dgm:cxn modelId="{C6308EB5-0807-4003-8A8A-BBFE44E11AC7}" type="presParOf" srcId="{D326F3AB-6626-4E62-AD4A-ABFDCDF1E0E7}" destId="{2AD6C492-CC05-4065-A991-0136AA8618E3}" srcOrd="0" destOrd="0" presId="urn:microsoft.com/office/officeart/2005/8/layout/hierarchy4"/>
    <dgm:cxn modelId="{DE50F7E7-B06B-445D-848C-C82FE212C517}" type="presParOf" srcId="{2AD6C492-CC05-4065-A991-0136AA8618E3}" destId="{A0CDD434-FFD9-4E89-AD9B-DE5E2AE90A78}" srcOrd="0" destOrd="0" presId="urn:microsoft.com/office/officeart/2005/8/layout/hierarchy4"/>
    <dgm:cxn modelId="{ACA0D5A5-C318-4910-A221-81833FA8F654}" type="presParOf" srcId="{2AD6C492-CC05-4065-A991-0136AA8618E3}" destId="{DEA61321-986D-4A24-AE18-A97D44F302F4}" srcOrd="1" destOrd="0" presId="urn:microsoft.com/office/officeart/2005/8/layout/hierarchy4"/>
    <dgm:cxn modelId="{652EE654-AF51-43DE-9AE6-6C52D957AF7A}" type="presParOf" srcId="{2AD6C492-CC05-4065-A991-0136AA8618E3}" destId="{E302B2F5-F53A-4B33-A7A6-4784C4683C15}" srcOrd="2" destOrd="0" presId="urn:microsoft.com/office/officeart/2005/8/layout/hierarchy4"/>
    <dgm:cxn modelId="{C2FF5F9A-2207-41C4-AC12-EBE578A8BFD2}" type="presParOf" srcId="{E302B2F5-F53A-4B33-A7A6-4784C4683C15}" destId="{53DC803A-D482-4641-8ECF-EE61F71EC285}" srcOrd="0" destOrd="0" presId="urn:microsoft.com/office/officeart/2005/8/layout/hierarchy4"/>
    <dgm:cxn modelId="{CDC8258E-6782-4C25-A0D7-FD4BF77B1E6F}" type="presParOf" srcId="{53DC803A-D482-4641-8ECF-EE61F71EC285}" destId="{02F15DA0-1B2B-4150-9548-B911C445F762}" srcOrd="0" destOrd="0" presId="urn:microsoft.com/office/officeart/2005/8/layout/hierarchy4"/>
    <dgm:cxn modelId="{C8403F30-2027-4355-A85F-5272AB444A20}" type="presParOf" srcId="{53DC803A-D482-4641-8ECF-EE61F71EC285}" destId="{24C28354-AAD9-49DE-A3C7-7E479F873934}" srcOrd="1" destOrd="0" presId="urn:microsoft.com/office/officeart/2005/8/layout/hierarchy4"/>
    <dgm:cxn modelId="{83064D94-078B-4829-8F44-0324E9172523}" type="presParOf" srcId="{D326F3AB-6626-4E62-AD4A-ABFDCDF1E0E7}" destId="{462AE950-1E5A-4E11-A4E0-42B78901F102}" srcOrd="1" destOrd="0" presId="urn:microsoft.com/office/officeart/2005/8/layout/hierarchy4"/>
    <dgm:cxn modelId="{103E1E39-66BF-449F-B4C4-96149A9B2620}" type="presParOf" srcId="{D326F3AB-6626-4E62-AD4A-ABFDCDF1E0E7}" destId="{54C1A1C2-0CE1-476D-8793-B608F29F2CFD}" srcOrd="2" destOrd="0" presId="urn:microsoft.com/office/officeart/2005/8/layout/hierarchy4"/>
    <dgm:cxn modelId="{A38DE22E-3982-4EF5-9F27-433529C8B405}" type="presParOf" srcId="{54C1A1C2-0CE1-476D-8793-B608F29F2CFD}" destId="{31B5C34D-888A-4C89-9E13-0D993B41B167}" srcOrd="0" destOrd="0" presId="urn:microsoft.com/office/officeart/2005/8/layout/hierarchy4"/>
    <dgm:cxn modelId="{D758AB58-D529-4395-B209-8A229C096B5C}" type="presParOf" srcId="{54C1A1C2-0CE1-476D-8793-B608F29F2CFD}" destId="{71C7A881-3877-4C79-833F-A1C6ADC23C34}" srcOrd="1" destOrd="0" presId="urn:microsoft.com/office/officeart/2005/8/layout/hierarchy4"/>
    <dgm:cxn modelId="{D0B941E6-2682-4EEC-AA47-39DBA7E0DE8F}" type="presParOf" srcId="{54C1A1C2-0CE1-476D-8793-B608F29F2CFD}" destId="{A7C1303D-F35E-4068-906F-E36FD4EA036D}" srcOrd="2" destOrd="0" presId="urn:microsoft.com/office/officeart/2005/8/layout/hierarchy4"/>
    <dgm:cxn modelId="{86FB9B30-213E-4E86-86A4-991967E41F63}" type="presParOf" srcId="{A7C1303D-F35E-4068-906F-E36FD4EA036D}" destId="{0FD25B84-8851-430F-B4B5-BB3588D9BA6F}" srcOrd="0" destOrd="0" presId="urn:microsoft.com/office/officeart/2005/8/layout/hierarchy4"/>
    <dgm:cxn modelId="{74A8DB5C-681C-43D1-A107-1D9C273685F5}" type="presParOf" srcId="{0FD25B84-8851-430F-B4B5-BB3588D9BA6F}" destId="{3F879CA8-CAAF-41B0-B4ED-B3136B27D043}" srcOrd="0" destOrd="0" presId="urn:microsoft.com/office/officeart/2005/8/layout/hierarchy4"/>
    <dgm:cxn modelId="{202C7FE9-9347-42EC-A495-1A2B38FDF476}" type="presParOf" srcId="{0FD25B84-8851-430F-B4B5-BB3588D9BA6F}" destId="{BD72D758-CD3E-488C-A9AE-BD1F152C2DCB}" srcOrd="1" destOrd="0" presId="urn:microsoft.com/office/officeart/2005/8/layout/hierarchy4"/>
    <dgm:cxn modelId="{3E43551C-DF85-4EC7-93EB-89C998860D63}" type="presParOf" srcId="{D326F3AB-6626-4E62-AD4A-ABFDCDF1E0E7}" destId="{95A79BD0-89FD-49CD-9795-D24C26968DCA}" srcOrd="3" destOrd="0" presId="urn:microsoft.com/office/officeart/2005/8/layout/hierarchy4"/>
    <dgm:cxn modelId="{3DAE073B-4F1D-41D2-BC17-39F62457C24F}" type="presParOf" srcId="{D326F3AB-6626-4E62-AD4A-ABFDCDF1E0E7}" destId="{04F07429-7EAF-4CFA-B3A0-F23A87CDED49}" srcOrd="4" destOrd="0" presId="urn:microsoft.com/office/officeart/2005/8/layout/hierarchy4"/>
    <dgm:cxn modelId="{CDEB0682-7679-4F03-9B4A-66CB77AB61F0}" type="presParOf" srcId="{04F07429-7EAF-4CFA-B3A0-F23A87CDED49}" destId="{4EAC58CD-8356-4EA8-9C36-CAA7DE7081D9}" srcOrd="0" destOrd="0" presId="urn:microsoft.com/office/officeart/2005/8/layout/hierarchy4"/>
    <dgm:cxn modelId="{BAD6673E-46EB-488F-AD93-74100667DDB4}" type="presParOf" srcId="{04F07429-7EAF-4CFA-B3A0-F23A87CDED49}" destId="{A97D4184-970D-433C-886F-DC3559A4F2E1}" srcOrd="1" destOrd="0" presId="urn:microsoft.com/office/officeart/2005/8/layout/hierarchy4"/>
    <dgm:cxn modelId="{EB2E0A72-77DB-47AE-A5DE-F9B654C8E96B}" type="presParOf" srcId="{04F07429-7EAF-4CFA-B3A0-F23A87CDED49}" destId="{5C4F7981-8662-44C4-930A-38626CBA4BDE}" srcOrd="2" destOrd="0" presId="urn:microsoft.com/office/officeart/2005/8/layout/hierarchy4"/>
    <dgm:cxn modelId="{FFA2D54F-69FD-4B3A-B7BB-091A95FB9967}" type="presParOf" srcId="{5C4F7981-8662-44C4-930A-38626CBA4BDE}" destId="{F8002B4E-E7DA-4D27-88AA-014F146680F5}" srcOrd="0" destOrd="0" presId="urn:microsoft.com/office/officeart/2005/8/layout/hierarchy4"/>
    <dgm:cxn modelId="{EEC4763E-509A-45B3-AC4A-90FFEA935EB1}" type="presParOf" srcId="{F8002B4E-E7DA-4D27-88AA-014F146680F5}" destId="{7E9F88E6-1EC4-42D7-B06D-A20A7386A1EC}" srcOrd="0" destOrd="0" presId="urn:microsoft.com/office/officeart/2005/8/layout/hierarchy4"/>
    <dgm:cxn modelId="{FB3D7771-4D83-48DF-8955-112F6F616A62}" type="presParOf" srcId="{F8002B4E-E7DA-4D27-88AA-014F146680F5}" destId="{41FDBB43-21E0-4EE6-B4F0-7FB0F3C3D5E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7A4D0B-93E5-4CD8-BDA3-D4DF029DDDEC}" type="doc">
      <dgm:prSet loTypeId="urn:microsoft.com/office/officeart/2008/layout/BendingPictureCaptionList" loCatId="picture" qsTypeId="urn:microsoft.com/office/officeart/2005/8/quickstyle/3d3" qsCatId="3D" csTypeId="urn:microsoft.com/office/officeart/2005/8/colors/colorful1" csCatId="colorful" phldr="1"/>
      <dgm:spPr/>
      <dgm:t>
        <a:bodyPr/>
        <a:lstStyle/>
        <a:p>
          <a:endParaRPr lang="es-ES"/>
        </a:p>
      </dgm:t>
    </dgm:pt>
    <dgm:pt modelId="{6BC05211-1125-4B23-B7AE-994F74685AB3}">
      <dgm:prSet custT="1"/>
      <dgm:spPr>
        <a:solidFill>
          <a:schemeClr val="accent6">
            <a:lumMod val="40000"/>
            <a:lumOff val="60000"/>
          </a:schemeClr>
        </a:solidFill>
      </dgm:spPr>
      <dgm:t>
        <a:bodyPr/>
        <a:lstStyle/>
        <a:p>
          <a:r>
            <a:rPr lang="en" sz="2000" b="1" dirty="0">
              <a:solidFill>
                <a:schemeClr val="tx1"/>
              </a:solidFill>
            </a:rPr>
            <a:t>The Law teaches us to differentiate between good and evil</a:t>
          </a:r>
          <a:endParaRPr lang="es-ES" sz="2000" dirty="0">
            <a:solidFill>
              <a:schemeClr val="tx1"/>
            </a:solidFill>
          </a:endParaRPr>
        </a:p>
      </dgm:t>
    </dgm:pt>
    <dgm:pt modelId="{E3138645-5F9A-450E-B48B-5909EBCEF60A}" type="parTrans" cxnId="{2D971F9E-FED8-494C-90D9-6AF0E80E874E}">
      <dgm:prSet/>
      <dgm:spPr/>
      <dgm:t>
        <a:bodyPr/>
        <a:lstStyle/>
        <a:p>
          <a:endParaRPr lang="es-ES"/>
        </a:p>
      </dgm:t>
    </dgm:pt>
    <dgm:pt modelId="{3398FD85-8A51-41CB-9D7A-4CCEAA3E4B8A}" type="sibTrans" cxnId="{2D971F9E-FED8-494C-90D9-6AF0E80E874E}">
      <dgm:prSet/>
      <dgm:spPr/>
      <dgm:t>
        <a:bodyPr/>
        <a:lstStyle/>
        <a:p>
          <a:endParaRPr lang="es-ES"/>
        </a:p>
      </dgm:t>
    </dgm:pt>
    <dgm:pt modelId="{A07BF10E-4E3B-4FB2-A99C-7A6E86C173DF}">
      <dgm:prSet custT="1"/>
      <dgm:spPr>
        <a:solidFill>
          <a:schemeClr val="accent4">
            <a:lumMod val="40000"/>
            <a:lumOff val="60000"/>
          </a:schemeClr>
        </a:solidFill>
      </dgm:spPr>
      <dgm:t>
        <a:bodyPr/>
        <a:lstStyle/>
        <a:p>
          <a:r>
            <a:rPr lang="en" sz="2000" b="1" dirty="0">
              <a:solidFill>
                <a:schemeClr val="tx1"/>
              </a:solidFill>
            </a:rPr>
            <a:t>Grace forgives us when we break the Law, and enables us to continue choosing the good.</a:t>
          </a:r>
          <a:endParaRPr lang="es-ES" sz="2000" dirty="0">
            <a:solidFill>
              <a:schemeClr val="tx1"/>
            </a:solidFill>
          </a:endParaRPr>
        </a:p>
      </dgm:t>
    </dgm:pt>
    <dgm:pt modelId="{9A367A77-6B18-4533-9B04-0333AAECCB91}" type="parTrans" cxnId="{A52C0373-6881-408F-8380-0245F5DF7F1E}">
      <dgm:prSet/>
      <dgm:spPr/>
      <dgm:t>
        <a:bodyPr/>
        <a:lstStyle/>
        <a:p>
          <a:endParaRPr lang="es-ES"/>
        </a:p>
      </dgm:t>
    </dgm:pt>
    <dgm:pt modelId="{1A960B23-7C6A-4793-8620-5D15CAF80822}" type="sibTrans" cxnId="{A52C0373-6881-408F-8380-0245F5DF7F1E}">
      <dgm:prSet/>
      <dgm:spPr/>
      <dgm:t>
        <a:bodyPr/>
        <a:lstStyle/>
        <a:p>
          <a:endParaRPr lang="es-ES"/>
        </a:p>
      </dgm:t>
    </dgm:pt>
    <dgm:pt modelId="{919AEF7E-DEBC-4256-9E71-0FD8A06D49D6}" type="pres">
      <dgm:prSet presAssocID="{9F7A4D0B-93E5-4CD8-BDA3-D4DF029DDDEC}" presName="Name0" presStyleCnt="0">
        <dgm:presLayoutVars>
          <dgm:dir/>
          <dgm:resizeHandles val="exact"/>
        </dgm:presLayoutVars>
      </dgm:prSet>
      <dgm:spPr/>
    </dgm:pt>
    <dgm:pt modelId="{1CEAB196-4266-442B-9DDC-FE1A78CE9D02}" type="pres">
      <dgm:prSet presAssocID="{6BC05211-1125-4B23-B7AE-994F74685AB3}" presName="composite" presStyleCnt="0"/>
      <dgm:spPr/>
    </dgm:pt>
    <dgm:pt modelId="{826774F5-3748-4F0B-BEB0-693D292BB664}" type="pres">
      <dgm:prSet presAssocID="{6BC05211-1125-4B23-B7AE-994F74685AB3}" presName="rect1" presStyleLbl="bgImgPlace1" presStyleIdx="0" presStyleCnt="2" custScaleY="148743" custLinFactNeighborY="-7080"/>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chemeClr val="accent6">
              <a:lumMod val="40000"/>
              <a:lumOff val="60000"/>
            </a:schemeClr>
          </a:solidFill>
        </a:ln>
      </dgm:spPr>
    </dgm:pt>
    <dgm:pt modelId="{0902532D-EA88-453A-AAC5-82FFDEB0F2E1}" type="pres">
      <dgm:prSet presAssocID="{6BC05211-1125-4B23-B7AE-994F74685AB3}" presName="wedgeRectCallout1" presStyleLbl="node1" presStyleIdx="0" presStyleCnt="2" custScaleY="144885" custLinFactNeighborY="31357">
        <dgm:presLayoutVars>
          <dgm:bulletEnabled val="1"/>
        </dgm:presLayoutVars>
      </dgm:prSet>
      <dgm:spPr/>
    </dgm:pt>
    <dgm:pt modelId="{AE80F4B8-A5BC-4E9B-8D37-AD4947C239F5}" type="pres">
      <dgm:prSet presAssocID="{3398FD85-8A51-41CB-9D7A-4CCEAA3E4B8A}" presName="sibTrans" presStyleCnt="0"/>
      <dgm:spPr/>
    </dgm:pt>
    <dgm:pt modelId="{EEAF1D48-0604-4CBF-B1AA-21989C7F1386}" type="pres">
      <dgm:prSet presAssocID="{A07BF10E-4E3B-4FB2-A99C-7A6E86C173DF}" presName="composite" presStyleCnt="0"/>
      <dgm:spPr/>
    </dgm:pt>
    <dgm:pt modelId="{7264B704-8A86-45E8-8605-9A6620247F79}" type="pres">
      <dgm:prSet presAssocID="{A07BF10E-4E3B-4FB2-A99C-7A6E86C173DF}" presName="rect1" presStyleLbl="bgImgPlace1" presStyleIdx="1" presStyleCnt="2" custScaleY="148743" custLinFactNeighborY="-7080"/>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38100">
          <a:solidFill>
            <a:schemeClr val="accent4">
              <a:lumMod val="20000"/>
              <a:lumOff val="80000"/>
            </a:schemeClr>
          </a:solidFill>
        </a:ln>
      </dgm:spPr>
    </dgm:pt>
    <dgm:pt modelId="{13DA2B52-0E59-4976-820F-42BBDAA2C63A}" type="pres">
      <dgm:prSet presAssocID="{A07BF10E-4E3B-4FB2-A99C-7A6E86C173DF}" presName="wedgeRectCallout1" presStyleLbl="node1" presStyleIdx="1" presStyleCnt="2" custScaleY="144885" custLinFactNeighborY="31357">
        <dgm:presLayoutVars>
          <dgm:bulletEnabled val="1"/>
        </dgm:presLayoutVars>
      </dgm:prSet>
      <dgm:spPr/>
    </dgm:pt>
  </dgm:ptLst>
  <dgm:cxnLst>
    <dgm:cxn modelId="{B6481302-3A2C-4EF2-BEE5-080672CC33DF}" type="presOf" srcId="{6BC05211-1125-4B23-B7AE-994F74685AB3}" destId="{0902532D-EA88-453A-AAC5-82FFDEB0F2E1}" srcOrd="0" destOrd="0" presId="urn:microsoft.com/office/officeart/2008/layout/BendingPictureCaptionList"/>
    <dgm:cxn modelId="{A5908071-1F4C-4282-97B4-A76869425A9A}" type="presOf" srcId="{A07BF10E-4E3B-4FB2-A99C-7A6E86C173DF}" destId="{13DA2B52-0E59-4976-820F-42BBDAA2C63A}" srcOrd="0" destOrd="0" presId="urn:microsoft.com/office/officeart/2008/layout/BendingPictureCaptionList"/>
    <dgm:cxn modelId="{A52C0373-6881-408F-8380-0245F5DF7F1E}" srcId="{9F7A4D0B-93E5-4CD8-BDA3-D4DF029DDDEC}" destId="{A07BF10E-4E3B-4FB2-A99C-7A6E86C173DF}" srcOrd="1" destOrd="0" parTransId="{9A367A77-6B18-4533-9B04-0333AAECCB91}" sibTransId="{1A960B23-7C6A-4793-8620-5D15CAF80822}"/>
    <dgm:cxn modelId="{1FD89E59-6641-4A4A-BBAE-74F729A1E9E2}" type="presOf" srcId="{9F7A4D0B-93E5-4CD8-BDA3-D4DF029DDDEC}" destId="{919AEF7E-DEBC-4256-9E71-0FD8A06D49D6}" srcOrd="0" destOrd="0" presId="urn:microsoft.com/office/officeart/2008/layout/BendingPictureCaptionList"/>
    <dgm:cxn modelId="{2D971F9E-FED8-494C-90D9-6AF0E80E874E}" srcId="{9F7A4D0B-93E5-4CD8-BDA3-D4DF029DDDEC}" destId="{6BC05211-1125-4B23-B7AE-994F74685AB3}" srcOrd="0" destOrd="0" parTransId="{E3138645-5F9A-450E-B48B-5909EBCEF60A}" sibTransId="{3398FD85-8A51-41CB-9D7A-4CCEAA3E4B8A}"/>
    <dgm:cxn modelId="{471EE8F5-1768-4F42-BDE0-5DBA2F340219}" type="presParOf" srcId="{919AEF7E-DEBC-4256-9E71-0FD8A06D49D6}" destId="{1CEAB196-4266-442B-9DDC-FE1A78CE9D02}" srcOrd="0" destOrd="0" presId="urn:microsoft.com/office/officeart/2008/layout/BendingPictureCaptionList"/>
    <dgm:cxn modelId="{C0292A0C-1431-47E4-A943-060053C7975E}" type="presParOf" srcId="{1CEAB196-4266-442B-9DDC-FE1A78CE9D02}" destId="{826774F5-3748-4F0B-BEB0-693D292BB664}" srcOrd="0" destOrd="0" presId="urn:microsoft.com/office/officeart/2008/layout/BendingPictureCaptionList"/>
    <dgm:cxn modelId="{C1F73D23-F557-42A7-914A-7CDCB903D344}" type="presParOf" srcId="{1CEAB196-4266-442B-9DDC-FE1A78CE9D02}" destId="{0902532D-EA88-453A-AAC5-82FFDEB0F2E1}" srcOrd="1" destOrd="0" presId="urn:microsoft.com/office/officeart/2008/layout/BendingPictureCaptionList"/>
    <dgm:cxn modelId="{A7F785B6-1C5B-4C54-BDC0-1AED3ED8D348}" type="presParOf" srcId="{919AEF7E-DEBC-4256-9E71-0FD8A06D49D6}" destId="{AE80F4B8-A5BC-4E9B-8D37-AD4947C239F5}" srcOrd="1" destOrd="0" presId="urn:microsoft.com/office/officeart/2008/layout/BendingPictureCaptionList"/>
    <dgm:cxn modelId="{2E8E5328-1424-4A2E-BCD4-4271EC730EC8}" type="presParOf" srcId="{919AEF7E-DEBC-4256-9E71-0FD8A06D49D6}" destId="{EEAF1D48-0604-4CBF-B1AA-21989C7F1386}" srcOrd="2" destOrd="0" presId="urn:microsoft.com/office/officeart/2008/layout/BendingPictureCaptionList"/>
    <dgm:cxn modelId="{BFDDBF34-35D3-4270-AB86-7790A247CF9C}" type="presParOf" srcId="{EEAF1D48-0604-4CBF-B1AA-21989C7F1386}" destId="{7264B704-8A86-45E8-8605-9A6620247F79}" srcOrd="0" destOrd="0" presId="urn:microsoft.com/office/officeart/2008/layout/BendingPictureCaptionList"/>
    <dgm:cxn modelId="{22E4E9F1-E746-473E-A0F7-FAF0457AB800}" type="presParOf" srcId="{EEAF1D48-0604-4CBF-B1AA-21989C7F1386}" destId="{13DA2B52-0E59-4976-820F-42BBDAA2C63A}"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55295-0E6F-40F2-91F8-5902BA154629}">
      <dsp:nvSpPr>
        <dsp:cNvPr id="0" name=""/>
        <dsp:cNvSpPr/>
      </dsp:nvSpPr>
      <dsp:spPr>
        <a:xfrm>
          <a:off x="57843" y="1263"/>
          <a:ext cx="2486594" cy="463724"/>
        </a:xfrm>
        <a:prstGeom prst="roundRect">
          <a:avLst>
            <a:gd name="adj" fmla="val 10000"/>
          </a:avLst>
        </a:prstGeom>
        <a:solidFill>
          <a:schemeClr val="accent5">
            <a:lumMod val="20000"/>
            <a:lumOff val="80000"/>
          </a:schemeClr>
        </a:solidFill>
        <a:ln w="38100">
          <a:solidFill>
            <a:schemeClr val="accent5"/>
          </a:solidFill>
        </a:ln>
        <a:effectLst>
          <a:outerShdw blurRad="63500" sx="102000" sy="102000" algn="ctr" rotWithShape="0">
            <a:schemeClr val="bg1">
              <a:alpha val="40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solidFill>
                <a:schemeClr val="accent5">
                  <a:lumMod val="50000"/>
                </a:schemeClr>
              </a:solidFill>
              <a:effectLst/>
            </a:rPr>
            <a:t>THE LORD YOUR GOD</a:t>
          </a:r>
        </a:p>
      </dsp:txBody>
      <dsp:txXfrm>
        <a:off x="71425" y="14845"/>
        <a:ext cx="2459430" cy="436560"/>
      </dsp:txXfrm>
    </dsp:sp>
    <dsp:sp modelId="{05E07670-F47C-43A8-B001-FB3AC358A7E0}">
      <dsp:nvSpPr>
        <dsp:cNvPr id="0" name=""/>
        <dsp:cNvSpPr/>
      </dsp:nvSpPr>
      <dsp:spPr>
        <a:xfrm>
          <a:off x="306503" y="464988"/>
          <a:ext cx="125869" cy="534288"/>
        </a:xfrm>
        <a:custGeom>
          <a:avLst/>
          <a:gdLst/>
          <a:ahLst/>
          <a:cxnLst/>
          <a:rect l="0" t="0" r="0" b="0"/>
          <a:pathLst>
            <a:path>
              <a:moveTo>
                <a:pt x="0" y="0"/>
              </a:moveTo>
              <a:lnTo>
                <a:pt x="0" y="534288"/>
              </a:lnTo>
              <a:lnTo>
                <a:pt x="125869" y="534288"/>
              </a:lnTo>
            </a:path>
          </a:pathLst>
        </a:custGeom>
        <a:noFill/>
        <a:ln w="19050" cap="flat" cmpd="sng" algn="ctr">
          <a:solidFill>
            <a:schemeClr val="accent5">
              <a:lumMod val="20000"/>
              <a:lumOff val="80000"/>
            </a:schemeClr>
          </a:solidFill>
          <a:prstDash val="solid"/>
          <a:miter lim="800000"/>
        </a:ln>
        <a:effectLst/>
      </dsp:spPr>
      <dsp:style>
        <a:lnRef idx="2">
          <a:scrgbClr r="0" g="0" b="0"/>
        </a:lnRef>
        <a:fillRef idx="0">
          <a:scrgbClr r="0" g="0" b="0"/>
        </a:fillRef>
        <a:effectRef idx="0">
          <a:scrgbClr r="0" g="0" b="0"/>
        </a:effectRef>
        <a:fontRef idx="minor"/>
      </dsp:style>
    </dsp:sp>
    <dsp:sp modelId="{8DB97CC1-E145-4526-AD19-EB29A9E09BBE}">
      <dsp:nvSpPr>
        <dsp:cNvPr id="0" name=""/>
        <dsp:cNvSpPr/>
      </dsp:nvSpPr>
      <dsp:spPr>
        <a:xfrm>
          <a:off x="432373" y="578460"/>
          <a:ext cx="2802085" cy="841632"/>
        </a:xfrm>
        <a:prstGeom prst="roundRect">
          <a:avLst>
            <a:gd name="adj" fmla="val 10000"/>
          </a:avLst>
        </a:prstGeom>
        <a:solidFill>
          <a:schemeClr val="accent5"/>
        </a:solidFill>
        <a:ln w="2540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solidFill>
                <a:schemeClr val="bg1"/>
              </a:solidFill>
              <a:effectLst>
                <a:outerShdw blurRad="38100" dist="38100" dir="2700000" algn="tl">
                  <a:srgbClr val="000000">
                    <a:alpha val="43137"/>
                  </a:srgbClr>
                </a:outerShdw>
              </a:effectLst>
            </a:rPr>
            <a:t>Do not associate with other gentlemen</a:t>
          </a:r>
        </a:p>
      </dsp:txBody>
      <dsp:txXfrm>
        <a:off x="457024" y="603111"/>
        <a:ext cx="2752783" cy="792330"/>
      </dsp:txXfrm>
    </dsp:sp>
    <dsp:sp modelId="{3D919072-91D8-4473-85F5-5109DD88743C}">
      <dsp:nvSpPr>
        <dsp:cNvPr id="0" name=""/>
        <dsp:cNvSpPr/>
      </dsp:nvSpPr>
      <dsp:spPr>
        <a:xfrm>
          <a:off x="306503" y="464988"/>
          <a:ext cx="125869" cy="1489393"/>
        </a:xfrm>
        <a:custGeom>
          <a:avLst/>
          <a:gdLst/>
          <a:ahLst/>
          <a:cxnLst/>
          <a:rect l="0" t="0" r="0" b="0"/>
          <a:pathLst>
            <a:path>
              <a:moveTo>
                <a:pt x="0" y="0"/>
              </a:moveTo>
              <a:lnTo>
                <a:pt x="0" y="1489393"/>
              </a:lnTo>
              <a:lnTo>
                <a:pt x="125869" y="1489393"/>
              </a:lnTo>
            </a:path>
          </a:pathLst>
        </a:custGeom>
        <a:noFill/>
        <a:ln w="19050" cap="flat" cmpd="sng" algn="ctr">
          <a:solidFill>
            <a:schemeClr val="accent5">
              <a:lumMod val="20000"/>
              <a:lumOff val="80000"/>
            </a:schemeClr>
          </a:solidFill>
          <a:prstDash val="solid"/>
          <a:miter lim="800000"/>
        </a:ln>
        <a:effectLst/>
      </dsp:spPr>
      <dsp:style>
        <a:lnRef idx="2">
          <a:scrgbClr r="0" g="0" b="0"/>
        </a:lnRef>
        <a:fillRef idx="0">
          <a:scrgbClr r="0" g="0" b="0"/>
        </a:fillRef>
        <a:effectRef idx="0">
          <a:scrgbClr r="0" g="0" b="0"/>
        </a:effectRef>
        <a:fontRef idx="minor"/>
      </dsp:style>
    </dsp:sp>
    <dsp:sp modelId="{7038CEE8-B4E1-4563-B564-06CE09DFB157}">
      <dsp:nvSpPr>
        <dsp:cNvPr id="0" name=""/>
        <dsp:cNvSpPr/>
      </dsp:nvSpPr>
      <dsp:spPr>
        <a:xfrm>
          <a:off x="432373" y="1533565"/>
          <a:ext cx="2802085" cy="841632"/>
        </a:xfrm>
        <a:prstGeom prst="roundRect">
          <a:avLst>
            <a:gd name="adj" fmla="val 10000"/>
          </a:avLst>
        </a:prstGeom>
        <a:solidFill>
          <a:schemeClr val="accent5">
            <a:lumMod val="60000"/>
            <a:lumOff val="40000"/>
          </a:schemeClr>
        </a:solidFill>
        <a:ln w="2540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solidFill>
                <a:schemeClr val="bg1"/>
              </a:solidFill>
              <a:effectLst>
                <a:outerShdw blurRad="38100" dist="38100" dir="2700000" algn="tl">
                  <a:srgbClr val="000000">
                    <a:alpha val="43137"/>
                  </a:srgbClr>
                </a:outerShdw>
              </a:effectLst>
            </a:rPr>
            <a:t>Do not use intermediaries in </a:t>
          </a:r>
          <a:r>
            <a:rPr lang="en" sz="1800" b="1" kern="1200" dirty="0">
              <a:solidFill>
                <a:schemeClr val="bg1"/>
              </a:solidFill>
              <a:effectLst>
                <a:outerShdw blurRad="38100" dist="38100" dir="2700000" algn="tl">
                  <a:srgbClr val="000000">
                    <a:alpha val="43137"/>
                  </a:srgbClr>
                </a:outerShdw>
              </a:effectLst>
              <a:latin typeface="Aptos" panose="02110004020202020204"/>
              <a:ea typeface="+mn-ea"/>
              <a:cs typeface="+mn-cs"/>
            </a:rPr>
            <a:t>our </a:t>
          </a:r>
          <a:r>
            <a:rPr lang="en" sz="1800" b="1" kern="1200" dirty="0">
              <a:solidFill>
                <a:schemeClr val="bg1"/>
              </a:solidFill>
              <a:effectLst>
                <a:outerShdw blurRad="38100" dist="38100" dir="2700000" algn="tl">
                  <a:srgbClr val="000000">
                    <a:alpha val="43137"/>
                  </a:srgbClr>
                </a:outerShdw>
              </a:effectLst>
            </a:rPr>
            <a:t>relationship</a:t>
          </a:r>
        </a:p>
      </dsp:txBody>
      <dsp:txXfrm>
        <a:off x="457024" y="1558216"/>
        <a:ext cx="2752783" cy="792330"/>
      </dsp:txXfrm>
    </dsp:sp>
    <dsp:sp modelId="{20D64450-8867-4DE7-9E53-4C6830CF7ED4}">
      <dsp:nvSpPr>
        <dsp:cNvPr id="0" name=""/>
        <dsp:cNvSpPr/>
      </dsp:nvSpPr>
      <dsp:spPr>
        <a:xfrm>
          <a:off x="306503" y="464988"/>
          <a:ext cx="125869" cy="2444498"/>
        </a:xfrm>
        <a:custGeom>
          <a:avLst/>
          <a:gdLst/>
          <a:ahLst/>
          <a:cxnLst/>
          <a:rect l="0" t="0" r="0" b="0"/>
          <a:pathLst>
            <a:path>
              <a:moveTo>
                <a:pt x="0" y="0"/>
              </a:moveTo>
              <a:lnTo>
                <a:pt x="0" y="2444498"/>
              </a:lnTo>
              <a:lnTo>
                <a:pt x="125869" y="2444498"/>
              </a:lnTo>
            </a:path>
          </a:pathLst>
        </a:custGeom>
        <a:noFill/>
        <a:ln w="19050" cap="flat" cmpd="sng" algn="ctr">
          <a:solidFill>
            <a:schemeClr val="accent5">
              <a:lumMod val="20000"/>
              <a:lumOff val="80000"/>
            </a:schemeClr>
          </a:solidFill>
          <a:prstDash val="solid"/>
          <a:miter lim="800000"/>
        </a:ln>
        <a:effectLst/>
      </dsp:spPr>
      <dsp:style>
        <a:lnRef idx="2">
          <a:scrgbClr r="0" g="0" b="0"/>
        </a:lnRef>
        <a:fillRef idx="0">
          <a:scrgbClr r="0" g="0" b="0"/>
        </a:fillRef>
        <a:effectRef idx="0">
          <a:scrgbClr r="0" g="0" b="0"/>
        </a:effectRef>
        <a:fontRef idx="minor"/>
      </dsp:style>
    </dsp:sp>
    <dsp:sp modelId="{907763DA-BD04-411E-ACF0-A1C81F5521CF}">
      <dsp:nvSpPr>
        <dsp:cNvPr id="0" name=""/>
        <dsp:cNvSpPr/>
      </dsp:nvSpPr>
      <dsp:spPr>
        <a:xfrm>
          <a:off x="432373" y="2488670"/>
          <a:ext cx="2802085" cy="841632"/>
        </a:xfrm>
        <a:prstGeom prst="roundRect">
          <a:avLst>
            <a:gd name="adj" fmla="val 10000"/>
          </a:avLst>
        </a:prstGeom>
        <a:solidFill>
          <a:srgbClr val="E8AAE1"/>
        </a:solidFill>
        <a:ln w="2540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Be </a:t>
          </a:r>
          <a:r>
            <a:rPr lang="en" sz="1800" b="1" kern="1200" dirty="0">
              <a:solidFill>
                <a:prstClr val="black">
                  <a:hueOff val="0"/>
                  <a:satOff val="0"/>
                  <a:lumOff val="0"/>
                  <a:alphaOff val="0"/>
                </a:prstClr>
              </a:solidFill>
              <a:latin typeface="Aptos" panose="02110004020202020204"/>
              <a:ea typeface="+mn-ea"/>
              <a:cs typeface="+mn-cs"/>
            </a:rPr>
            <a:t>respectful </a:t>
          </a:r>
          <a:r>
            <a:rPr lang="en" sz="1800" b="1" kern="1200" dirty="0"/>
            <a:t>in your relationship with me</a:t>
          </a:r>
        </a:p>
      </dsp:txBody>
      <dsp:txXfrm>
        <a:off x="457024" y="2513321"/>
        <a:ext cx="2752783" cy="792330"/>
      </dsp:txXfrm>
    </dsp:sp>
    <dsp:sp modelId="{C1381C7E-F578-4C07-8F56-41CB9B5E6F81}">
      <dsp:nvSpPr>
        <dsp:cNvPr id="0" name=""/>
        <dsp:cNvSpPr/>
      </dsp:nvSpPr>
      <dsp:spPr>
        <a:xfrm>
          <a:off x="306503" y="464988"/>
          <a:ext cx="125869" cy="3576481"/>
        </a:xfrm>
        <a:custGeom>
          <a:avLst/>
          <a:gdLst/>
          <a:ahLst/>
          <a:cxnLst/>
          <a:rect l="0" t="0" r="0" b="0"/>
          <a:pathLst>
            <a:path>
              <a:moveTo>
                <a:pt x="0" y="0"/>
              </a:moveTo>
              <a:lnTo>
                <a:pt x="0" y="3576481"/>
              </a:lnTo>
              <a:lnTo>
                <a:pt x="125869" y="3576481"/>
              </a:lnTo>
            </a:path>
          </a:pathLst>
        </a:custGeom>
        <a:noFill/>
        <a:ln w="19050" cap="flat" cmpd="sng" algn="ctr">
          <a:solidFill>
            <a:schemeClr val="accent5">
              <a:lumMod val="20000"/>
              <a:lumOff val="80000"/>
            </a:schemeClr>
          </a:solidFill>
          <a:prstDash val="solid"/>
          <a:miter lim="800000"/>
        </a:ln>
        <a:effectLst/>
      </dsp:spPr>
      <dsp:style>
        <a:lnRef idx="2">
          <a:scrgbClr r="0" g="0" b="0"/>
        </a:lnRef>
        <a:fillRef idx="0">
          <a:scrgbClr r="0" g="0" b="0"/>
        </a:fillRef>
        <a:effectRef idx="0">
          <a:scrgbClr r="0" g="0" b="0"/>
        </a:effectRef>
        <a:fontRef idx="minor"/>
      </dsp:style>
    </dsp:sp>
    <dsp:sp modelId="{A2EA921E-58C5-4F18-9974-05C6264821E1}">
      <dsp:nvSpPr>
        <dsp:cNvPr id="0" name=""/>
        <dsp:cNvSpPr/>
      </dsp:nvSpPr>
      <dsp:spPr>
        <a:xfrm>
          <a:off x="432373" y="3443775"/>
          <a:ext cx="2802085" cy="1195389"/>
        </a:xfrm>
        <a:prstGeom prst="roundRect">
          <a:avLst>
            <a:gd name="adj" fmla="val 10000"/>
          </a:avLst>
        </a:prstGeom>
        <a:solidFill>
          <a:schemeClr val="accent5">
            <a:lumMod val="20000"/>
            <a:lumOff val="80000"/>
          </a:schemeClr>
        </a:solidFill>
        <a:ln w="2540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Reserve one day a week </a:t>
          </a:r>
          <a:r>
            <a:rPr lang="en" sz="1800" b="1" kern="1200" dirty="0">
              <a:solidFill>
                <a:prstClr val="black">
                  <a:hueOff val="0"/>
                  <a:satOff val="0"/>
                  <a:lumOff val="0"/>
                  <a:alphaOff val="0"/>
                </a:prstClr>
              </a:solidFill>
              <a:latin typeface="Aptos" panose="02110004020202020204"/>
              <a:ea typeface="+mn-ea"/>
              <a:cs typeface="+mn-cs"/>
            </a:rPr>
            <a:t>to </a:t>
          </a:r>
          <a:r>
            <a:rPr lang="en" sz="1800" b="1" kern="1200" dirty="0"/>
            <a:t>connect with me</a:t>
          </a:r>
        </a:p>
      </dsp:txBody>
      <dsp:txXfrm>
        <a:off x="467385" y="3478787"/>
        <a:ext cx="2732061" cy="1125365"/>
      </dsp:txXfrm>
    </dsp:sp>
    <dsp:sp modelId="{A3459696-9765-464A-B87C-DB9AEBA6CE34}">
      <dsp:nvSpPr>
        <dsp:cNvPr id="0" name=""/>
        <dsp:cNvSpPr/>
      </dsp:nvSpPr>
      <dsp:spPr>
        <a:xfrm>
          <a:off x="3122375" y="1263"/>
          <a:ext cx="2309087" cy="453888"/>
        </a:xfrm>
        <a:prstGeom prst="roundRect">
          <a:avLst>
            <a:gd name="adj" fmla="val 10000"/>
          </a:avLst>
        </a:prstGeom>
        <a:solidFill>
          <a:schemeClr val="accent3">
            <a:lumMod val="20000"/>
            <a:lumOff val="80000"/>
          </a:schemeClr>
        </a:solidFill>
        <a:ln w="38100">
          <a:solidFill>
            <a:schemeClr val="accent6"/>
          </a:solidFill>
        </a:ln>
        <a:effectLst>
          <a:outerShdw blurRad="63500" sx="102000" sy="102000" algn="ctr" rotWithShape="0">
            <a:schemeClr val="bg1">
              <a:alpha val="40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accent6">
                  <a:lumMod val="50000"/>
                </a:schemeClr>
              </a:solidFill>
              <a:effectLst/>
            </a:rPr>
            <a:t>YOUR NEIGHBOR</a:t>
          </a:r>
        </a:p>
      </dsp:txBody>
      <dsp:txXfrm>
        <a:off x="3135669" y="14557"/>
        <a:ext cx="2282499" cy="427300"/>
      </dsp:txXfrm>
    </dsp:sp>
    <dsp:sp modelId="{9049E665-9DF7-4169-B1BD-C6CF8BB2289A}">
      <dsp:nvSpPr>
        <dsp:cNvPr id="0" name=""/>
        <dsp:cNvSpPr/>
      </dsp:nvSpPr>
      <dsp:spPr>
        <a:xfrm>
          <a:off x="3353283" y="455152"/>
          <a:ext cx="230908" cy="405570"/>
        </a:xfrm>
        <a:custGeom>
          <a:avLst/>
          <a:gdLst/>
          <a:ahLst/>
          <a:cxnLst/>
          <a:rect l="0" t="0" r="0" b="0"/>
          <a:pathLst>
            <a:path>
              <a:moveTo>
                <a:pt x="0" y="0"/>
              </a:moveTo>
              <a:lnTo>
                <a:pt x="0" y="405570"/>
              </a:lnTo>
              <a:lnTo>
                <a:pt x="230908" y="405570"/>
              </a:lnTo>
            </a:path>
          </a:pathLst>
        </a:custGeom>
        <a:noFill/>
        <a:ln w="19050" cap="flat" cmpd="sng" algn="ctr">
          <a:solidFill>
            <a:schemeClr val="accent3">
              <a:lumMod val="20000"/>
              <a:lumOff val="80000"/>
            </a:schemeClr>
          </a:solidFill>
          <a:prstDash val="solid"/>
          <a:miter lim="800000"/>
        </a:ln>
        <a:effectLst/>
      </dsp:spPr>
      <dsp:style>
        <a:lnRef idx="2">
          <a:scrgbClr r="0" g="0" b="0"/>
        </a:lnRef>
        <a:fillRef idx="0">
          <a:scrgbClr r="0" g="0" b="0"/>
        </a:fillRef>
        <a:effectRef idx="0">
          <a:scrgbClr r="0" g="0" b="0"/>
        </a:effectRef>
        <a:fontRef idx="minor"/>
      </dsp:style>
    </dsp:sp>
    <dsp:sp modelId="{9C7F47E2-AE85-460A-9168-1561AC05BF2A}">
      <dsp:nvSpPr>
        <dsp:cNvPr id="0" name=""/>
        <dsp:cNvSpPr/>
      </dsp:nvSpPr>
      <dsp:spPr>
        <a:xfrm>
          <a:off x="3584192" y="568625"/>
          <a:ext cx="2802085" cy="584195"/>
        </a:xfrm>
        <a:prstGeom prst="roundRect">
          <a:avLst>
            <a:gd name="adj" fmla="val 10000"/>
          </a:avLst>
        </a:prstGeom>
        <a:solidFill>
          <a:schemeClr val="accent6">
            <a:lumMod val="50000"/>
          </a:schemeClr>
        </a:solidFill>
        <a:ln w="2540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solidFill>
                <a:schemeClr val="bg1"/>
              </a:solidFill>
              <a:effectLst>
                <a:outerShdw blurRad="38100" dist="38100" dir="2700000" algn="tl">
                  <a:srgbClr val="000000">
                    <a:alpha val="43137"/>
                  </a:srgbClr>
                </a:outerShdw>
              </a:effectLst>
            </a:rPr>
            <a:t>Respect your parents</a:t>
          </a:r>
        </a:p>
      </dsp:txBody>
      <dsp:txXfrm>
        <a:off x="3601302" y="585735"/>
        <a:ext cx="2767865" cy="549975"/>
      </dsp:txXfrm>
    </dsp:sp>
    <dsp:sp modelId="{25A897B0-F6AC-4A38-AF54-0F98F9D7343A}">
      <dsp:nvSpPr>
        <dsp:cNvPr id="0" name=""/>
        <dsp:cNvSpPr/>
      </dsp:nvSpPr>
      <dsp:spPr>
        <a:xfrm>
          <a:off x="3353283" y="455152"/>
          <a:ext cx="230908" cy="1103238"/>
        </a:xfrm>
        <a:custGeom>
          <a:avLst/>
          <a:gdLst/>
          <a:ahLst/>
          <a:cxnLst/>
          <a:rect l="0" t="0" r="0" b="0"/>
          <a:pathLst>
            <a:path>
              <a:moveTo>
                <a:pt x="0" y="0"/>
              </a:moveTo>
              <a:lnTo>
                <a:pt x="0" y="1103238"/>
              </a:lnTo>
              <a:lnTo>
                <a:pt x="230908" y="1103238"/>
              </a:lnTo>
            </a:path>
          </a:pathLst>
        </a:custGeom>
        <a:noFill/>
        <a:ln w="19050" cap="flat" cmpd="sng" algn="ctr">
          <a:solidFill>
            <a:schemeClr val="accent3">
              <a:lumMod val="20000"/>
              <a:lumOff val="80000"/>
            </a:schemeClr>
          </a:solidFill>
          <a:prstDash val="solid"/>
          <a:miter lim="800000"/>
        </a:ln>
        <a:effectLst/>
      </dsp:spPr>
      <dsp:style>
        <a:lnRef idx="2">
          <a:scrgbClr r="0" g="0" b="0"/>
        </a:lnRef>
        <a:fillRef idx="0">
          <a:scrgbClr r="0" g="0" b="0"/>
        </a:fillRef>
        <a:effectRef idx="0">
          <a:scrgbClr r="0" g="0" b="0"/>
        </a:effectRef>
        <a:fontRef idx="minor"/>
      </dsp:style>
    </dsp:sp>
    <dsp:sp modelId="{251A2955-AD13-4E2B-98A9-A00BADBFAAB7}">
      <dsp:nvSpPr>
        <dsp:cNvPr id="0" name=""/>
        <dsp:cNvSpPr/>
      </dsp:nvSpPr>
      <dsp:spPr>
        <a:xfrm>
          <a:off x="3584192" y="1266293"/>
          <a:ext cx="2802085" cy="584195"/>
        </a:xfrm>
        <a:prstGeom prst="roundRect">
          <a:avLst>
            <a:gd name="adj" fmla="val 10000"/>
          </a:avLst>
        </a:prstGeom>
        <a:solidFill>
          <a:schemeClr val="accent6">
            <a:lumMod val="75000"/>
          </a:schemeClr>
        </a:solidFill>
        <a:ln w="2540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solidFill>
                <a:schemeClr val="bg1"/>
              </a:solidFill>
              <a:effectLst>
                <a:outerShdw blurRad="38100" dist="38100" dir="2700000" algn="tl">
                  <a:srgbClr val="000000">
                    <a:alpha val="43137"/>
                  </a:srgbClr>
                </a:outerShdw>
              </a:effectLst>
            </a:rPr>
            <a:t>Respect the life of your neighbor</a:t>
          </a:r>
        </a:p>
      </dsp:txBody>
      <dsp:txXfrm>
        <a:off x="3601302" y="1283403"/>
        <a:ext cx="2767865" cy="549975"/>
      </dsp:txXfrm>
    </dsp:sp>
    <dsp:sp modelId="{29010C14-36D5-4659-8608-5030B6045705}">
      <dsp:nvSpPr>
        <dsp:cNvPr id="0" name=""/>
        <dsp:cNvSpPr/>
      </dsp:nvSpPr>
      <dsp:spPr>
        <a:xfrm>
          <a:off x="3353283" y="455152"/>
          <a:ext cx="230908" cy="1800906"/>
        </a:xfrm>
        <a:custGeom>
          <a:avLst/>
          <a:gdLst/>
          <a:ahLst/>
          <a:cxnLst/>
          <a:rect l="0" t="0" r="0" b="0"/>
          <a:pathLst>
            <a:path>
              <a:moveTo>
                <a:pt x="0" y="0"/>
              </a:moveTo>
              <a:lnTo>
                <a:pt x="0" y="1800906"/>
              </a:lnTo>
              <a:lnTo>
                <a:pt x="230908" y="1800906"/>
              </a:lnTo>
            </a:path>
          </a:pathLst>
        </a:custGeom>
        <a:noFill/>
        <a:ln w="19050" cap="flat" cmpd="sng" algn="ctr">
          <a:solidFill>
            <a:schemeClr val="accent3">
              <a:lumMod val="20000"/>
              <a:lumOff val="80000"/>
            </a:schemeClr>
          </a:solidFill>
          <a:prstDash val="solid"/>
          <a:miter lim="800000"/>
        </a:ln>
        <a:effectLst/>
      </dsp:spPr>
      <dsp:style>
        <a:lnRef idx="2">
          <a:scrgbClr r="0" g="0" b="0"/>
        </a:lnRef>
        <a:fillRef idx="0">
          <a:scrgbClr r="0" g="0" b="0"/>
        </a:fillRef>
        <a:effectRef idx="0">
          <a:scrgbClr r="0" g="0" b="0"/>
        </a:effectRef>
        <a:fontRef idx="minor"/>
      </dsp:style>
    </dsp:sp>
    <dsp:sp modelId="{783C7FA3-38D7-4350-BA9B-7031A5DE5F41}">
      <dsp:nvSpPr>
        <dsp:cNvPr id="0" name=""/>
        <dsp:cNvSpPr/>
      </dsp:nvSpPr>
      <dsp:spPr>
        <a:xfrm>
          <a:off x="3584192" y="1963961"/>
          <a:ext cx="2802085" cy="584195"/>
        </a:xfrm>
        <a:prstGeom prst="roundRect">
          <a:avLst>
            <a:gd name="adj" fmla="val 10000"/>
          </a:avLst>
        </a:prstGeom>
        <a:solidFill>
          <a:schemeClr val="accent6"/>
        </a:solidFill>
        <a:ln w="2540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solidFill>
                <a:schemeClr val="bg1"/>
              </a:solidFill>
              <a:effectLst>
                <a:outerShdw blurRad="38100" dist="38100" dir="2700000" algn="tl">
                  <a:srgbClr val="000000">
                    <a:alpha val="43137"/>
                  </a:srgbClr>
                </a:outerShdw>
              </a:effectLst>
              <a:latin typeface="Aptos" panose="02110004020202020204"/>
              <a:ea typeface="+mn-ea"/>
              <a:cs typeface="+mn-cs"/>
            </a:rPr>
            <a:t>Respect </a:t>
          </a:r>
          <a:r>
            <a:rPr lang="en" sz="1800" b="1" kern="1200" dirty="0">
              <a:solidFill>
                <a:schemeClr val="bg1"/>
              </a:solidFill>
              <a:effectLst>
                <a:outerShdw blurRad="38100" dist="38100" dir="2700000" algn="tl">
                  <a:srgbClr val="000000">
                    <a:alpha val="43137"/>
                  </a:srgbClr>
                </a:outerShdw>
              </a:effectLst>
            </a:rPr>
            <a:t>your spouse</a:t>
          </a:r>
        </a:p>
      </dsp:txBody>
      <dsp:txXfrm>
        <a:off x="3601302" y="1981071"/>
        <a:ext cx="2767865" cy="549975"/>
      </dsp:txXfrm>
    </dsp:sp>
    <dsp:sp modelId="{CC4F8605-1766-4968-A925-B2CD79BF371A}">
      <dsp:nvSpPr>
        <dsp:cNvPr id="0" name=""/>
        <dsp:cNvSpPr/>
      </dsp:nvSpPr>
      <dsp:spPr>
        <a:xfrm>
          <a:off x="3353283" y="455152"/>
          <a:ext cx="230908" cy="2498574"/>
        </a:xfrm>
        <a:custGeom>
          <a:avLst/>
          <a:gdLst/>
          <a:ahLst/>
          <a:cxnLst/>
          <a:rect l="0" t="0" r="0" b="0"/>
          <a:pathLst>
            <a:path>
              <a:moveTo>
                <a:pt x="0" y="0"/>
              </a:moveTo>
              <a:lnTo>
                <a:pt x="0" y="2498574"/>
              </a:lnTo>
              <a:lnTo>
                <a:pt x="230908" y="2498574"/>
              </a:lnTo>
            </a:path>
          </a:pathLst>
        </a:custGeom>
        <a:noFill/>
        <a:ln w="19050" cap="flat" cmpd="sng" algn="ctr">
          <a:solidFill>
            <a:schemeClr val="accent3">
              <a:lumMod val="20000"/>
              <a:lumOff val="80000"/>
            </a:schemeClr>
          </a:solidFill>
          <a:prstDash val="solid"/>
          <a:miter lim="800000"/>
        </a:ln>
        <a:effectLst/>
      </dsp:spPr>
      <dsp:style>
        <a:lnRef idx="2">
          <a:scrgbClr r="0" g="0" b="0"/>
        </a:lnRef>
        <a:fillRef idx="0">
          <a:scrgbClr r="0" g="0" b="0"/>
        </a:fillRef>
        <a:effectRef idx="0">
          <a:scrgbClr r="0" g="0" b="0"/>
        </a:effectRef>
        <a:fontRef idx="minor"/>
      </dsp:style>
    </dsp:sp>
    <dsp:sp modelId="{3F5C5F24-79BF-485B-86F9-082E193E2846}">
      <dsp:nvSpPr>
        <dsp:cNvPr id="0" name=""/>
        <dsp:cNvSpPr/>
      </dsp:nvSpPr>
      <dsp:spPr>
        <a:xfrm>
          <a:off x="3584192" y="2661629"/>
          <a:ext cx="2802085" cy="584195"/>
        </a:xfrm>
        <a:prstGeom prst="roundRect">
          <a:avLst>
            <a:gd name="adj" fmla="val 10000"/>
          </a:avLst>
        </a:prstGeom>
        <a:solidFill>
          <a:schemeClr val="accent6">
            <a:lumMod val="60000"/>
            <a:lumOff val="40000"/>
          </a:schemeClr>
        </a:solidFill>
        <a:ln w="2540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solidFill>
                <a:prstClr val="black">
                  <a:hueOff val="0"/>
                  <a:satOff val="0"/>
                  <a:lumOff val="0"/>
                  <a:alphaOff val="0"/>
                </a:prstClr>
              </a:solidFill>
              <a:latin typeface="Aptos" panose="02110004020202020204"/>
              <a:ea typeface="+mn-ea"/>
              <a:cs typeface="+mn-cs"/>
            </a:rPr>
            <a:t>Respect </a:t>
          </a:r>
          <a:r>
            <a:rPr lang="en" sz="1800" b="1" kern="1200" dirty="0"/>
            <a:t>what belongs to your neighbor</a:t>
          </a:r>
        </a:p>
      </dsp:txBody>
      <dsp:txXfrm>
        <a:off x="3601302" y="2678739"/>
        <a:ext cx="2767865" cy="549975"/>
      </dsp:txXfrm>
    </dsp:sp>
    <dsp:sp modelId="{6A1C0AB4-8719-4D58-B4E3-607A2FC6CAFF}">
      <dsp:nvSpPr>
        <dsp:cNvPr id="0" name=""/>
        <dsp:cNvSpPr/>
      </dsp:nvSpPr>
      <dsp:spPr>
        <a:xfrm>
          <a:off x="3353283" y="455152"/>
          <a:ext cx="230908" cy="3196242"/>
        </a:xfrm>
        <a:custGeom>
          <a:avLst/>
          <a:gdLst/>
          <a:ahLst/>
          <a:cxnLst/>
          <a:rect l="0" t="0" r="0" b="0"/>
          <a:pathLst>
            <a:path>
              <a:moveTo>
                <a:pt x="0" y="0"/>
              </a:moveTo>
              <a:lnTo>
                <a:pt x="0" y="3196242"/>
              </a:lnTo>
              <a:lnTo>
                <a:pt x="230908" y="3196242"/>
              </a:lnTo>
            </a:path>
          </a:pathLst>
        </a:custGeom>
        <a:noFill/>
        <a:ln w="19050" cap="flat" cmpd="sng" algn="ctr">
          <a:solidFill>
            <a:schemeClr val="accent3">
              <a:lumMod val="20000"/>
              <a:lumOff val="80000"/>
            </a:schemeClr>
          </a:solidFill>
          <a:prstDash val="solid"/>
          <a:miter lim="800000"/>
        </a:ln>
        <a:effectLst/>
      </dsp:spPr>
      <dsp:style>
        <a:lnRef idx="2">
          <a:scrgbClr r="0" g="0" b="0"/>
        </a:lnRef>
        <a:fillRef idx="0">
          <a:scrgbClr r="0" g="0" b="0"/>
        </a:fillRef>
        <a:effectRef idx="0">
          <a:scrgbClr r="0" g="0" b="0"/>
        </a:effectRef>
        <a:fontRef idx="minor"/>
      </dsp:style>
    </dsp:sp>
    <dsp:sp modelId="{9C80B295-4727-4F4C-A31A-0DAA49A49891}">
      <dsp:nvSpPr>
        <dsp:cNvPr id="0" name=""/>
        <dsp:cNvSpPr/>
      </dsp:nvSpPr>
      <dsp:spPr>
        <a:xfrm>
          <a:off x="3584192" y="3359297"/>
          <a:ext cx="2802085" cy="584195"/>
        </a:xfrm>
        <a:prstGeom prst="roundRect">
          <a:avLst>
            <a:gd name="adj" fmla="val 10000"/>
          </a:avLst>
        </a:prstGeom>
        <a:solidFill>
          <a:schemeClr val="accent6">
            <a:lumMod val="40000"/>
            <a:lumOff val="60000"/>
          </a:schemeClr>
        </a:solidFill>
        <a:ln w="2540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Respect the dignity of your neighbor</a:t>
          </a:r>
        </a:p>
      </dsp:txBody>
      <dsp:txXfrm>
        <a:off x="3601302" y="3376407"/>
        <a:ext cx="2767865" cy="549975"/>
      </dsp:txXfrm>
    </dsp:sp>
    <dsp:sp modelId="{5794C052-985B-485B-80CE-AF026B56FA72}">
      <dsp:nvSpPr>
        <dsp:cNvPr id="0" name=""/>
        <dsp:cNvSpPr/>
      </dsp:nvSpPr>
      <dsp:spPr>
        <a:xfrm>
          <a:off x="3353283" y="455152"/>
          <a:ext cx="230908" cy="3893911"/>
        </a:xfrm>
        <a:custGeom>
          <a:avLst/>
          <a:gdLst/>
          <a:ahLst/>
          <a:cxnLst/>
          <a:rect l="0" t="0" r="0" b="0"/>
          <a:pathLst>
            <a:path>
              <a:moveTo>
                <a:pt x="0" y="0"/>
              </a:moveTo>
              <a:lnTo>
                <a:pt x="0" y="3893911"/>
              </a:lnTo>
              <a:lnTo>
                <a:pt x="230908" y="3893911"/>
              </a:lnTo>
            </a:path>
          </a:pathLst>
        </a:custGeom>
        <a:noFill/>
        <a:ln w="19050" cap="flat" cmpd="sng" algn="ctr">
          <a:solidFill>
            <a:schemeClr val="accent3">
              <a:lumMod val="20000"/>
              <a:lumOff val="80000"/>
            </a:schemeClr>
          </a:solidFill>
          <a:prstDash val="solid"/>
          <a:miter lim="800000"/>
        </a:ln>
        <a:effectLst/>
      </dsp:spPr>
      <dsp:style>
        <a:lnRef idx="2">
          <a:scrgbClr r="0" g="0" b="0"/>
        </a:lnRef>
        <a:fillRef idx="0">
          <a:scrgbClr r="0" g="0" b="0"/>
        </a:fillRef>
        <a:effectRef idx="0">
          <a:scrgbClr r="0" g="0" b="0"/>
        </a:effectRef>
        <a:fontRef idx="minor"/>
      </dsp:style>
    </dsp:sp>
    <dsp:sp modelId="{F5FE3B36-0F1F-4052-AC4C-80423F6F343A}">
      <dsp:nvSpPr>
        <dsp:cNvPr id="0" name=""/>
        <dsp:cNvSpPr/>
      </dsp:nvSpPr>
      <dsp:spPr>
        <a:xfrm>
          <a:off x="3584192" y="4056966"/>
          <a:ext cx="2802085" cy="584195"/>
        </a:xfrm>
        <a:prstGeom prst="roundRect">
          <a:avLst>
            <a:gd name="adj" fmla="val 10000"/>
          </a:avLst>
        </a:prstGeom>
        <a:solidFill>
          <a:schemeClr val="accent6">
            <a:lumMod val="20000"/>
            <a:lumOff val="80000"/>
          </a:schemeClr>
        </a:solidFill>
        <a:ln w="2540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solidFill>
                <a:prstClr val="black">
                  <a:hueOff val="0"/>
                  <a:satOff val="0"/>
                  <a:lumOff val="0"/>
                  <a:alphaOff val="0"/>
                </a:prstClr>
              </a:solidFill>
              <a:latin typeface="Aptos" panose="02110004020202020204"/>
              <a:ea typeface="+mn-ea"/>
              <a:cs typeface="+mn-cs"/>
            </a:rPr>
            <a:t>Admire </a:t>
          </a:r>
          <a:r>
            <a:rPr lang="en" sz="1800" b="1" kern="1200" dirty="0"/>
            <a:t>your neighbor, but do not covet his.</a:t>
          </a:r>
        </a:p>
      </dsp:txBody>
      <dsp:txXfrm>
        <a:off x="3601302" y="4074076"/>
        <a:ext cx="2767865" cy="549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8A451-D182-4936-A3A5-863A08F660B4}">
      <dsp:nvSpPr>
        <dsp:cNvPr id="0" name=""/>
        <dsp:cNvSpPr/>
      </dsp:nvSpPr>
      <dsp:spPr>
        <a:xfrm>
          <a:off x="2365" y="96"/>
          <a:ext cx="6577045" cy="93328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 sz="4000" b="1" kern="1200" dirty="0">
              <a:effectLst>
                <a:outerShdw blurRad="38100" dist="38100" dir="2700000" algn="tl">
                  <a:srgbClr val="000000">
                    <a:alpha val="43137"/>
                  </a:srgbClr>
                </a:outerShdw>
              </a:effectLst>
            </a:rPr>
            <a:t>The commandment is</a:t>
          </a:r>
        </a:p>
      </dsp:txBody>
      <dsp:txXfrm>
        <a:off x="29700" y="27431"/>
        <a:ext cx="6522375" cy="878612"/>
      </dsp:txXfrm>
    </dsp:sp>
    <dsp:sp modelId="{A0CDD434-FFD9-4E89-AD9B-DE5E2AE90A78}">
      <dsp:nvSpPr>
        <dsp:cNvPr id="0" name=""/>
        <dsp:cNvSpPr/>
      </dsp:nvSpPr>
      <dsp:spPr>
        <a:xfrm>
          <a:off x="8785" y="1012926"/>
          <a:ext cx="2072034" cy="933282"/>
        </a:xfrm>
        <a:prstGeom prst="roundRect">
          <a:avLst>
            <a:gd name="adj" fmla="val 10000"/>
          </a:avLst>
        </a:prstGeom>
        <a:solidFill>
          <a:srgbClr val="FFC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 sz="3600" b="1" kern="1200" dirty="0">
              <a:effectLst>
                <a:outerShdw blurRad="38100" dist="38100" dir="2700000" algn="tl">
                  <a:srgbClr val="000000">
                    <a:alpha val="43137"/>
                  </a:srgbClr>
                </a:outerShdw>
              </a:effectLst>
            </a:rPr>
            <a:t>HOLY</a:t>
          </a:r>
        </a:p>
      </dsp:txBody>
      <dsp:txXfrm>
        <a:off x="36120" y="1040261"/>
        <a:ext cx="2017364" cy="878612"/>
      </dsp:txXfrm>
    </dsp:sp>
    <dsp:sp modelId="{02F15DA0-1B2B-4150-9548-B911C445F762}">
      <dsp:nvSpPr>
        <dsp:cNvPr id="0" name=""/>
        <dsp:cNvSpPr/>
      </dsp:nvSpPr>
      <dsp:spPr>
        <a:xfrm>
          <a:off x="12826" y="2025755"/>
          <a:ext cx="2063952" cy="2298497"/>
        </a:xfrm>
        <a:prstGeom prst="roundRect">
          <a:avLst>
            <a:gd name="adj" fmla="val 10000"/>
          </a:avLst>
        </a:prstGeom>
        <a:solidFill>
          <a:srgbClr val="8A69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“Holy, holy, holy is the Lord God Almighty” </a:t>
          </a:r>
          <a:br>
            <a:rPr lang="es-ES" sz="2000" b="1" kern="1200" dirty="0">
              <a:effectLst>
                <a:outerShdw blurRad="38100" dist="38100" dir="2700000" algn="tl">
                  <a:srgbClr val="000000">
                    <a:alpha val="43137"/>
                  </a:srgbClr>
                </a:outerShdw>
              </a:effectLst>
            </a:rPr>
          </a:br>
          <a:r>
            <a:rPr lang="en" sz="2000" b="1" kern="1200" dirty="0">
              <a:effectLst>
                <a:outerShdw blurRad="38100" dist="38100" dir="2700000" algn="tl">
                  <a:srgbClr val="000000">
                    <a:alpha val="43137"/>
                  </a:srgbClr>
                </a:outerShdw>
              </a:effectLst>
            </a:rPr>
            <a:t>(Rev. 4:8)</a:t>
          </a:r>
        </a:p>
      </dsp:txBody>
      <dsp:txXfrm>
        <a:off x="73277" y="2086206"/>
        <a:ext cx="1943050" cy="2177595"/>
      </dsp:txXfrm>
    </dsp:sp>
    <dsp:sp modelId="{31B5C34D-888A-4C89-9E13-0D993B41B167}">
      <dsp:nvSpPr>
        <dsp:cNvPr id="0" name=""/>
        <dsp:cNvSpPr/>
      </dsp:nvSpPr>
      <dsp:spPr>
        <a:xfrm>
          <a:off x="2254870" y="1012926"/>
          <a:ext cx="2072034" cy="933282"/>
        </a:xfrm>
        <a:prstGeom prst="roundRect">
          <a:avLst>
            <a:gd name="adj" fmla="val 10000"/>
          </a:avLst>
        </a:prstGeom>
        <a:solidFill>
          <a:schemeClr val="accent3">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err="1">
              <a:effectLst>
                <a:outerShdw blurRad="38100" dist="38100" dir="2700000" algn="tl">
                  <a:srgbClr val="000000">
                    <a:alpha val="43137"/>
                  </a:srgbClr>
                </a:outerShdw>
              </a:effectLst>
            </a:rPr>
            <a:t>RIGHTEOUS</a:t>
          </a:r>
          <a:endParaRPr lang="en" sz="2400" b="1" kern="1200" dirty="0">
            <a:effectLst>
              <a:outerShdw blurRad="38100" dist="38100" dir="2700000" algn="tl">
                <a:srgbClr val="000000">
                  <a:alpha val="43137"/>
                </a:srgbClr>
              </a:outerShdw>
            </a:effectLst>
          </a:endParaRPr>
        </a:p>
      </dsp:txBody>
      <dsp:txXfrm>
        <a:off x="2282205" y="1040261"/>
        <a:ext cx="2017364" cy="878612"/>
      </dsp:txXfrm>
    </dsp:sp>
    <dsp:sp modelId="{3F879CA8-CAAF-41B0-B4ED-B3136B27D043}">
      <dsp:nvSpPr>
        <dsp:cNvPr id="0" name=""/>
        <dsp:cNvSpPr/>
      </dsp:nvSpPr>
      <dsp:spPr>
        <a:xfrm>
          <a:off x="2258911" y="2025755"/>
          <a:ext cx="2063952" cy="2298497"/>
        </a:xfrm>
        <a:prstGeom prst="roundRect">
          <a:avLst>
            <a:gd name="adj" fmla="val 10000"/>
          </a:avLst>
        </a:prstGeom>
        <a:solidFill>
          <a:srgbClr val="239533"/>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“Righteous Father” </a:t>
          </a:r>
          <a:br>
            <a:rPr lang="es-ES" sz="2000" b="1" kern="1200" dirty="0">
              <a:effectLst>
                <a:outerShdw blurRad="38100" dist="38100" dir="2700000" algn="tl">
                  <a:srgbClr val="000000">
                    <a:alpha val="43137"/>
                  </a:srgbClr>
                </a:outerShdw>
              </a:effectLst>
            </a:rPr>
          </a:br>
          <a:r>
            <a:rPr lang="en" sz="2000" b="1" kern="1200" dirty="0">
              <a:effectLst>
                <a:outerShdw blurRad="38100" dist="38100" dir="2700000" algn="tl">
                  <a:srgbClr val="000000">
                    <a:alpha val="43137"/>
                  </a:srgbClr>
                </a:outerShdw>
              </a:effectLst>
            </a:rPr>
            <a:t>(Jn. 17:25)</a:t>
          </a:r>
        </a:p>
      </dsp:txBody>
      <dsp:txXfrm>
        <a:off x="2319362" y="2086206"/>
        <a:ext cx="1943050" cy="2177595"/>
      </dsp:txXfrm>
    </dsp:sp>
    <dsp:sp modelId="{4EAC58CD-8356-4EA8-9C36-CAA7DE7081D9}">
      <dsp:nvSpPr>
        <dsp:cNvPr id="0" name=""/>
        <dsp:cNvSpPr/>
      </dsp:nvSpPr>
      <dsp:spPr>
        <a:xfrm>
          <a:off x="4500956" y="1012926"/>
          <a:ext cx="2072034" cy="933282"/>
        </a:xfrm>
        <a:prstGeom prst="roundRect">
          <a:avLst>
            <a:gd name="adj" fmla="val 10000"/>
          </a:avLst>
        </a:prstGeom>
        <a:solidFill>
          <a:srgbClr val="FF99C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 sz="3600" b="1" kern="1200" dirty="0">
              <a:effectLst>
                <a:outerShdw blurRad="38100" dist="38100" dir="2700000" algn="tl">
                  <a:srgbClr val="000000">
                    <a:alpha val="43137"/>
                  </a:srgbClr>
                </a:outerShdw>
              </a:effectLst>
            </a:rPr>
            <a:t>GOOD</a:t>
          </a:r>
        </a:p>
      </dsp:txBody>
      <dsp:txXfrm>
        <a:off x="4528291" y="1040261"/>
        <a:ext cx="2017364" cy="878612"/>
      </dsp:txXfrm>
    </dsp:sp>
    <dsp:sp modelId="{7E9F88E6-1EC4-42D7-B06D-A20A7386A1EC}">
      <dsp:nvSpPr>
        <dsp:cNvPr id="0" name=""/>
        <dsp:cNvSpPr/>
      </dsp:nvSpPr>
      <dsp:spPr>
        <a:xfrm>
          <a:off x="4504997" y="2025755"/>
          <a:ext cx="2063952" cy="2298497"/>
        </a:xfrm>
        <a:prstGeom prst="roundRect">
          <a:avLst>
            <a:gd name="adj" fmla="val 10000"/>
          </a:avLst>
        </a:prstGeom>
        <a:solidFill>
          <a:srgbClr val="CC00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“There is none good except God alone” </a:t>
          </a:r>
          <a:br>
            <a:rPr lang="es-ES" sz="2000" b="1" kern="1200" dirty="0">
              <a:effectLst>
                <a:outerShdw blurRad="38100" dist="38100" dir="2700000" algn="tl">
                  <a:srgbClr val="000000">
                    <a:alpha val="43137"/>
                  </a:srgbClr>
                </a:outerShdw>
              </a:effectLst>
            </a:rPr>
          </a:br>
          <a:r>
            <a:rPr lang="en" sz="2000" b="1" kern="1200" dirty="0">
              <a:effectLst>
                <a:outerShdw blurRad="38100" dist="38100" dir="2700000" algn="tl">
                  <a:srgbClr val="000000">
                    <a:alpha val="43137"/>
                  </a:srgbClr>
                </a:outerShdw>
              </a:effectLst>
            </a:rPr>
            <a:t>(Luke 18:19)</a:t>
          </a:r>
        </a:p>
      </dsp:txBody>
      <dsp:txXfrm>
        <a:off x="4565448" y="2086206"/>
        <a:ext cx="1943050" cy="21775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774F5-3748-4F0B-BEB0-693D292BB664}">
      <dsp:nvSpPr>
        <dsp:cNvPr id="0" name=""/>
        <dsp:cNvSpPr/>
      </dsp:nvSpPr>
      <dsp:spPr>
        <a:xfrm>
          <a:off x="880" y="47060"/>
          <a:ext cx="3434724" cy="4087129"/>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chemeClr val="accent6">
              <a:lumMod val="40000"/>
              <a:lumOff val="6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902532D-EA88-453A-AAC5-82FFDEB0F2E1}">
      <dsp:nvSpPr>
        <dsp:cNvPr id="0" name=""/>
        <dsp:cNvSpPr/>
      </dsp:nvSpPr>
      <dsp:spPr>
        <a:xfrm>
          <a:off x="310005" y="3410048"/>
          <a:ext cx="3056904" cy="1393392"/>
        </a:xfrm>
        <a:prstGeom prst="wedgeRectCallout">
          <a:avLst>
            <a:gd name="adj1" fmla="val 20250"/>
            <a:gd name="adj2" fmla="val -60700"/>
          </a:avLst>
        </a:prstGeom>
        <a:solidFill>
          <a:schemeClr val="accent6">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tx1"/>
              </a:solidFill>
            </a:rPr>
            <a:t>The Law teaches us to differentiate between good and evil</a:t>
          </a:r>
          <a:endParaRPr lang="es-ES" sz="2000" kern="1200" dirty="0">
            <a:solidFill>
              <a:schemeClr val="tx1"/>
            </a:solidFill>
          </a:endParaRPr>
        </a:p>
      </dsp:txBody>
      <dsp:txXfrm>
        <a:off x="310005" y="3410048"/>
        <a:ext cx="3056904" cy="1393392"/>
      </dsp:txXfrm>
    </dsp:sp>
    <dsp:sp modelId="{7264B704-8A86-45E8-8605-9A6620247F79}">
      <dsp:nvSpPr>
        <dsp:cNvPr id="0" name=""/>
        <dsp:cNvSpPr/>
      </dsp:nvSpPr>
      <dsp:spPr>
        <a:xfrm>
          <a:off x="3779077" y="47060"/>
          <a:ext cx="3434724" cy="4087129"/>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38100">
          <a:solidFill>
            <a:schemeClr val="accent4">
              <a:lumMod val="20000"/>
              <a:lumOff val="8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3DA2B52-0E59-4976-820F-42BBDAA2C63A}">
      <dsp:nvSpPr>
        <dsp:cNvPr id="0" name=""/>
        <dsp:cNvSpPr/>
      </dsp:nvSpPr>
      <dsp:spPr>
        <a:xfrm>
          <a:off x="4088202" y="3410048"/>
          <a:ext cx="3056904" cy="1393392"/>
        </a:xfrm>
        <a:prstGeom prst="wedgeRectCallout">
          <a:avLst>
            <a:gd name="adj1" fmla="val 20250"/>
            <a:gd name="adj2" fmla="val -60700"/>
          </a:avLst>
        </a:prstGeom>
        <a:solidFill>
          <a:schemeClr val="accent4">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tx1"/>
              </a:solidFill>
            </a:rPr>
            <a:t>Grace forgives us when we break the Law, and enables us to continue choosing the good.</a:t>
          </a:r>
          <a:endParaRPr lang="es-ES" sz="2000" kern="1200" dirty="0">
            <a:solidFill>
              <a:schemeClr val="tx1"/>
            </a:solidFill>
          </a:endParaRPr>
        </a:p>
      </dsp:txBody>
      <dsp:txXfrm>
        <a:off x="4088202" y="3410048"/>
        <a:ext cx="3056904" cy="13933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3999B9-EE08-7E63-CA98-19FBD79F2C8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07100B0-6018-29C9-80EF-CC2ECE4354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879C2F9-30A8-5DFE-A014-77D6E1F411F3}"/>
              </a:ext>
            </a:extLst>
          </p:cNvPr>
          <p:cNvSpPr>
            <a:spLocks noGrp="1"/>
          </p:cNvSpPr>
          <p:nvPr>
            <p:ph type="dt" sz="half" idx="10"/>
          </p:nvPr>
        </p:nvSpPr>
        <p:spPr/>
        <p:txBody>
          <a:bodyPr/>
          <a:lstStyle/>
          <a:p>
            <a:fld id="{5D52DAC4-DE9E-4694-86CC-0A1005CC87A7}" type="datetimeFigureOut">
              <a:rPr lang="es-ES" smtClean="0"/>
              <a:t>09/03/2025</a:t>
            </a:fld>
            <a:endParaRPr lang="es-ES"/>
          </a:p>
        </p:txBody>
      </p:sp>
      <p:sp>
        <p:nvSpPr>
          <p:cNvPr id="5" name="Marcador de pie de página 4">
            <a:extLst>
              <a:ext uri="{FF2B5EF4-FFF2-40B4-BE49-F238E27FC236}">
                <a16:creationId xmlns:a16="http://schemas.microsoft.com/office/drawing/2014/main" id="{FDF9EBA5-0F3A-6CF9-C0FC-A0C14A26B5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9EB254-A648-D6C2-14D4-7FADB7A34D67}"/>
              </a:ext>
            </a:extLst>
          </p:cNvPr>
          <p:cNvSpPr>
            <a:spLocks noGrp="1"/>
          </p:cNvSpPr>
          <p:nvPr>
            <p:ph type="sldNum" sz="quarter" idx="12"/>
          </p:nvPr>
        </p:nvSpPr>
        <p:spPr/>
        <p:txBody>
          <a:bodyPr/>
          <a:lstStyle/>
          <a:p>
            <a:fld id="{CC5E6996-89AC-44A5-BC27-7A2141EAA693}" type="slidenum">
              <a:rPr lang="es-ES" smtClean="0"/>
              <a:t>‹Nº›</a:t>
            </a:fld>
            <a:endParaRPr lang="es-ES"/>
          </a:p>
        </p:txBody>
      </p:sp>
    </p:spTree>
    <p:extLst>
      <p:ext uri="{BB962C8B-B14F-4D97-AF65-F5344CB8AC3E}">
        <p14:creationId xmlns:p14="http://schemas.microsoft.com/office/powerpoint/2010/main" val="170564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8E236C-9F99-6772-1022-024524F209C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C3E9666-6636-662A-2BA0-A6734E5B09E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DF7AF16-AC5B-9704-EE7F-43ED7ADDC54C}"/>
              </a:ext>
            </a:extLst>
          </p:cNvPr>
          <p:cNvSpPr>
            <a:spLocks noGrp="1"/>
          </p:cNvSpPr>
          <p:nvPr>
            <p:ph type="dt" sz="half" idx="10"/>
          </p:nvPr>
        </p:nvSpPr>
        <p:spPr/>
        <p:txBody>
          <a:bodyPr/>
          <a:lstStyle/>
          <a:p>
            <a:fld id="{5D52DAC4-DE9E-4694-86CC-0A1005CC87A7}" type="datetimeFigureOut">
              <a:rPr lang="es-ES" smtClean="0"/>
              <a:t>09/03/2025</a:t>
            </a:fld>
            <a:endParaRPr lang="es-ES"/>
          </a:p>
        </p:txBody>
      </p:sp>
      <p:sp>
        <p:nvSpPr>
          <p:cNvPr id="5" name="Marcador de pie de página 4">
            <a:extLst>
              <a:ext uri="{FF2B5EF4-FFF2-40B4-BE49-F238E27FC236}">
                <a16:creationId xmlns:a16="http://schemas.microsoft.com/office/drawing/2014/main" id="{5D574FC1-0081-469C-98A0-0A2A2350BFD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016CFC-125E-EDF6-3CB0-557D1F115216}"/>
              </a:ext>
            </a:extLst>
          </p:cNvPr>
          <p:cNvSpPr>
            <a:spLocks noGrp="1"/>
          </p:cNvSpPr>
          <p:nvPr>
            <p:ph type="sldNum" sz="quarter" idx="12"/>
          </p:nvPr>
        </p:nvSpPr>
        <p:spPr/>
        <p:txBody>
          <a:bodyPr/>
          <a:lstStyle/>
          <a:p>
            <a:fld id="{CC5E6996-89AC-44A5-BC27-7A2141EAA693}" type="slidenum">
              <a:rPr lang="es-ES" smtClean="0"/>
              <a:t>‹Nº›</a:t>
            </a:fld>
            <a:endParaRPr lang="es-ES"/>
          </a:p>
        </p:txBody>
      </p:sp>
    </p:spTree>
    <p:extLst>
      <p:ext uri="{BB962C8B-B14F-4D97-AF65-F5344CB8AC3E}">
        <p14:creationId xmlns:p14="http://schemas.microsoft.com/office/powerpoint/2010/main" val="33864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AC9BBCD-8480-2089-93A5-D98820353CF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00828A7-2ED3-2C69-377A-92493F2E8C9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B58BA4D-E598-D532-458C-DABF981FAEFC}"/>
              </a:ext>
            </a:extLst>
          </p:cNvPr>
          <p:cNvSpPr>
            <a:spLocks noGrp="1"/>
          </p:cNvSpPr>
          <p:nvPr>
            <p:ph type="dt" sz="half" idx="10"/>
          </p:nvPr>
        </p:nvSpPr>
        <p:spPr/>
        <p:txBody>
          <a:bodyPr/>
          <a:lstStyle/>
          <a:p>
            <a:fld id="{5D52DAC4-DE9E-4694-86CC-0A1005CC87A7}" type="datetimeFigureOut">
              <a:rPr lang="es-ES" smtClean="0"/>
              <a:t>09/03/2025</a:t>
            </a:fld>
            <a:endParaRPr lang="es-ES"/>
          </a:p>
        </p:txBody>
      </p:sp>
      <p:sp>
        <p:nvSpPr>
          <p:cNvPr id="5" name="Marcador de pie de página 4">
            <a:extLst>
              <a:ext uri="{FF2B5EF4-FFF2-40B4-BE49-F238E27FC236}">
                <a16:creationId xmlns:a16="http://schemas.microsoft.com/office/drawing/2014/main" id="{B31A62DF-A558-5297-E923-7499559C6F8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CDC3438-B748-50AD-DF7A-1A455168AD10}"/>
              </a:ext>
            </a:extLst>
          </p:cNvPr>
          <p:cNvSpPr>
            <a:spLocks noGrp="1"/>
          </p:cNvSpPr>
          <p:nvPr>
            <p:ph type="sldNum" sz="quarter" idx="12"/>
          </p:nvPr>
        </p:nvSpPr>
        <p:spPr/>
        <p:txBody>
          <a:bodyPr/>
          <a:lstStyle/>
          <a:p>
            <a:fld id="{CC5E6996-89AC-44A5-BC27-7A2141EAA693}" type="slidenum">
              <a:rPr lang="es-ES" smtClean="0"/>
              <a:t>‹Nº›</a:t>
            </a:fld>
            <a:endParaRPr lang="es-ES"/>
          </a:p>
        </p:txBody>
      </p:sp>
    </p:spTree>
    <p:extLst>
      <p:ext uri="{BB962C8B-B14F-4D97-AF65-F5344CB8AC3E}">
        <p14:creationId xmlns:p14="http://schemas.microsoft.com/office/powerpoint/2010/main" val="333700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4DBFAD-0D76-86AD-8DEC-C358368A67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9BF119C-DABB-62DB-0B46-862D857C7EE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A811C3-99BF-B339-E6C7-007F94D2C477}"/>
              </a:ext>
            </a:extLst>
          </p:cNvPr>
          <p:cNvSpPr>
            <a:spLocks noGrp="1"/>
          </p:cNvSpPr>
          <p:nvPr>
            <p:ph type="dt" sz="half" idx="10"/>
          </p:nvPr>
        </p:nvSpPr>
        <p:spPr/>
        <p:txBody>
          <a:bodyPr/>
          <a:lstStyle/>
          <a:p>
            <a:fld id="{5D52DAC4-DE9E-4694-86CC-0A1005CC87A7}" type="datetimeFigureOut">
              <a:rPr lang="es-ES" smtClean="0"/>
              <a:t>09/03/2025</a:t>
            </a:fld>
            <a:endParaRPr lang="es-ES"/>
          </a:p>
        </p:txBody>
      </p:sp>
      <p:sp>
        <p:nvSpPr>
          <p:cNvPr id="5" name="Marcador de pie de página 4">
            <a:extLst>
              <a:ext uri="{FF2B5EF4-FFF2-40B4-BE49-F238E27FC236}">
                <a16:creationId xmlns:a16="http://schemas.microsoft.com/office/drawing/2014/main" id="{15C5174B-98EA-BCF5-0CFE-A8E13395E8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E72FA1-02E9-F32C-3D5E-24740826C5D7}"/>
              </a:ext>
            </a:extLst>
          </p:cNvPr>
          <p:cNvSpPr>
            <a:spLocks noGrp="1"/>
          </p:cNvSpPr>
          <p:nvPr>
            <p:ph type="sldNum" sz="quarter" idx="12"/>
          </p:nvPr>
        </p:nvSpPr>
        <p:spPr/>
        <p:txBody>
          <a:bodyPr/>
          <a:lstStyle/>
          <a:p>
            <a:fld id="{CC5E6996-89AC-44A5-BC27-7A2141EAA693}" type="slidenum">
              <a:rPr lang="es-ES" smtClean="0"/>
              <a:t>‹Nº›</a:t>
            </a:fld>
            <a:endParaRPr lang="es-ES"/>
          </a:p>
        </p:txBody>
      </p:sp>
    </p:spTree>
    <p:extLst>
      <p:ext uri="{BB962C8B-B14F-4D97-AF65-F5344CB8AC3E}">
        <p14:creationId xmlns:p14="http://schemas.microsoft.com/office/powerpoint/2010/main" val="176748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F06CCB-CB6D-8B9B-832D-B63C8E90289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72D43D1-5D31-75DF-022D-CDBFF5AE01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E52C5AE-EE17-7805-039C-6F022074CA74}"/>
              </a:ext>
            </a:extLst>
          </p:cNvPr>
          <p:cNvSpPr>
            <a:spLocks noGrp="1"/>
          </p:cNvSpPr>
          <p:nvPr>
            <p:ph type="dt" sz="half" idx="10"/>
          </p:nvPr>
        </p:nvSpPr>
        <p:spPr/>
        <p:txBody>
          <a:bodyPr/>
          <a:lstStyle/>
          <a:p>
            <a:fld id="{5D52DAC4-DE9E-4694-86CC-0A1005CC87A7}" type="datetimeFigureOut">
              <a:rPr lang="es-ES" smtClean="0"/>
              <a:t>09/03/2025</a:t>
            </a:fld>
            <a:endParaRPr lang="es-ES"/>
          </a:p>
        </p:txBody>
      </p:sp>
      <p:sp>
        <p:nvSpPr>
          <p:cNvPr id="5" name="Marcador de pie de página 4">
            <a:extLst>
              <a:ext uri="{FF2B5EF4-FFF2-40B4-BE49-F238E27FC236}">
                <a16:creationId xmlns:a16="http://schemas.microsoft.com/office/drawing/2014/main" id="{77E873C3-7912-9272-15D2-2119AF8987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0D4B71-986D-B88A-FBF2-9BB2D5E5F03F}"/>
              </a:ext>
            </a:extLst>
          </p:cNvPr>
          <p:cNvSpPr>
            <a:spLocks noGrp="1"/>
          </p:cNvSpPr>
          <p:nvPr>
            <p:ph type="sldNum" sz="quarter" idx="12"/>
          </p:nvPr>
        </p:nvSpPr>
        <p:spPr/>
        <p:txBody>
          <a:bodyPr/>
          <a:lstStyle/>
          <a:p>
            <a:fld id="{CC5E6996-89AC-44A5-BC27-7A2141EAA693}" type="slidenum">
              <a:rPr lang="es-ES" smtClean="0"/>
              <a:t>‹Nº›</a:t>
            </a:fld>
            <a:endParaRPr lang="es-ES"/>
          </a:p>
        </p:txBody>
      </p:sp>
    </p:spTree>
    <p:extLst>
      <p:ext uri="{BB962C8B-B14F-4D97-AF65-F5344CB8AC3E}">
        <p14:creationId xmlns:p14="http://schemas.microsoft.com/office/powerpoint/2010/main" val="219407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E92232-F8AF-1155-BE2F-6A09147F7C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C2B637-029A-C96F-13C5-391275BFE0B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21A7D32-76E0-8E49-F5CB-32000A9696D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88CBBF0-D9D1-3819-1F0E-0CA5EDE7E156}"/>
              </a:ext>
            </a:extLst>
          </p:cNvPr>
          <p:cNvSpPr>
            <a:spLocks noGrp="1"/>
          </p:cNvSpPr>
          <p:nvPr>
            <p:ph type="dt" sz="half" idx="10"/>
          </p:nvPr>
        </p:nvSpPr>
        <p:spPr/>
        <p:txBody>
          <a:bodyPr/>
          <a:lstStyle/>
          <a:p>
            <a:fld id="{5D52DAC4-DE9E-4694-86CC-0A1005CC87A7}" type="datetimeFigureOut">
              <a:rPr lang="es-ES" smtClean="0"/>
              <a:t>09/03/2025</a:t>
            </a:fld>
            <a:endParaRPr lang="es-ES"/>
          </a:p>
        </p:txBody>
      </p:sp>
      <p:sp>
        <p:nvSpPr>
          <p:cNvPr id="6" name="Marcador de pie de página 5">
            <a:extLst>
              <a:ext uri="{FF2B5EF4-FFF2-40B4-BE49-F238E27FC236}">
                <a16:creationId xmlns:a16="http://schemas.microsoft.com/office/drawing/2014/main" id="{B8753BF7-93FA-BD05-C99D-66CE279BF5A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39A35DF-61FD-87DE-8991-3BE54DCBA8DC}"/>
              </a:ext>
            </a:extLst>
          </p:cNvPr>
          <p:cNvSpPr>
            <a:spLocks noGrp="1"/>
          </p:cNvSpPr>
          <p:nvPr>
            <p:ph type="sldNum" sz="quarter" idx="12"/>
          </p:nvPr>
        </p:nvSpPr>
        <p:spPr/>
        <p:txBody>
          <a:bodyPr/>
          <a:lstStyle/>
          <a:p>
            <a:fld id="{CC5E6996-89AC-44A5-BC27-7A2141EAA693}" type="slidenum">
              <a:rPr lang="es-ES" smtClean="0"/>
              <a:t>‹Nº›</a:t>
            </a:fld>
            <a:endParaRPr lang="es-ES"/>
          </a:p>
        </p:txBody>
      </p:sp>
    </p:spTree>
    <p:extLst>
      <p:ext uri="{BB962C8B-B14F-4D97-AF65-F5344CB8AC3E}">
        <p14:creationId xmlns:p14="http://schemas.microsoft.com/office/powerpoint/2010/main" val="110217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79AE35-11FB-6390-C293-2C7150EAF24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5A6AA45-A06E-F9A2-6F10-0E05DA674B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B26E59C-DF54-3A8F-A0FB-4F45BB896BF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6C4D71B-9DCB-843A-3F26-74ED55A63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E8E2384-9D67-3E8D-C80B-5B5E6C43CCF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69E428B-83DE-D99A-D912-1CF31D3CA4D1}"/>
              </a:ext>
            </a:extLst>
          </p:cNvPr>
          <p:cNvSpPr>
            <a:spLocks noGrp="1"/>
          </p:cNvSpPr>
          <p:nvPr>
            <p:ph type="dt" sz="half" idx="10"/>
          </p:nvPr>
        </p:nvSpPr>
        <p:spPr/>
        <p:txBody>
          <a:bodyPr/>
          <a:lstStyle/>
          <a:p>
            <a:fld id="{5D52DAC4-DE9E-4694-86CC-0A1005CC87A7}" type="datetimeFigureOut">
              <a:rPr lang="es-ES" smtClean="0"/>
              <a:t>09/03/2025</a:t>
            </a:fld>
            <a:endParaRPr lang="es-ES"/>
          </a:p>
        </p:txBody>
      </p:sp>
      <p:sp>
        <p:nvSpPr>
          <p:cNvPr id="8" name="Marcador de pie de página 7">
            <a:extLst>
              <a:ext uri="{FF2B5EF4-FFF2-40B4-BE49-F238E27FC236}">
                <a16:creationId xmlns:a16="http://schemas.microsoft.com/office/drawing/2014/main" id="{BB3034A0-0779-CA51-D6DE-93D339A906A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EA74E27-28A7-4FA1-D49A-9E4262DFB0F2}"/>
              </a:ext>
            </a:extLst>
          </p:cNvPr>
          <p:cNvSpPr>
            <a:spLocks noGrp="1"/>
          </p:cNvSpPr>
          <p:nvPr>
            <p:ph type="sldNum" sz="quarter" idx="12"/>
          </p:nvPr>
        </p:nvSpPr>
        <p:spPr/>
        <p:txBody>
          <a:bodyPr/>
          <a:lstStyle/>
          <a:p>
            <a:fld id="{CC5E6996-89AC-44A5-BC27-7A2141EAA693}" type="slidenum">
              <a:rPr lang="es-ES" smtClean="0"/>
              <a:t>‹Nº›</a:t>
            </a:fld>
            <a:endParaRPr lang="es-ES"/>
          </a:p>
        </p:txBody>
      </p:sp>
    </p:spTree>
    <p:extLst>
      <p:ext uri="{BB962C8B-B14F-4D97-AF65-F5344CB8AC3E}">
        <p14:creationId xmlns:p14="http://schemas.microsoft.com/office/powerpoint/2010/main" val="60205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D1AFFC-5A29-C1FE-ABED-9EC66527888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2377CE1-4FD6-044C-600B-A7CE2661776E}"/>
              </a:ext>
            </a:extLst>
          </p:cNvPr>
          <p:cNvSpPr>
            <a:spLocks noGrp="1"/>
          </p:cNvSpPr>
          <p:nvPr>
            <p:ph type="dt" sz="half" idx="10"/>
          </p:nvPr>
        </p:nvSpPr>
        <p:spPr/>
        <p:txBody>
          <a:bodyPr/>
          <a:lstStyle/>
          <a:p>
            <a:fld id="{5D52DAC4-DE9E-4694-86CC-0A1005CC87A7}" type="datetimeFigureOut">
              <a:rPr lang="es-ES" smtClean="0"/>
              <a:t>09/03/2025</a:t>
            </a:fld>
            <a:endParaRPr lang="es-ES"/>
          </a:p>
        </p:txBody>
      </p:sp>
      <p:sp>
        <p:nvSpPr>
          <p:cNvPr id="4" name="Marcador de pie de página 3">
            <a:extLst>
              <a:ext uri="{FF2B5EF4-FFF2-40B4-BE49-F238E27FC236}">
                <a16:creationId xmlns:a16="http://schemas.microsoft.com/office/drawing/2014/main" id="{341CEBF1-D981-31A1-941E-C0ACC76D90E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A59BD86-8214-F6F0-E900-5AA95827251E}"/>
              </a:ext>
            </a:extLst>
          </p:cNvPr>
          <p:cNvSpPr>
            <a:spLocks noGrp="1"/>
          </p:cNvSpPr>
          <p:nvPr>
            <p:ph type="sldNum" sz="quarter" idx="12"/>
          </p:nvPr>
        </p:nvSpPr>
        <p:spPr/>
        <p:txBody>
          <a:bodyPr/>
          <a:lstStyle/>
          <a:p>
            <a:fld id="{CC5E6996-89AC-44A5-BC27-7A2141EAA693}" type="slidenum">
              <a:rPr lang="es-ES" smtClean="0"/>
              <a:t>‹Nº›</a:t>
            </a:fld>
            <a:endParaRPr lang="es-ES"/>
          </a:p>
        </p:txBody>
      </p:sp>
    </p:spTree>
    <p:extLst>
      <p:ext uri="{BB962C8B-B14F-4D97-AF65-F5344CB8AC3E}">
        <p14:creationId xmlns:p14="http://schemas.microsoft.com/office/powerpoint/2010/main" val="52185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407C6C7-016E-D13D-E72D-EF73798E95FA}"/>
              </a:ext>
            </a:extLst>
          </p:cNvPr>
          <p:cNvSpPr>
            <a:spLocks noGrp="1"/>
          </p:cNvSpPr>
          <p:nvPr>
            <p:ph type="dt" sz="half" idx="10"/>
          </p:nvPr>
        </p:nvSpPr>
        <p:spPr/>
        <p:txBody>
          <a:bodyPr/>
          <a:lstStyle/>
          <a:p>
            <a:fld id="{5D52DAC4-DE9E-4694-86CC-0A1005CC87A7}" type="datetimeFigureOut">
              <a:rPr lang="es-ES" smtClean="0"/>
              <a:t>09/03/2025</a:t>
            </a:fld>
            <a:endParaRPr lang="es-ES"/>
          </a:p>
        </p:txBody>
      </p:sp>
      <p:sp>
        <p:nvSpPr>
          <p:cNvPr id="3" name="Marcador de pie de página 2">
            <a:extLst>
              <a:ext uri="{FF2B5EF4-FFF2-40B4-BE49-F238E27FC236}">
                <a16:creationId xmlns:a16="http://schemas.microsoft.com/office/drawing/2014/main" id="{8240C7B7-AD5C-A3E7-22E7-ED5080462FA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8F55581-49C1-079F-EE7D-666DE929D067}"/>
              </a:ext>
            </a:extLst>
          </p:cNvPr>
          <p:cNvSpPr>
            <a:spLocks noGrp="1"/>
          </p:cNvSpPr>
          <p:nvPr>
            <p:ph type="sldNum" sz="quarter" idx="12"/>
          </p:nvPr>
        </p:nvSpPr>
        <p:spPr/>
        <p:txBody>
          <a:bodyPr/>
          <a:lstStyle/>
          <a:p>
            <a:fld id="{CC5E6996-89AC-44A5-BC27-7A2141EAA693}" type="slidenum">
              <a:rPr lang="es-ES" smtClean="0"/>
              <a:t>‹Nº›</a:t>
            </a:fld>
            <a:endParaRPr lang="es-ES"/>
          </a:p>
        </p:txBody>
      </p:sp>
    </p:spTree>
    <p:extLst>
      <p:ext uri="{BB962C8B-B14F-4D97-AF65-F5344CB8AC3E}">
        <p14:creationId xmlns:p14="http://schemas.microsoft.com/office/powerpoint/2010/main" val="12837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E6B034-77F0-34EE-C0CF-6AF1A621100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694E19-1A2B-EE2D-5F50-6CD8971904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1AD5D0C-E848-5439-4E7E-F06A8E738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8D0FE65-0C47-AE69-4ECB-76FD8F0C6E61}"/>
              </a:ext>
            </a:extLst>
          </p:cNvPr>
          <p:cNvSpPr>
            <a:spLocks noGrp="1"/>
          </p:cNvSpPr>
          <p:nvPr>
            <p:ph type="dt" sz="half" idx="10"/>
          </p:nvPr>
        </p:nvSpPr>
        <p:spPr/>
        <p:txBody>
          <a:bodyPr/>
          <a:lstStyle/>
          <a:p>
            <a:fld id="{5D52DAC4-DE9E-4694-86CC-0A1005CC87A7}" type="datetimeFigureOut">
              <a:rPr lang="es-ES" smtClean="0"/>
              <a:t>09/03/2025</a:t>
            </a:fld>
            <a:endParaRPr lang="es-ES"/>
          </a:p>
        </p:txBody>
      </p:sp>
      <p:sp>
        <p:nvSpPr>
          <p:cNvPr id="6" name="Marcador de pie de página 5">
            <a:extLst>
              <a:ext uri="{FF2B5EF4-FFF2-40B4-BE49-F238E27FC236}">
                <a16:creationId xmlns:a16="http://schemas.microsoft.com/office/drawing/2014/main" id="{83243976-9E40-D481-E3D3-5DE6565A0D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DEB8594-962E-B558-7B69-724E577AF23F}"/>
              </a:ext>
            </a:extLst>
          </p:cNvPr>
          <p:cNvSpPr>
            <a:spLocks noGrp="1"/>
          </p:cNvSpPr>
          <p:nvPr>
            <p:ph type="sldNum" sz="quarter" idx="12"/>
          </p:nvPr>
        </p:nvSpPr>
        <p:spPr/>
        <p:txBody>
          <a:bodyPr/>
          <a:lstStyle/>
          <a:p>
            <a:fld id="{CC5E6996-89AC-44A5-BC27-7A2141EAA693}" type="slidenum">
              <a:rPr lang="es-ES" smtClean="0"/>
              <a:t>‹Nº›</a:t>
            </a:fld>
            <a:endParaRPr lang="es-ES"/>
          </a:p>
        </p:txBody>
      </p:sp>
    </p:spTree>
    <p:extLst>
      <p:ext uri="{BB962C8B-B14F-4D97-AF65-F5344CB8AC3E}">
        <p14:creationId xmlns:p14="http://schemas.microsoft.com/office/powerpoint/2010/main" val="16608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51F8F7-6B2B-BE1F-B90B-0C5E7DBC7D3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D3897BE-93C9-3A08-6939-4E061A33F1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DAEAB60-B1A5-CCBB-6E7C-EBE9546D65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50FEC08-EA3E-A4AC-4FAE-6A76FE6A3CC7}"/>
              </a:ext>
            </a:extLst>
          </p:cNvPr>
          <p:cNvSpPr>
            <a:spLocks noGrp="1"/>
          </p:cNvSpPr>
          <p:nvPr>
            <p:ph type="dt" sz="half" idx="10"/>
          </p:nvPr>
        </p:nvSpPr>
        <p:spPr/>
        <p:txBody>
          <a:bodyPr/>
          <a:lstStyle/>
          <a:p>
            <a:fld id="{5D52DAC4-DE9E-4694-86CC-0A1005CC87A7}" type="datetimeFigureOut">
              <a:rPr lang="es-ES" smtClean="0"/>
              <a:t>09/03/2025</a:t>
            </a:fld>
            <a:endParaRPr lang="es-ES"/>
          </a:p>
        </p:txBody>
      </p:sp>
      <p:sp>
        <p:nvSpPr>
          <p:cNvPr id="6" name="Marcador de pie de página 5">
            <a:extLst>
              <a:ext uri="{FF2B5EF4-FFF2-40B4-BE49-F238E27FC236}">
                <a16:creationId xmlns:a16="http://schemas.microsoft.com/office/drawing/2014/main" id="{45DEB55D-B735-F790-6758-69A2826F7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2356E92-E8FF-767E-9A15-79AC8765998D}"/>
              </a:ext>
            </a:extLst>
          </p:cNvPr>
          <p:cNvSpPr>
            <a:spLocks noGrp="1"/>
          </p:cNvSpPr>
          <p:nvPr>
            <p:ph type="sldNum" sz="quarter" idx="12"/>
          </p:nvPr>
        </p:nvSpPr>
        <p:spPr/>
        <p:txBody>
          <a:bodyPr/>
          <a:lstStyle/>
          <a:p>
            <a:fld id="{CC5E6996-89AC-44A5-BC27-7A2141EAA693}" type="slidenum">
              <a:rPr lang="es-ES" smtClean="0"/>
              <a:t>‹Nº›</a:t>
            </a:fld>
            <a:endParaRPr lang="es-ES"/>
          </a:p>
        </p:txBody>
      </p:sp>
    </p:spTree>
    <p:extLst>
      <p:ext uri="{BB962C8B-B14F-4D97-AF65-F5344CB8AC3E}">
        <p14:creationId xmlns:p14="http://schemas.microsoft.com/office/powerpoint/2010/main" val="196125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4C55E33-8835-5236-BB72-35C3920BA1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2154B80-95DC-329F-0CC0-E44685EC43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5CCD080-C58D-65DC-4740-17D2998BFF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52DAC4-DE9E-4694-86CC-0A1005CC87A7}" type="datetimeFigureOut">
              <a:rPr lang="es-ES" smtClean="0"/>
              <a:t>09/03/2025</a:t>
            </a:fld>
            <a:endParaRPr lang="es-ES"/>
          </a:p>
        </p:txBody>
      </p:sp>
      <p:sp>
        <p:nvSpPr>
          <p:cNvPr id="5" name="Marcador de pie de página 4">
            <a:extLst>
              <a:ext uri="{FF2B5EF4-FFF2-40B4-BE49-F238E27FC236}">
                <a16:creationId xmlns:a16="http://schemas.microsoft.com/office/drawing/2014/main" id="{FA64A3A7-D817-8ADE-6D6C-9C73967147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19EB0A8-E4C0-87EF-7774-FE59B4D20B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5E6996-89AC-44A5-BC27-7A2141EAA693}" type="slidenum">
              <a:rPr lang="es-ES" smtClean="0"/>
              <a:t>‹Nº›</a:t>
            </a:fld>
            <a:endParaRPr lang="es-ES"/>
          </a:p>
        </p:txBody>
      </p:sp>
    </p:spTree>
    <p:extLst>
      <p:ext uri="{BB962C8B-B14F-4D97-AF65-F5344CB8AC3E}">
        <p14:creationId xmlns:p14="http://schemas.microsoft.com/office/powerpoint/2010/main" val="517009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jpeg"/><Relationship Id="rId5" Type="http://schemas.microsoft.com/office/2007/relationships/hdphoto" Target="../media/hdphoto2.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9.jpeg"/><Relationship Id="rId4" Type="http://schemas.openxmlformats.org/officeDocument/2006/relationships/diagramLayout" Target="../diagrams/layout1.xml"/><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280FF3D-92F4-402B-7E89-5B785C36466C}"/>
              </a:ext>
            </a:extLst>
          </p:cNvPr>
          <p:cNvSpPr txBox="1"/>
          <p:nvPr/>
        </p:nvSpPr>
        <p:spPr>
          <a:xfrm>
            <a:off x="587140" y="0"/>
            <a:ext cx="4369870" cy="1200329"/>
          </a:xfrm>
          <a:prstGeom prst="rect">
            <a:avLst/>
          </a:prstGeom>
          <a:noFill/>
        </p:spPr>
        <p:txBody>
          <a:bodyPr wrap="square" rtlCol="0">
            <a:spAutoFit/>
            <a:scene3d>
              <a:camera prst="orthographicFront"/>
              <a:lightRig rig="threePt" dir="t"/>
            </a:scene3d>
            <a:sp3d extrusionH="57150">
              <a:bevelT w="69850" h="38100" prst="cross"/>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7200" b="1" i="0" u="none" strike="noStrike" kern="1200" cap="none" spc="0" normalizeH="0" baseline="0" noProof="0" dirty="0">
                <a:ln w="12700" cmpd="sng">
                  <a:solidFill>
                    <a:srgbClr val="0F9ED5"/>
                  </a:solidFill>
                  <a:prstDash val="solid"/>
                </a:ln>
                <a:gradFill>
                  <a:gsLst>
                    <a:gs pos="0">
                      <a:srgbClr val="51A4DA"/>
                    </a:gs>
                    <a:gs pos="4000">
                      <a:srgbClr val="A8CEEF"/>
                    </a:gs>
                    <a:gs pos="87000">
                      <a:srgbClr val="0F9ED5">
                        <a:lumMod val="20000"/>
                        <a:lumOff val="80000"/>
                      </a:srgbClr>
                    </a:gs>
                  </a:gsLst>
                  <a:lin ang="5400000"/>
                </a:gradFill>
                <a:effectLst>
                  <a:reflection blurRad="6350" stA="55000" endA="300" endPos="45500" dir="5400000" sy="-100000" algn="bl" rotWithShape="0"/>
                </a:effectLst>
                <a:uLnTx/>
                <a:uFillTx/>
                <a:latin typeface="Aptos" panose="02110004020202020204"/>
                <a:ea typeface="+mn-ea"/>
                <a:cs typeface="+mn-cs"/>
              </a:rPr>
              <a:t>LOVE IS</a:t>
            </a:r>
          </a:p>
        </p:txBody>
      </p:sp>
      <p:sp>
        <p:nvSpPr>
          <p:cNvPr id="5" name="CuadroTexto 4">
            <a:extLst>
              <a:ext uri="{FF2B5EF4-FFF2-40B4-BE49-F238E27FC236}">
                <a16:creationId xmlns:a16="http://schemas.microsoft.com/office/drawing/2014/main" id="{E1AE858D-387D-0C08-5C5C-0B581EA5E217}"/>
              </a:ext>
            </a:extLst>
          </p:cNvPr>
          <p:cNvSpPr txBox="1"/>
          <p:nvPr/>
        </p:nvSpPr>
        <p:spPr>
          <a:xfrm>
            <a:off x="8307118" y="6438900"/>
            <a:ext cx="3764813"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C5E0F3"/>
                </a:solidFill>
                <a:effectLst/>
                <a:uLnTx/>
                <a:uFillTx/>
                <a:latin typeface="Aptos" panose="02110004020202020204"/>
                <a:ea typeface="+mn-ea"/>
                <a:cs typeface="+mn-cs"/>
              </a:rPr>
              <a:t>Lesson 13 for March 29, 2025</a:t>
            </a:r>
          </a:p>
        </p:txBody>
      </p:sp>
      <p:sp>
        <p:nvSpPr>
          <p:cNvPr id="2" name="CuadroTexto 1">
            <a:extLst>
              <a:ext uri="{FF2B5EF4-FFF2-40B4-BE49-F238E27FC236}">
                <a16:creationId xmlns:a16="http://schemas.microsoft.com/office/drawing/2014/main" id="{B09CAFF0-1A89-15E0-0973-6AECE853B3AF}"/>
              </a:ext>
            </a:extLst>
          </p:cNvPr>
          <p:cNvSpPr txBox="1"/>
          <p:nvPr/>
        </p:nvSpPr>
        <p:spPr>
          <a:xfrm>
            <a:off x="4716379" y="1200329"/>
            <a:ext cx="6999371" cy="1015663"/>
          </a:xfrm>
          <a:prstGeom prst="rect">
            <a:avLst/>
          </a:prstGeom>
          <a:noFill/>
        </p:spPr>
        <p:txBody>
          <a:bodyPr wrap="square" rtlCol="0">
            <a:spAutoFit/>
            <a:scene3d>
              <a:camera prst="orthographicFront"/>
              <a:lightRig rig="threePt" dir="t"/>
            </a:scene3d>
            <a:sp3d extrusionH="57150">
              <a:bevelT w="69850" h="38100" prst="cross"/>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6000" b="1" i="0" u="none" strike="noStrike" kern="1200" cap="none" spc="0" normalizeH="0" baseline="0" noProof="0" dirty="0">
                <a:ln w="12700" cmpd="sng">
                  <a:solidFill>
                    <a:srgbClr val="0F9ED5"/>
                  </a:solidFill>
                  <a:prstDash val="solid"/>
                </a:ln>
                <a:gradFill>
                  <a:gsLst>
                    <a:gs pos="0">
                      <a:srgbClr val="51A4DA"/>
                    </a:gs>
                    <a:gs pos="4000">
                      <a:srgbClr val="A8CEEF"/>
                    </a:gs>
                    <a:gs pos="87000">
                      <a:srgbClr val="0F9ED5">
                        <a:lumMod val="20000"/>
                        <a:lumOff val="80000"/>
                      </a:srgbClr>
                    </a:gs>
                  </a:gsLst>
                  <a:lin ang="5400000"/>
                </a:gradFill>
                <a:effectLst>
                  <a:reflection blurRad="6350" stA="55000" endA="300" endPos="45500" dir="5400000" sy="-100000" algn="bl" rotWithShape="0"/>
                </a:effectLst>
                <a:uLnTx/>
                <a:uFillTx/>
                <a:latin typeface="Aptos" panose="02110004020202020204"/>
                <a:ea typeface="+mn-ea"/>
                <a:cs typeface="+mn-cs"/>
              </a:rPr>
              <a:t>THE FULFILLMENT</a:t>
            </a:r>
          </a:p>
        </p:txBody>
      </p:sp>
      <p:sp>
        <p:nvSpPr>
          <p:cNvPr id="3" name="CuadroTexto 2">
            <a:extLst>
              <a:ext uri="{FF2B5EF4-FFF2-40B4-BE49-F238E27FC236}">
                <a16:creationId xmlns:a16="http://schemas.microsoft.com/office/drawing/2014/main" id="{6EC96C25-32D9-42DF-65BE-8456B42BFA52}"/>
              </a:ext>
            </a:extLst>
          </p:cNvPr>
          <p:cNvSpPr txBox="1"/>
          <p:nvPr/>
        </p:nvSpPr>
        <p:spPr>
          <a:xfrm>
            <a:off x="4716379" y="2651949"/>
            <a:ext cx="4004110" cy="2308324"/>
          </a:xfrm>
          <a:prstGeom prst="rect">
            <a:avLst/>
          </a:prstGeom>
          <a:noFill/>
        </p:spPr>
        <p:txBody>
          <a:bodyPr wrap="square" rtlCol="0">
            <a:spAutoFit/>
            <a:scene3d>
              <a:camera prst="orthographicFront"/>
              <a:lightRig rig="threePt" dir="t"/>
            </a:scene3d>
            <a:sp3d extrusionH="57150">
              <a:bevelT w="69850" h="38100" prst="cross"/>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7200" b="1" i="0" u="none" strike="noStrike" kern="1200" cap="none" spc="0" normalizeH="0" baseline="0" noProof="0" dirty="0">
                <a:ln w="12700" cmpd="sng">
                  <a:solidFill>
                    <a:srgbClr val="0F9ED5"/>
                  </a:solidFill>
                  <a:prstDash val="solid"/>
                </a:ln>
                <a:gradFill>
                  <a:gsLst>
                    <a:gs pos="0">
                      <a:srgbClr val="51A4DA"/>
                    </a:gs>
                    <a:gs pos="4000">
                      <a:srgbClr val="A8CEEF"/>
                    </a:gs>
                    <a:gs pos="87000">
                      <a:srgbClr val="0F9ED5">
                        <a:lumMod val="20000"/>
                        <a:lumOff val="80000"/>
                      </a:srgbClr>
                    </a:gs>
                  </a:gsLst>
                  <a:lin ang="5400000"/>
                </a:gradFill>
                <a:effectLst>
                  <a:reflection blurRad="6350" stA="55000" endA="300" endPos="45500" dir="5400000" sy="-100000" algn="bl" rotWithShape="0"/>
                </a:effectLst>
                <a:uLnTx/>
                <a:uFillTx/>
                <a:latin typeface="Aptos" panose="02110004020202020204"/>
                <a:ea typeface="+mn-ea"/>
                <a:cs typeface="+mn-cs"/>
              </a:rPr>
              <a:t>OF THE LAW</a:t>
            </a:r>
          </a:p>
        </p:txBody>
      </p:sp>
    </p:spTree>
    <p:extLst>
      <p:ext uri="{BB962C8B-B14F-4D97-AF65-F5344CB8AC3E}">
        <p14:creationId xmlns:p14="http://schemas.microsoft.com/office/powerpoint/2010/main" val="187058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5D1813-C1C0-601F-7C5F-C74F9B249585}"/>
              </a:ext>
            </a:extLst>
          </p:cNvPr>
          <p:cNvSpPr txBox="1"/>
          <p:nvPr/>
        </p:nvSpPr>
        <p:spPr>
          <a:xfrm>
            <a:off x="0" y="0"/>
            <a:ext cx="12191999" cy="769441"/>
          </a:xfrm>
          <a:prstGeom prst="rect">
            <a:avLst/>
          </a:prstGeom>
          <a:noFill/>
        </p:spPr>
        <p:txBody>
          <a:bodyPr wrap="square">
            <a:spAutoFit/>
            <a:scene3d>
              <a:camera prst="orthographicFront"/>
              <a:lightRig rig="brightRoom" dir="t"/>
            </a:scene3d>
            <a:sp3d extrusionH="57150" prstMaterial="softEdge">
              <a:bevelT w="25400" h="38100"/>
            </a:sp3d>
          </a:bodyPr>
          <a:lstStyle>
            <a:defPPr>
              <a:defRPr lang="es-ES"/>
            </a:defPPr>
            <a:lvl1pPr algn="ctr">
              <a:defRPr sz="4400" b="1" spc="600">
                <a:ln/>
                <a:solidFill>
                  <a:srgbClr val="4B9F2D"/>
                </a:solidFill>
                <a:effectLst>
                  <a:outerShdw blurRad="38100" dist="38100" dir="2700000" algn="tl">
                    <a:srgbClr val="000000">
                      <a:alpha val="43137"/>
                    </a:srgbClr>
                  </a:outerShdw>
                </a:effectLst>
              </a:defRPr>
            </a:lvl1pPr>
          </a:lstStyle>
          <a:p>
            <a:pPr>
              <a:tabLst>
                <a:tab pos="5019675" algn="l"/>
              </a:tabLst>
            </a:pPr>
            <a:r>
              <a:rPr lang="en" dirty="0">
                <a:solidFill>
                  <a:schemeClr val="accent3">
                    <a:lumMod val="40000"/>
                    <a:lumOff val="60000"/>
                  </a:schemeClr>
                </a:solidFill>
              </a:rPr>
              <a:t>LAW </a:t>
            </a:r>
            <a:r>
              <a:rPr lang="en" dirty="0">
                <a:solidFill>
                  <a:schemeClr val="accent2">
                    <a:lumMod val="60000"/>
                    <a:lumOff val="40000"/>
                  </a:schemeClr>
                </a:solidFill>
              </a:rPr>
              <a:t>AND</a:t>
            </a:r>
            <a:r>
              <a:rPr lang="en" dirty="0">
                <a:solidFill>
                  <a:schemeClr val="accent3">
                    <a:lumMod val="40000"/>
                    <a:lumOff val="60000"/>
                  </a:schemeClr>
                </a:solidFill>
              </a:rPr>
              <a:t> </a:t>
            </a:r>
            <a:r>
              <a:rPr lang="en" dirty="0">
                <a:solidFill>
                  <a:schemeClr val="accent5">
                    <a:lumMod val="40000"/>
                    <a:lumOff val="60000"/>
                  </a:schemeClr>
                </a:solidFill>
              </a:rPr>
              <a:t>FREEDOM</a:t>
            </a:r>
          </a:p>
        </p:txBody>
      </p:sp>
      <p:sp>
        <p:nvSpPr>
          <p:cNvPr id="5" name="CuadroTexto 4">
            <a:extLst>
              <a:ext uri="{FF2B5EF4-FFF2-40B4-BE49-F238E27FC236}">
                <a16:creationId xmlns:a16="http://schemas.microsoft.com/office/drawing/2014/main" id="{0F804D0F-19AB-73B2-4997-B0FF8DB0A2C2}"/>
              </a:ext>
            </a:extLst>
          </p:cNvPr>
          <p:cNvSpPr txBox="1"/>
          <p:nvPr/>
        </p:nvSpPr>
        <p:spPr>
          <a:xfrm>
            <a:off x="0" y="680948"/>
            <a:ext cx="12191999" cy="369332"/>
          </a:xfrm>
          <a:prstGeom prst="rect">
            <a:avLst/>
          </a:prstGeom>
          <a:noFill/>
        </p:spPr>
        <p:txBody>
          <a:bodyPr wrap="square">
            <a:spAutoFit/>
          </a:bodyPr>
          <a:lstStyle/>
          <a:p>
            <a:pPr algn="ctr"/>
            <a:r>
              <a:rPr lang="en"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Speak and act as those who are going to be judged by the law that gives freedom</a:t>
            </a:r>
            <a:r>
              <a:rPr lang="en"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(James 2:12)</a:t>
            </a:r>
            <a:endParaRPr lang="es-ES" sz="11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BE5D561-39BF-EB05-516A-6FA2AF5C2CE1}"/>
              </a:ext>
            </a:extLst>
          </p:cNvPr>
          <p:cNvSpPr txBox="1"/>
          <p:nvPr/>
        </p:nvSpPr>
        <p:spPr>
          <a:xfrm>
            <a:off x="116746" y="1123950"/>
            <a:ext cx="7334640" cy="707886"/>
          </a:xfrm>
          <a:prstGeom prst="rect">
            <a:avLst/>
          </a:prstGeom>
          <a:noFill/>
        </p:spPr>
        <p:txBody>
          <a:bodyPr wrap="square" rtlCol="0">
            <a:spAutoFit/>
          </a:bodyPr>
          <a:lstStyle/>
          <a:p>
            <a:pPr>
              <a:spcBef>
                <a:spcPts val="600"/>
              </a:spcBef>
            </a:pPr>
            <a:r>
              <a:rPr lang="en" sz="2000" b="1" dirty="0"/>
              <a:t>The law that gives freedom (James 2:12)? Shouldn't James have said the law of restrictions?</a:t>
            </a:r>
          </a:p>
        </p:txBody>
      </p:sp>
      <p:pic>
        <p:nvPicPr>
          <p:cNvPr id="4" name="Imagen 3" descr="Texto&#10;&#10;El contenido generado por IA puede ser incorrecto.">
            <a:extLst>
              <a:ext uri="{FF2B5EF4-FFF2-40B4-BE49-F238E27FC236}">
                <a16:creationId xmlns:a16="http://schemas.microsoft.com/office/drawing/2014/main" id="{45105493-E1E3-F81D-8891-35D4288650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6746" y="3220066"/>
            <a:ext cx="2577816" cy="3462835"/>
          </a:xfrm>
          <a:prstGeom prst="roundRect">
            <a:avLst>
              <a:gd name="adj" fmla="val 4167"/>
            </a:avLst>
          </a:prstGeom>
          <a:solidFill>
            <a:srgbClr val="FFFFFF"/>
          </a:solidFill>
          <a:ln w="76200" cap="sq">
            <a:solidFill>
              <a:schemeClr val="accent3">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Un grupo de personas disfrazadas&#10;&#10;El contenido generado por IA puede ser incorrecto.">
            <a:extLst>
              <a:ext uri="{FF2B5EF4-FFF2-40B4-BE49-F238E27FC236}">
                <a16:creationId xmlns:a16="http://schemas.microsoft.com/office/drawing/2014/main" id="{F738A3A7-B9B9-3A75-001E-DF362D976510}"/>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b="-306"/>
          <a:stretch/>
        </p:blipFill>
        <p:spPr>
          <a:xfrm>
            <a:off x="7538936" y="1274820"/>
            <a:ext cx="4483232" cy="2991197"/>
          </a:xfrm>
          <a:prstGeom prst="roundRect">
            <a:avLst>
              <a:gd name="adj" fmla="val 4167"/>
            </a:avLst>
          </a:prstGeom>
          <a:solidFill>
            <a:srgbClr val="FFFFFF"/>
          </a:solidFill>
          <a:ln w="76200" cap="sq">
            <a:solidFill>
              <a:schemeClr val="accent5">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niño sentado en una cama&#10;&#10;El contenido generado por IA puede ser incorrecto.">
            <a:extLst>
              <a:ext uri="{FF2B5EF4-FFF2-40B4-BE49-F238E27FC236}">
                <a16:creationId xmlns:a16="http://schemas.microsoft.com/office/drawing/2014/main" id="{E58075E0-424C-218B-7312-35F893E67E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43034" y="4494366"/>
            <a:ext cx="2879134" cy="2159351"/>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2" name="CuadroTexto 11">
            <a:extLst>
              <a:ext uri="{FF2B5EF4-FFF2-40B4-BE49-F238E27FC236}">
                <a16:creationId xmlns:a16="http://schemas.microsoft.com/office/drawing/2014/main" id="{B038EC55-558B-03AC-44CF-3050043DACC9}"/>
              </a:ext>
            </a:extLst>
          </p:cNvPr>
          <p:cNvSpPr txBox="1"/>
          <p:nvPr/>
        </p:nvSpPr>
        <p:spPr>
          <a:xfrm>
            <a:off x="2800993" y="5452460"/>
            <a:ext cx="6235610" cy="1323439"/>
          </a:xfrm>
          <a:prstGeom prst="rect">
            <a:avLst/>
          </a:prstGeom>
          <a:noFill/>
        </p:spPr>
        <p:txBody>
          <a:bodyPr wrap="square">
            <a:spAutoFit/>
          </a:bodyPr>
          <a:lstStyle/>
          <a:p>
            <a:pPr>
              <a:spcBef>
                <a:spcPts val="600"/>
              </a:spcBef>
            </a:pPr>
            <a:r>
              <a:rPr lang="en" sz="2000" b="1" dirty="0"/>
              <a:t>Love is the fulfillment of the Law (Rom. 13:10.) But it goes beyond formal fulfillment. Keeping the Law is actively doing good; performing works of love; doing justice; caring for others.</a:t>
            </a:r>
          </a:p>
        </p:txBody>
      </p:sp>
      <p:sp>
        <p:nvSpPr>
          <p:cNvPr id="14" name="CuadroTexto 13">
            <a:extLst>
              <a:ext uri="{FF2B5EF4-FFF2-40B4-BE49-F238E27FC236}">
                <a16:creationId xmlns:a16="http://schemas.microsoft.com/office/drawing/2014/main" id="{030341B3-CE29-B938-4057-14937F0BEE89}"/>
              </a:ext>
            </a:extLst>
          </p:cNvPr>
          <p:cNvSpPr txBox="1"/>
          <p:nvPr/>
        </p:nvSpPr>
        <p:spPr>
          <a:xfrm>
            <a:off x="2791837" y="3220815"/>
            <a:ext cx="4562272" cy="1631216"/>
          </a:xfrm>
          <a:prstGeom prst="rect">
            <a:avLst/>
          </a:prstGeom>
          <a:noFill/>
        </p:spPr>
        <p:txBody>
          <a:bodyPr wrap="square">
            <a:spAutoFit/>
          </a:bodyPr>
          <a:lstStyle/>
          <a:p>
            <a:pPr>
              <a:spcBef>
                <a:spcPts val="600"/>
              </a:spcBef>
            </a:pPr>
            <a:r>
              <a:rPr lang="en" sz="2000" b="1" dirty="0"/>
              <a:t>The freedom that God gives us should lead us to a special fulfillment of the Law: to love. The Sabbath also gives us an example of love interwoven with the commandment.</a:t>
            </a:r>
          </a:p>
        </p:txBody>
      </p:sp>
      <p:sp>
        <p:nvSpPr>
          <p:cNvPr id="16" name="CuadroTexto 15">
            <a:extLst>
              <a:ext uri="{FF2B5EF4-FFF2-40B4-BE49-F238E27FC236}">
                <a16:creationId xmlns:a16="http://schemas.microsoft.com/office/drawing/2014/main" id="{7863588B-8DBF-996D-88CF-7DA246213ADF}"/>
              </a:ext>
            </a:extLst>
          </p:cNvPr>
          <p:cNvSpPr txBox="1"/>
          <p:nvPr/>
        </p:nvSpPr>
        <p:spPr>
          <a:xfrm>
            <a:off x="2800993" y="4798303"/>
            <a:ext cx="6235609" cy="707886"/>
          </a:xfrm>
          <a:prstGeom prst="rect">
            <a:avLst/>
          </a:prstGeom>
          <a:noFill/>
        </p:spPr>
        <p:txBody>
          <a:bodyPr wrap="square">
            <a:spAutoFit/>
          </a:bodyPr>
          <a:lstStyle/>
          <a:p>
            <a:r>
              <a:rPr lang="en" sz="2000" b="1" dirty="0"/>
              <a:t>Isaiah links the Sabbath with love for God (Is. 56:6,) and with love for one's neighbor (Is. 58:10-14.)</a:t>
            </a:r>
            <a:endParaRPr lang="es-ES" sz="2000" dirty="0"/>
          </a:p>
        </p:txBody>
      </p:sp>
      <p:sp>
        <p:nvSpPr>
          <p:cNvPr id="7" name="CuadroTexto 6">
            <a:extLst>
              <a:ext uri="{FF2B5EF4-FFF2-40B4-BE49-F238E27FC236}">
                <a16:creationId xmlns:a16="http://schemas.microsoft.com/office/drawing/2014/main" id="{8DF46034-9097-B62C-4E3B-0AE49E1F858B}"/>
              </a:ext>
            </a:extLst>
          </p:cNvPr>
          <p:cNvSpPr txBox="1"/>
          <p:nvPr/>
        </p:nvSpPr>
        <p:spPr>
          <a:xfrm>
            <a:off x="116746" y="1829764"/>
            <a:ext cx="7422190" cy="1323439"/>
          </a:xfrm>
          <a:prstGeom prst="rect">
            <a:avLst/>
          </a:prstGeom>
          <a:noFill/>
        </p:spPr>
        <p:txBody>
          <a:bodyPr wrap="square">
            <a:spAutoFit/>
          </a:bodyPr>
          <a:lstStyle/>
          <a:p>
            <a:pPr>
              <a:spcBef>
                <a:spcPts val="600"/>
              </a:spcBef>
            </a:pPr>
            <a:r>
              <a:rPr lang="en" sz="2000" b="1" dirty="0"/>
              <a:t>In reviewing the Law, Moses gave us a reason to keep it: we have been freed from sin (Deut. 5:15.) The Sabbath (the fourth commandment of the Law) constantly reminds us of that freedom.</a:t>
            </a:r>
          </a:p>
        </p:txBody>
      </p:sp>
    </p:spTree>
    <p:extLst>
      <p:ext uri="{BB962C8B-B14F-4D97-AF65-F5344CB8AC3E}">
        <p14:creationId xmlns:p14="http://schemas.microsoft.com/office/powerpoint/2010/main" val="325783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 calcmode="lin" valueType="num">
                                      <p:cBhvr>
                                        <p:cTn id="41" dur="500" fill="hold"/>
                                        <p:tgtEl>
                                          <p:spTgt spid="8"/>
                                        </p:tgtEl>
                                        <p:attrNameLst>
                                          <p:attrName>style.rotation</p:attrName>
                                        </p:attrNameLst>
                                      </p:cBhvr>
                                      <p:tavLst>
                                        <p:tav tm="0">
                                          <p:val>
                                            <p:fltVal val="360"/>
                                          </p:val>
                                        </p:tav>
                                        <p:tav tm="100000">
                                          <p:val>
                                            <p:fltVal val="0"/>
                                          </p:val>
                                        </p:tav>
                                      </p:tavLst>
                                    </p:anim>
                                    <p:animEffect transition="in" filter="fade">
                                      <p:cBhvr>
                                        <p:cTn id="42" dur="500"/>
                                        <p:tgtEl>
                                          <p:spTgt spid="8"/>
                                        </p:tgtEl>
                                      </p:cBhvr>
                                    </p:animEffect>
                                  </p:childTnLst>
                                </p:cTn>
                              </p:par>
                            </p:childTnLst>
                          </p:cTn>
                        </p:par>
                        <p:par>
                          <p:cTn id="43" fill="hold">
                            <p:stCondLst>
                              <p:cond delay="500"/>
                            </p:stCondLst>
                            <p:childTnLst>
                              <p:par>
                                <p:cTn id="44" presetID="37"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50" presetID="37"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900" decel="100000" fill="hold"/>
                                        <p:tgtEl>
                                          <p:spTgt spid="4"/>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left)">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heel(1)">
                                      <p:cBhvr>
                                        <p:cTn id="70" dur="750"/>
                                        <p:tgtEl>
                                          <p:spTgt spid="10"/>
                                        </p:tgtEl>
                                      </p:cBhvr>
                                    </p:animEffect>
                                  </p:childTnLst>
                                </p:cTn>
                              </p:par>
                            </p:childTnLst>
                          </p:cTn>
                        </p:par>
                        <p:par>
                          <p:cTn id="71" fill="hold">
                            <p:stCondLst>
                              <p:cond delay="750"/>
                            </p:stCondLst>
                            <p:childTnLst>
                              <p:par>
                                <p:cTn id="72" presetID="22" presetClass="entr" presetSubtype="8"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2E73619-AF1A-7E81-63BB-609432B4CC72}"/>
              </a:ext>
            </a:extLst>
          </p:cNvPr>
          <p:cNvSpPr txBox="1"/>
          <p:nvPr/>
        </p:nvSpPr>
        <p:spPr>
          <a:xfrm>
            <a:off x="0" y="0"/>
            <a:ext cx="12191999" cy="769441"/>
          </a:xfrm>
          <a:prstGeom prst="rect">
            <a:avLst/>
          </a:prstGeom>
          <a:noFill/>
        </p:spPr>
        <p:txBody>
          <a:bodyPr wrap="square">
            <a:spAutoFit/>
            <a:scene3d>
              <a:camera prst="orthographicFront"/>
              <a:lightRig rig="brightRoom" dir="t"/>
            </a:scene3d>
            <a:sp3d extrusionH="57150" prstMaterial="softEdge">
              <a:bevelT w="25400" h="38100"/>
            </a:sp3d>
          </a:bodyPr>
          <a:lstStyle>
            <a:defPPr>
              <a:defRPr lang="es-ES"/>
            </a:defPPr>
            <a:lvl1pPr algn="ctr">
              <a:tabLst>
                <a:tab pos="5019675" algn="l"/>
              </a:tabLst>
              <a:defRPr sz="4400" b="1" spc="600">
                <a:ln/>
                <a:solidFill>
                  <a:schemeClr val="accent3">
                    <a:lumMod val="40000"/>
                    <a:lumOff val="60000"/>
                  </a:schemeClr>
                </a:solidFill>
                <a:effectLst>
                  <a:outerShdw blurRad="38100" dist="38100" dir="2700000" algn="tl">
                    <a:srgbClr val="000000">
                      <a:alpha val="43137"/>
                    </a:srgbClr>
                  </a:outerShdw>
                </a:effectLst>
              </a:defRPr>
            </a:lvl1pPr>
          </a:lstStyle>
          <a:p>
            <a:r>
              <a:rPr lang="en" dirty="0"/>
              <a:t>LAW </a:t>
            </a:r>
            <a:r>
              <a:rPr lang="en" dirty="0">
                <a:solidFill>
                  <a:srgbClr val="0192FF"/>
                </a:solidFill>
              </a:rPr>
              <a:t>AND</a:t>
            </a:r>
            <a:r>
              <a:rPr lang="en" dirty="0"/>
              <a:t> </a:t>
            </a:r>
            <a:r>
              <a:rPr lang="en" dirty="0">
                <a:solidFill>
                  <a:srgbClr val="FF6969"/>
                </a:solidFill>
              </a:rPr>
              <a:t>LOVE</a:t>
            </a:r>
          </a:p>
        </p:txBody>
      </p:sp>
      <p:sp>
        <p:nvSpPr>
          <p:cNvPr id="5" name="CuadroTexto 4">
            <a:extLst>
              <a:ext uri="{FF2B5EF4-FFF2-40B4-BE49-F238E27FC236}">
                <a16:creationId xmlns:a16="http://schemas.microsoft.com/office/drawing/2014/main" id="{2DB015D1-3C97-EA4F-7478-DF659646BF04}"/>
              </a:ext>
            </a:extLst>
          </p:cNvPr>
          <p:cNvSpPr txBox="1"/>
          <p:nvPr/>
        </p:nvSpPr>
        <p:spPr>
          <a:xfrm>
            <a:off x="430609" y="664873"/>
            <a:ext cx="11128443" cy="646331"/>
          </a:xfrm>
          <a:prstGeom prst="rect">
            <a:avLst/>
          </a:prstGeom>
          <a:noFill/>
        </p:spPr>
        <p:txBody>
          <a:bodyPr wrap="square">
            <a:spAutoFit/>
          </a:bodyPr>
          <a:lstStyle/>
          <a:p>
            <a:pPr algn="ctr"/>
            <a:r>
              <a:rPr lang="en"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If you really keep the royal law found in Scripture, “Love your neighbor as yourself,” you are doing right</a:t>
            </a:r>
            <a:r>
              <a:rPr lang="en"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(James 2:8)</a:t>
            </a:r>
          </a:p>
        </p:txBody>
      </p:sp>
      <p:sp>
        <p:nvSpPr>
          <p:cNvPr id="7" name="CuadroTexto 6">
            <a:extLst>
              <a:ext uri="{FF2B5EF4-FFF2-40B4-BE49-F238E27FC236}">
                <a16:creationId xmlns:a16="http://schemas.microsoft.com/office/drawing/2014/main" id="{2B525C8E-BB98-3DC5-0A30-70872483FE57}"/>
              </a:ext>
            </a:extLst>
          </p:cNvPr>
          <p:cNvSpPr txBox="1"/>
          <p:nvPr/>
        </p:nvSpPr>
        <p:spPr>
          <a:xfrm>
            <a:off x="6095999" y="1463656"/>
            <a:ext cx="6096000" cy="707886"/>
          </a:xfrm>
          <a:prstGeom prst="rect">
            <a:avLst/>
          </a:prstGeom>
          <a:noFill/>
        </p:spPr>
        <p:txBody>
          <a:bodyPr wrap="square">
            <a:spAutoFit/>
          </a:bodyPr>
          <a:lstStyle/>
          <a:p>
            <a:pPr>
              <a:spcBef>
                <a:spcPts val="600"/>
              </a:spcBef>
            </a:pPr>
            <a:r>
              <a:rPr lang="en" sz="2000" b="1" dirty="0"/>
              <a:t>“</a:t>
            </a:r>
            <a:r>
              <a:rPr lang="en-US" sz="2000" b="1" dirty="0"/>
              <a:t>But if you show favoritism, you sin and are convicted by the law as lawbreakers</a:t>
            </a:r>
            <a:r>
              <a:rPr lang="en" sz="2000" b="1" dirty="0"/>
              <a:t>” (James 2:9.)</a:t>
            </a:r>
          </a:p>
        </p:txBody>
      </p:sp>
      <p:pic>
        <p:nvPicPr>
          <p:cNvPr id="4" name="Imagen 3" descr="Imagen que contiene edificio, gente, parado, mujer&#10;&#10;El contenido generado por IA puede ser incorrecto.">
            <a:extLst>
              <a:ext uri="{FF2B5EF4-FFF2-40B4-BE49-F238E27FC236}">
                <a16:creationId xmlns:a16="http://schemas.microsoft.com/office/drawing/2014/main" id="{B449BF55-D1C7-0DFA-E226-AE5EC1EAC0F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42671" y="1535369"/>
            <a:ext cx="5852160" cy="3291840"/>
          </a:xfrm>
          <a:prstGeom prst="roundRect">
            <a:avLst>
              <a:gd name="adj" fmla="val 1164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69850" prstMaterial="matte">
            <a:bevelT w="63500" h="63500" prst="artDeco"/>
            <a:contourClr>
              <a:schemeClr val="accent1">
                <a:lumMod val="60000"/>
                <a:lumOff val="40000"/>
              </a:schemeClr>
            </a:contourClr>
          </a:sp3d>
        </p:spPr>
      </p:pic>
      <p:sp>
        <p:nvSpPr>
          <p:cNvPr id="8" name="CuadroTexto 7">
            <a:extLst>
              <a:ext uri="{FF2B5EF4-FFF2-40B4-BE49-F238E27FC236}">
                <a16:creationId xmlns:a16="http://schemas.microsoft.com/office/drawing/2014/main" id="{1071D4A1-E639-CED8-617B-C05A2FBDEBD9}"/>
              </a:ext>
            </a:extLst>
          </p:cNvPr>
          <p:cNvSpPr txBox="1"/>
          <p:nvPr/>
        </p:nvSpPr>
        <p:spPr>
          <a:xfrm>
            <a:off x="72332" y="5063256"/>
            <a:ext cx="6547544" cy="707886"/>
          </a:xfrm>
          <a:prstGeom prst="rect">
            <a:avLst/>
          </a:prstGeom>
          <a:noFill/>
        </p:spPr>
        <p:txBody>
          <a:bodyPr wrap="square">
            <a:spAutoFit/>
          </a:bodyPr>
          <a:lstStyle/>
          <a:p>
            <a:pPr>
              <a:spcBef>
                <a:spcPts val="600"/>
              </a:spcBef>
            </a:pPr>
            <a:r>
              <a:rPr lang="en" sz="2000" b="1" dirty="0"/>
              <a:t>What defines us as followers of Jesus is love (Jn. 13:35.) A love that “covers a multitude of sins” (1P. 4:8.)</a:t>
            </a:r>
          </a:p>
        </p:txBody>
      </p:sp>
      <p:pic>
        <p:nvPicPr>
          <p:cNvPr id="10" name="Imagen 9" descr="Imagen que contiene edificio, persona, exterior, hombre&#10;&#10;El contenido generado por IA puede ser incorrecto.">
            <a:extLst>
              <a:ext uri="{FF2B5EF4-FFF2-40B4-BE49-F238E27FC236}">
                <a16:creationId xmlns:a16="http://schemas.microsoft.com/office/drawing/2014/main" id="{63AC9519-7CFB-F087-2129-D4343C779367}"/>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253883" y="5113192"/>
            <a:ext cx="2843071" cy="1599227"/>
          </a:xfrm>
          <a:prstGeom prst="ellipse">
            <a:avLst/>
          </a:prstGeom>
          <a:ln w="63500" cap="rnd">
            <a:solidFill>
              <a:srgbClr val="FF6969"/>
            </a:solidFill>
          </a:ln>
          <a:effectLst/>
          <a:scene3d>
            <a:camera prst="orthographicFront"/>
            <a:lightRig rig="contrasting" dir="t">
              <a:rot lat="0" lon="0" rev="3000000"/>
            </a:lightRig>
          </a:scene3d>
          <a:sp3d contourW="7620">
            <a:bevelT w="95250" h="31750"/>
            <a:contourClr>
              <a:srgbClr val="333333"/>
            </a:contourClr>
          </a:sp3d>
        </p:spPr>
      </p:pic>
      <p:pic>
        <p:nvPicPr>
          <p:cNvPr id="12" name="Imagen 11" descr="Imagen que contiene edificio, hombre, persona, exterior&#10;&#10;El contenido generado por IA puede ser incorrecto.">
            <a:extLst>
              <a:ext uri="{FF2B5EF4-FFF2-40B4-BE49-F238E27FC236}">
                <a16:creationId xmlns:a16="http://schemas.microsoft.com/office/drawing/2014/main" id="{652353B2-DD85-E1F2-C00F-3E340DE2C8D3}"/>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6274258" y="5097696"/>
            <a:ext cx="2843072" cy="1599228"/>
          </a:xfrm>
          <a:prstGeom prst="ellipse">
            <a:avLst/>
          </a:prstGeom>
          <a:ln w="63500" cap="rnd">
            <a:solidFill>
              <a:srgbClr val="FF6969"/>
            </a:solidFill>
          </a:ln>
          <a:effectLst/>
          <a:scene3d>
            <a:camera prst="orthographicFront"/>
            <a:lightRig rig="contrasting" dir="t">
              <a:rot lat="0" lon="0" rev="3000000"/>
            </a:lightRig>
          </a:scene3d>
          <a:sp3d contourW="7620">
            <a:bevelT w="95250" h="31750"/>
            <a:contourClr>
              <a:srgbClr val="333333"/>
            </a:contourClr>
          </a:sp3d>
        </p:spPr>
      </p:pic>
      <p:sp>
        <p:nvSpPr>
          <p:cNvPr id="6" name="CuadroTexto 5">
            <a:extLst>
              <a:ext uri="{FF2B5EF4-FFF2-40B4-BE49-F238E27FC236}">
                <a16:creationId xmlns:a16="http://schemas.microsoft.com/office/drawing/2014/main" id="{D470B663-08C1-EC3A-CDBB-35685992EC30}"/>
              </a:ext>
            </a:extLst>
          </p:cNvPr>
          <p:cNvSpPr txBox="1"/>
          <p:nvPr/>
        </p:nvSpPr>
        <p:spPr>
          <a:xfrm>
            <a:off x="6096000" y="3563407"/>
            <a:ext cx="6096000" cy="1323439"/>
          </a:xfrm>
          <a:prstGeom prst="rect">
            <a:avLst/>
          </a:prstGeom>
          <a:noFill/>
        </p:spPr>
        <p:txBody>
          <a:bodyPr wrap="square">
            <a:spAutoFit/>
          </a:bodyPr>
          <a:lstStyle/>
          <a:p>
            <a:pPr>
              <a:spcBef>
                <a:spcPts val="600"/>
              </a:spcBef>
            </a:pPr>
            <a:r>
              <a:rPr lang="en" sz="2000" b="1" dirty="0"/>
              <a:t>To entertain someone from whom we can benefit is not to love. To despise someone who has problems is not to love. And he who does not love does not fulfill the Law (James 2:8.)</a:t>
            </a:r>
          </a:p>
        </p:txBody>
      </p:sp>
      <p:sp>
        <p:nvSpPr>
          <p:cNvPr id="11" name="CuadroTexto 10">
            <a:extLst>
              <a:ext uri="{FF2B5EF4-FFF2-40B4-BE49-F238E27FC236}">
                <a16:creationId xmlns:a16="http://schemas.microsoft.com/office/drawing/2014/main" id="{5CDB488D-FC8E-91C7-C9B2-F74D7157C326}"/>
              </a:ext>
            </a:extLst>
          </p:cNvPr>
          <p:cNvSpPr txBox="1"/>
          <p:nvPr/>
        </p:nvSpPr>
        <p:spPr>
          <a:xfrm>
            <a:off x="6096000" y="2152057"/>
            <a:ext cx="6096000" cy="1323439"/>
          </a:xfrm>
          <a:prstGeom prst="rect">
            <a:avLst/>
          </a:prstGeom>
          <a:noFill/>
        </p:spPr>
        <p:txBody>
          <a:bodyPr wrap="square">
            <a:spAutoFit/>
          </a:bodyPr>
          <a:lstStyle/>
          <a:p>
            <a:pPr>
              <a:spcBef>
                <a:spcPts val="600"/>
              </a:spcBef>
            </a:pPr>
            <a:r>
              <a:rPr lang="en" sz="2000" b="1" dirty="0"/>
              <a:t>James gives us an interesting example: a rich man is treated with deference, while a poor man is treated with contempt. And that is within the church! (James 2 :1-13.)</a:t>
            </a:r>
            <a:endParaRPr lang="es-ES" sz="2000" b="1" dirty="0"/>
          </a:p>
        </p:txBody>
      </p:sp>
      <p:sp>
        <p:nvSpPr>
          <p:cNvPr id="14" name="CuadroTexto 13">
            <a:extLst>
              <a:ext uri="{FF2B5EF4-FFF2-40B4-BE49-F238E27FC236}">
                <a16:creationId xmlns:a16="http://schemas.microsoft.com/office/drawing/2014/main" id="{333F6476-3644-E8B6-0C6C-D6AF421DC693}"/>
              </a:ext>
            </a:extLst>
          </p:cNvPr>
          <p:cNvSpPr txBox="1"/>
          <p:nvPr/>
        </p:nvSpPr>
        <p:spPr>
          <a:xfrm>
            <a:off x="142671" y="5864091"/>
            <a:ext cx="6128423" cy="707886"/>
          </a:xfrm>
          <a:prstGeom prst="rect">
            <a:avLst/>
          </a:prstGeom>
          <a:noFill/>
        </p:spPr>
        <p:txBody>
          <a:bodyPr wrap="square">
            <a:spAutoFit/>
          </a:bodyPr>
          <a:lstStyle/>
          <a:p>
            <a:pPr>
              <a:spcBef>
                <a:spcPts val="600"/>
              </a:spcBef>
            </a:pPr>
            <a:r>
              <a:rPr lang="en-US" sz="2000" b="1" dirty="0"/>
              <a:t>When we love the world, as Christ has loved the world—then we are fitted for heaven</a:t>
            </a:r>
            <a:r>
              <a:rPr lang="en" sz="2000" b="1" dirty="0"/>
              <a:t>.</a:t>
            </a:r>
          </a:p>
        </p:txBody>
      </p:sp>
    </p:spTree>
    <p:extLst>
      <p:ext uri="{BB962C8B-B14F-4D97-AF65-F5344CB8AC3E}">
        <p14:creationId xmlns:p14="http://schemas.microsoft.com/office/powerpoint/2010/main" val="61215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1+#ppt_w/2"/>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5"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left)">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6"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35FE041-4BDE-18CC-081F-7141513ABDB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E998D43-F76C-2912-58AB-302EC596C5F4}"/>
              </a:ext>
            </a:extLst>
          </p:cNvPr>
          <p:cNvSpPr txBox="1"/>
          <p:nvPr/>
        </p:nvSpPr>
        <p:spPr>
          <a:xfrm>
            <a:off x="3219856" y="1228893"/>
            <a:ext cx="8690042" cy="4893647"/>
          </a:xfrm>
          <a:prstGeom prst="rect">
            <a:avLst/>
          </a:prstGeom>
          <a:noFill/>
        </p:spPr>
        <p:txBody>
          <a:bodyPr wrap="square">
            <a:spAutoFit/>
          </a:bodyPr>
          <a:lstStyle/>
          <a:p>
            <a:pPr>
              <a:spcBef>
                <a:spcPts val="600"/>
              </a:spcBef>
            </a:pPr>
            <a:r>
              <a:rPr lang="en" sz="2600" b="1" dirty="0">
                <a:latin typeface="Constantia" panose="02030602050306030303" pitchFamily="18" charset="0"/>
              </a:rPr>
              <a:t>“</a:t>
            </a:r>
            <a:r>
              <a:rPr lang="en-US" sz="2600" b="1" dirty="0">
                <a:latin typeface="Constantia" panose="02030602050306030303" pitchFamily="18" charset="0"/>
              </a:rPr>
              <a:t>When the law of God is written in the heart it will be exhibited in a pure and holy life. The commandments of God are no dead letter. They are spirit and life, bringing the imaginations and even the thoughts into subjection to the will of Christ. The heart in which they are written will be kept with all diligence; for out of it are the issues of life. All who love Jesus and keep the commandments will seek to avoid the very appearance of evil; not because they are constrained thus to do, but because they are copying a pure model, and feel averse to everything contrary to the law written in their hearts</a:t>
            </a:r>
            <a:r>
              <a:rPr lang="en" sz="2600" b="1" dirty="0">
                <a:latin typeface="Constantia" panose="02030602050306030303" pitchFamily="18" charset="0"/>
              </a:rPr>
              <a:t>.”</a:t>
            </a:r>
          </a:p>
        </p:txBody>
      </p:sp>
      <p:sp>
        <p:nvSpPr>
          <p:cNvPr id="4" name="CuadroTexto 3">
            <a:extLst>
              <a:ext uri="{FF2B5EF4-FFF2-40B4-BE49-F238E27FC236}">
                <a16:creationId xmlns:a16="http://schemas.microsoft.com/office/drawing/2014/main" id="{32BF9E02-D2D4-AA77-5EB1-F7512985F892}"/>
              </a:ext>
            </a:extLst>
          </p:cNvPr>
          <p:cNvSpPr txBox="1"/>
          <p:nvPr/>
        </p:nvSpPr>
        <p:spPr>
          <a:xfrm>
            <a:off x="3667328" y="394994"/>
            <a:ext cx="6624535" cy="369332"/>
          </a:xfrm>
          <a:prstGeom prst="rect">
            <a:avLst/>
          </a:prstGeom>
          <a:noFill/>
        </p:spPr>
        <p:txBody>
          <a:bodyPr wrap="square" rtlCol="0">
            <a:spAutoFit/>
          </a:bodyPr>
          <a:lstStyle/>
          <a:p>
            <a:pPr algn="ctr"/>
            <a:r>
              <a:rPr lang="en" b="1" dirty="0"/>
              <a:t>EGW (This Day with God, May 17)</a:t>
            </a:r>
          </a:p>
        </p:txBody>
      </p:sp>
    </p:spTree>
    <p:extLst>
      <p:ext uri="{BB962C8B-B14F-4D97-AF65-F5344CB8AC3E}">
        <p14:creationId xmlns:p14="http://schemas.microsoft.com/office/powerpoint/2010/main" val="286105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6A28D1-FBBC-A15D-D9FC-CB824FBB6C7E}"/>
            </a:ext>
          </a:extLst>
        </p:cNvPr>
        <p:cNvGrpSpPr/>
        <p:nvPr/>
      </p:nvGrpSpPr>
      <p:grpSpPr>
        <a:xfrm>
          <a:off x="0" y="0"/>
          <a:ext cx="0" cy="0"/>
          <a:chOff x="0" y="0"/>
          <a:chExt cx="0" cy="0"/>
        </a:xfrm>
      </p:grpSpPr>
      <p:pic>
        <p:nvPicPr>
          <p:cNvPr id="4" name="Imagen 3" descr="Un hombre con las manos en la cabeza&#10;&#10;Descripción generada automáticamente con confianza baja">
            <a:extLst>
              <a:ext uri="{FF2B5EF4-FFF2-40B4-BE49-F238E27FC236}">
                <a16:creationId xmlns:a16="http://schemas.microsoft.com/office/drawing/2014/main" id="{834AED27-96BD-B8F7-ED10-9730215837E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8743" r="2368"/>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211298"/>
            <a:ext cx="12192000" cy="95410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3668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7D058AA9-6955-A7D9-DCED-86409909B41E}"/>
              </a:ext>
            </a:extLst>
          </p:cNvPr>
          <p:cNvSpPr txBox="1"/>
          <p:nvPr/>
        </p:nvSpPr>
        <p:spPr>
          <a:xfrm>
            <a:off x="-68094" y="188828"/>
            <a:ext cx="12260093" cy="95410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a:t>
            </a:r>
            <a:r>
              <a:rPr kumimoji="0" lang="en-US" sz="28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Owe no one anything except to love one another, for he who loves another has fulfilled the law</a:t>
            </a:r>
            <a:r>
              <a:rPr kumimoji="0" lang="es-ES" sz="28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 </a:t>
            </a:r>
            <a:r>
              <a:rPr kumimoji="0" lang="es-ES" sz="2000" b="1" i="0" u="none" strike="noStrike" kern="1200" cap="none" spc="0" normalizeH="0" baseline="0" noProof="0" dirty="0" err="1">
                <a:ln>
                  <a:noFill/>
                </a:ln>
                <a:solidFill>
                  <a:srgbClr val="156082">
                    <a:lumMod val="75000"/>
                  </a:srgbClr>
                </a:solidFill>
                <a:effectLst/>
                <a:uLnTx/>
                <a:uFillTx/>
                <a:latin typeface="Comic Sans MS" panose="030F0702030302020204" pitchFamily="66" charset="0"/>
                <a:ea typeface="+mn-ea"/>
                <a:cs typeface="+mn-cs"/>
              </a:rPr>
              <a:t>Romans</a:t>
            </a:r>
            <a:r>
              <a:rPr kumimoji="0" lang="es-ES" sz="20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 13:8, </a:t>
            </a:r>
            <a:r>
              <a:rPr kumimoji="0" lang="es-ES" sz="1600" b="1" i="0" u="none" strike="noStrike" kern="1200" cap="none" spc="0" normalizeH="0" baseline="0" noProof="0" dirty="0" err="1">
                <a:ln>
                  <a:noFill/>
                </a:ln>
                <a:solidFill>
                  <a:srgbClr val="156082">
                    <a:lumMod val="75000"/>
                  </a:srgbClr>
                </a:solidFill>
                <a:effectLst/>
                <a:uLnTx/>
                <a:uFillTx/>
                <a:latin typeface="Comic Sans MS" panose="030F0702030302020204" pitchFamily="66" charset="0"/>
                <a:ea typeface="+mn-ea"/>
                <a:cs typeface="+mn-cs"/>
              </a:rPr>
              <a:t>NKJV</a:t>
            </a:r>
            <a:endParaRPr kumimoji="0" lang="es-ES" sz="20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921067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CEF48F9-B53A-3606-D4F5-9850841E6009}"/>
              </a:ext>
            </a:extLst>
          </p:cNvPr>
          <p:cNvSpPr txBox="1"/>
          <p:nvPr/>
        </p:nvSpPr>
        <p:spPr>
          <a:xfrm>
            <a:off x="7921592" y="3813721"/>
            <a:ext cx="4268807"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C02327"/>
                </a:solidFill>
                <a:effectLst/>
                <a:uLnTx/>
                <a:uFillTx/>
                <a:latin typeface="Aptos" panose="02110004020202020204"/>
                <a:ea typeface="+mn-ea"/>
                <a:cs typeface="+mn-cs"/>
              </a:rPr>
              <a:t>The nature of the Law:</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Love and love.</a:t>
            </a:r>
          </a:p>
          <a:p>
            <a:pPr lvl="1">
              <a:spcBef>
                <a:spcPts val="600"/>
              </a:spcBef>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Holy, </a:t>
            </a:r>
            <a:r>
              <a:rPr lang="en-US" sz="2000" b="1" dirty="0">
                <a:solidFill>
                  <a:prstClr val="black"/>
                </a:solidFill>
              </a:rPr>
              <a:t>righteous</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 and good.</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srgbClr val="368DA7"/>
                </a:solidFill>
                <a:effectLst/>
                <a:uLnTx/>
                <a:uFillTx/>
                <a:latin typeface="Aptos" panose="02110004020202020204"/>
                <a:ea typeface="+mn-ea"/>
                <a:cs typeface="+mn-cs"/>
              </a:rPr>
              <a:t>The function of the Law:</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Law and Grace.</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Law and freedom.</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Law and Love.</a:t>
            </a:r>
          </a:p>
        </p:txBody>
      </p:sp>
      <p:sp>
        <p:nvSpPr>
          <p:cNvPr id="3" name="CuadroTexto 2">
            <a:extLst>
              <a:ext uri="{FF2B5EF4-FFF2-40B4-BE49-F238E27FC236}">
                <a16:creationId xmlns:a16="http://schemas.microsoft.com/office/drawing/2014/main" id="{727885ED-640B-D36C-6B7F-8F4F8B3FAFB4}"/>
              </a:ext>
            </a:extLst>
          </p:cNvPr>
          <p:cNvSpPr txBox="1"/>
          <p:nvPr/>
        </p:nvSpPr>
        <p:spPr>
          <a:xfrm>
            <a:off x="257175" y="104955"/>
            <a:ext cx="8162925"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In setting aside the law of God, men know not what they are doing. God's law is the transcript of His character. It embodies the principles of His kingdom. He who refuses to accept these principles is placing himself outside the channel where God's blessings flow</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(Ellen G. White,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Christ’s Object Lessons</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 p. 305)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4" name="Imagen 3">
            <a:extLst>
              <a:ext uri="{FF2B5EF4-FFF2-40B4-BE49-F238E27FC236}">
                <a16:creationId xmlns:a16="http://schemas.microsoft.com/office/drawing/2014/main" id="{A76FD286-7144-8DF1-E593-DF4B867BC2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18120" y="181957"/>
            <a:ext cx="3316705" cy="3316705"/>
          </a:xfrm>
          <a:prstGeom prst="round2DiagRect">
            <a:avLst>
              <a:gd name="adj1" fmla="val 0"/>
              <a:gd name="adj2" fmla="val 11898"/>
            </a:avLst>
          </a:prstGeom>
          <a:ln w="38100" cap="sq">
            <a:solidFill>
              <a:srgbClr val="AD283A"/>
            </a:solidFill>
            <a:miter lim="800000"/>
          </a:ln>
          <a:effectLst>
            <a:outerShdw blurRad="50800" dist="38100" dir="8100000" algn="tr" rotWithShape="0">
              <a:prstClr val="black">
                <a:alpha val="40000"/>
              </a:prstClr>
            </a:outerShdw>
          </a:effectLst>
        </p:spPr>
      </p:pic>
      <p:pic>
        <p:nvPicPr>
          <p:cNvPr id="6" name="Imagen 5" descr="Un grupo de personas sentadas en el suelo&#10;&#10;El contenido generado por IA puede ser incorrecto.">
            <a:extLst>
              <a:ext uri="{FF2B5EF4-FFF2-40B4-BE49-F238E27FC236}">
                <a16:creationId xmlns:a16="http://schemas.microsoft.com/office/drawing/2014/main" id="{20DE6D9C-7892-8EFD-1DB4-0BEE767D16A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41219" y="3429000"/>
            <a:ext cx="4065973" cy="3321844"/>
          </a:xfrm>
          <a:prstGeom prst="round2DiagRect">
            <a:avLst>
              <a:gd name="adj1" fmla="val 16667"/>
              <a:gd name="adj2" fmla="val 0"/>
            </a:avLst>
          </a:prstGeom>
          <a:ln w="38100" cap="sq">
            <a:solidFill>
              <a:schemeClr val="accent1">
                <a:lumMod val="75000"/>
              </a:schemeClr>
            </a:solidFill>
            <a:miter lim="800000"/>
          </a:ln>
          <a:effectLst>
            <a:outerShdw blurRad="50800" dist="38100" dir="8100000" algn="tr" rotWithShape="0">
              <a:prstClr val="black">
                <a:alpha val="40000"/>
              </a:prstClr>
            </a:outerShdw>
          </a:effectLst>
        </p:spPr>
      </p:pic>
      <p:pic>
        <p:nvPicPr>
          <p:cNvPr id="8" name="Imagen 7">
            <a:extLst>
              <a:ext uri="{FF2B5EF4-FFF2-40B4-BE49-F238E27FC236}">
                <a16:creationId xmlns:a16="http://schemas.microsoft.com/office/drawing/2014/main" id="{E0BDC5A0-8784-F7BF-354C-B076B37A271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23117" y="3429000"/>
            <a:ext cx="2518607" cy="3363126"/>
          </a:xfrm>
          <a:prstGeom prst="roundRect">
            <a:avLst>
              <a:gd name="adj" fmla="val 11111"/>
            </a:avLst>
          </a:prstGeom>
          <a:ln w="762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4" name="Imagen 13" descr="Icono&#10;&#10;El contenido generado por IA puede ser incorrecto.">
            <a:extLst>
              <a:ext uri="{FF2B5EF4-FFF2-40B4-BE49-F238E27FC236}">
                <a16:creationId xmlns:a16="http://schemas.microsoft.com/office/drawing/2014/main" id="{90B5AE33-5309-5D23-CFC8-1146E320BD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84355" y="4280413"/>
            <a:ext cx="239684" cy="239684"/>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872CE9D1-40CF-65A8-C03C-081F1D8DCB7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84355" y="4649051"/>
            <a:ext cx="239684" cy="239684"/>
          </a:xfrm>
          <a:prstGeom prst="rect">
            <a:avLst/>
          </a:prstGeom>
          <a:effectLst>
            <a:outerShdw blurRad="50800" dist="38100" dir="8100000" algn="tr" rotWithShape="0">
              <a:prstClr val="black">
                <a:alpha val="40000"/>
              </a:prstClr>
            </a:outerShdw>
          </a:effectLst>
        </p:spPr>
      </p:pic>
      <p:pic>
        <p:nvPicPr>
          <p:cNvPr id="16" name="Imagen 15" descr="Forma, Círculo&#10;&#10;El contenido generado por IA puede ser incorrecto.">
            <a:extLst>
              <a:ext uri="{FF2B5EF4-FFF2-40B4-BE49-F238E27FC236}">
                <a16:creationId xmlns:a16="http://schemas.microsoft.com/office/drawing/2014/main" id="{819C8353-F006-15E5-0E29-32F11797012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84355" y="6330722"/>
            <a:ext cx="239915" cy="239684"/>
          </a:xfrm>
          <a:prstGeom prst="rect">
            <a:avLst/>
          </a:prstGeom>
          <a:effectLst>
            <a:outerShdw blurRad="50800" dist="38100" dir="8100000" algn="tr" rotWithShape="0">
              <a:prstClr val="black">
                <a:alpha val="40000"/>
              </a:prstClr>
            </a:outerShdw>
          </a:effectLst>
        </p:spPr>
      </p:pic>
      <p:pic>
        <p:nvPicPr>
          <p:cNvPr id="17" name="Imagen 16" descr="Imagen que contiene Icono&#10;&#10;El contenido generado por IA puede ser incorrecto.">
            <a:extLst>
              <a:ext uri="{FF2B5EF4-FFF2-40B4-BE49-F238E27FC236}">
                <a16:creationId xmlns:a16="http://schemas.microsoft.com/office/drawing/2014/main" id="{86E9C2D7-AA2B-F69F-1EF8-209051F546B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84355" y="5564871"/>
            <a:ext cx="239915" cy="239684"/>
          </a:xfrm>
          <a:prstGeom prst="rect">
            <a:avLst/>
          </a:prstGeom>
          <a:effectLst>
            <a:outerShdw blurRad="50800" dist="38100" dir="8100000" algn="tr" rotWithShape="0">
              <a:prstClr val="black">
                <a:alpha val="40000"/>
              </a:prstClr>
            </a:outerShdw>
          </a:effectLst>
        </p:spPr>
      </p:pic>
      <p:pic>
        <p:nvPicPr>
          <p:cNvPr id="18" name="Imagen 17" descr="Icono&#10;&#10;El contenido generado por IA puede ser incorrecto.">
            <a:extLst>
              <a:ext uri="{FF2B5EF4-FFF2-40B4-BE49-F238E27FC236}">
                <a16:creationId xmlns:a16="http://schemas.microsoft.com/office/drawing/2014/main" id="{A6B21E6A-2AC2-9169-D60E-99B67CFE982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084355" y="5943034"/>
            <a:ext cx="239684" cy="239684"/>
          </a:xfrm>
          <a:prstGeom prst="rect">
            <a:avLst/>
          </a:prstGeom>
          <a:effectLst>
            <a:outerShdw blurRad="50800" dist="38100" dir="8100000" algn="tr" rotWithShape="0">
              <a:prstClr val="black">
                <a:alpha val="40000"/>
              </a:prstClr>
            </a:outerShdw>
          </a:effectLst>
        </p:spPr>
      </p:pic>
      <p:pic>
        <p:nvPicPr>
          <p:cNvPr id="20" name="Imagen 19" descr="Imagen que contiene ratón, alimentos, espejo de coche, espejo&#10;&#10;El contenido generado por IA puede ser incorrecto.">
            <a:extLst>
              <a:ext uri="{FF2B5EF4-FFF2-40B4-BE49-F238E27FC236}">
                <a16:creationId xmlns:a16="http://schemas.microsoft.com/office/drawing/2014/main" id="{FDA41CB1-5F1F-9F2F-0727-3932F752608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455016" y="5171085"/>
            <a:ext cx="448654" cy="258141"/>
          </a:xfrm>
          <a:prstGeom prst="rect">
            <a:avLst/>
          </a:prstGeom>
          <a:effectLst>
            <a:outerShdw blurRad="50800" dist="38100" dir="8100000" algn="tr" rotWithShape="0">
              <a:prstClr val="black">
                <a:alpha val="40000"/>
              </a:prstClr>
            </a:outerShdw>
          </a:effectLst>
        </p:spPr>
      </p:pic>
      <p:pic>
        <p:nvPicPr>
          <p:cNvPr id="22" name="Imagen 21" descr="Una caricatura de una persona&#10;&#10;El contenido generado por IA puede ser incorrecto.">
            <a:extLst>
              <a:ext uri="{FF2B5EF4-FFF2-40B4-BE49-F238E27FC236}">
                <a16:creationId xmlns:a16="http://schemas.microsoft.com/office/drawing/2014/main" id="{1C256B7D-4001-F246-9060-758101F8D54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455016" y="3880141"/>
            <a:ext cx="448654" cy="258141"/>
          </a:xfrm>
          <a:prstGeom prst="rect">
            <a:avLst/>
          </a:pr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483F91F8-680E-B927-9D05-7DFD32E64BAB}"/>
              </a:ext>
            </a:extLst>
          </p:cNvPr>
          <p:cNvSpPr txBox="1"/>
          <p:nvPr/>
        </p:nvSpPr>
        <p:spPr>
          <a:xfrm>
            <a:off x="257174" y="1736171"/>
            <a:ext cx="8162925"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If the Law is the transcript of God’s character, we must ask ourselves, what is God’s character? What traits identify God? The best definition we can give is that given by the apostle John: “God is love”</a:t>
            </a:r>
            <a:b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(1 John 4:8.) Therefore, the Law is love. To observe its requirements is to love. To love is the fulfillment of the Law.</a:t>
            </a:r>
          </a:p>
        </p:txBody>
      </p:sp>
    </p:spTree>
    <p:extLst>
      <p:ext uri="{BB962C8B-B14F-4D97-AF65-F5344CB8AC3E}">
        <p14:creationId xmlns:p14="http://schemas.microsoft.com/office/powerpoint/2010/main" val="9639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par>
                                <p:cTn id="18" presetID="18" presetClass="entr" presetSubtype="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downRight)">
                                      <p:cBhvr>
                                        <p:cTn id="20" dur="500"/>
                                        <p:tgtEl>
                                          <p:spTgt spid="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strVal val="#ppt_w+.3"/>
                                          </p:val>
                                        </p:tav>
                                        <p:tav tm="100000">
                                          <p:val>
                                            <p:strVal val="#ppt_w"/>
                                          </p:val>
                                        </p:tav>
                                      </p:tavLst>
                                    </p:anim>
                                    <p:anim calcmode="lin" valueType="num">
                                      <p:cBhvr>
                                        <p:cTn id="30" dur="1000" fill="hold"/>
                                        <p:tgtEl>
                                          <p:spTgt spid="22"/>
                                        </p:tgtEl>
                                        <p:attrNameLst>
                                          <p:attrName>ppt_h</p:attrName>
                                        </p:attrNameLst>
                                      </p:cBhvr>
                                      <p:tavLst>
                                        <p:tav tm="0">
                                          <p:val>
                                            <p:strVal val="#ppt_h"/>
                                          </p:val>
                                        </p:tav>
                                        <p:tav tm="100000">
                                          <p:val>
                                            <p:strVal val="#ppt_h"/>
                                          </p:val>
                                        </p:tav>
                                      </p:tavLst>
                                    </p:anim>
                                    <p:animEffect transition="in" filter="fade">
                                      <p:cBhvr>
                                        <p:cTn id="31" dur="1000"/>
                                        <p:tgtEl>
                                          <p:spTgt spid="22"/>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par>
                          <p:cTn id="36" fill="hold">
                            <p:stCondLst>
                              <p:cond delay="1500"/>
                            </p:stCondLst>
                            <p:childTnLst>
                              <p:par>
                                <p:cTn id="37" presetID="53" presetClass="entr" presetSubtype="16"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Effect transition="in" filter="wipe(left)">
                                      <p:cBhvr>
                                        <p:cTn id="45" dur="500"/>
                                        <p:tgtEl>
                                          <p:spTgt spid="2">
                                            <p:txEl>
                                              <p:pRg st="1" end="1"/>
                                            </p:txEl>
                                          </p:spTgt>
                                        </p:tgtEl>
                                      </p:cBhvr>
                                    </p:animEffect>
                                  </p:childTnLst>
                                </p:cTn>
                              </p:par>
                            </p:childTnLst>
                          </p:cTn>
                        </p:par>
                        <p:par>
                          <p:cTn id="46" fill="hold">
                            <p:stCondLst>
                              <p:cond delay="2500"/>
                            </p:stCondLst>
                            <p:childTnLst>
                              <p:par>
                                <p:cTn id="47" presetID="53" presetClass="entr" presetSubtype="16"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0" presetClass="entr" presetSubtype="0" decel="10000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1000" fill="hold"/>
                                        <p:tgtEl>
                                          <p:spTgt spid="20"/>
                                        </p:tgtEl>
                                        <p:attrNameLst>
                                          <p:attrName>ppt_w</p:attrName>
                                        </p:attrNameLst>
                                      </p:cBhvr>
                                      <p:tavLst>
                                        <p:tav tm="0">
                                          <p:val>
                                            <p:strVal val="#ppt_w+.3"/>
                                          </p:val>
                                        </p:tav>
                                        <p:tav tm="100000">
                                          <p:val>
                                            <p:strVal val="#ppt_w"/>
                                          </p:val>
                                        </p:tav>
                                      </p:tavLst>
                                    </p:anim>
                                    <p:anim calcmode="lin" valueType="num">
                                      <p:cBhvr>
                                        <p:cTn id="61" dur="1000" fill="hold"/>
                                        <p:tgtEl>
                                          <p:spTgt spid="20"/>
                                        </p:tgtEl>
                                        <p:attrNameLst>
                                          <p:attrName>ppt_h</p:attrName>
                                        </p:attrNameLst>
                                      </p:cBhvr>
                                      <p:tavLst>
                                        <p:tav tm="0">
                                          <p:val>
                                            <p:strVal val="#ppt_h"/>
                                          </p:val>
                                        </p:tav>
                                        <p:tav tm="100000">
                                          <p:val>
                                            <p:strVal val="#ppt_h"/>
                                          </p:val>
                                        </p:tav>
                                      </p:tavLst>
                                    </p:anim>
                                    <p:animEffect transition="in" filter="fade">
                                      <p:cBhvr>
                                        <p:cTn id="62" dur="1000"/>
                                        <p:tgtEl>
                                          <p:spTgt spid="20"/>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2">
                                            <p:txEl>
                                              <p:pRg st="3" end="3"/>
                                            </p:txEl>
                                          </p:spTgt>
                                        </p:tgtEl>
                                        <p:attrNameLst>
                                          <p:attrName>style.visibility</p:attrName>
                                        </p:attrNameLst>
                                      </p:cBhvr>
                                      <p:to>
                                        <p:strVal val="visible"/>
                                      </p:to>
                                    </p:set>
                                    <p:animEffect transition="in" filter="wipe(left)">
                                      <p:cBhvr>
                                        <p:cTn id="66" dur="500"/>
                                        <p:tgtEl>
                                          <p:spTgt spid="2">
                                            <p:txEl>
                                              <p:pRg st="3" end="3"/>
                                            </p:txEl>
                                          </p:spTgt>
                                        </p:tgtEl>
                                      </p:cBhvr>
                                    </p:animEffect>
                                  </p:childTnLst>
                                </p:cTn>
                              </p:par>
                            </p:childTnLst>
                          </p:cTn>
                        </p:par>
                        <p:par>
                          <p:cTn id="67" fill="hold">
                            <p:stCondLst>
                              <p:cond delay="1500"/>
                            </p:stCondLst>
                            <p:childTnLst>
                              <p:par>
                                <p:cTn id="68" presetID="53" presetClass="entr" presetSubtype="16" fill="hold" nodeType="after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500" fill="hold"/>
                                        <p:tgtEl>
                                          <p:spTgt spid="17"/>
                                        </p:tgtEl>
                                        <p:attrNameLst>
                                          <p:attrName>ppt_w</p:attrName>
                                        </p:attrNameLst>
                                      </p:cBhvr>
                                      <p:tavLst>
                                        <p:tav tm="0">
                                          <p:val>
                                            <p:fltVal val="0"/>
                                          </p:val>
                                        </p:tav>
                                        <p:tav tm="100000">
                                          <p:val>
                                            <p:strVal val="#ppt_w"/>
                                          </p:val>
                                        </p:tav>
                                      </p:tavLst>
                                    </p:anim>
                                    <p:anim calcmode="lin" valueType="num">
                                      <p:cBhvr>
                                        <p:cTn id="71" dur="500" fill="hold"/>
                                        <p:tgtEl>
                                          <p:spTgt spid="17"/>
                                        </p:tgtEl>
                                        <p:attrNameLst>
                                          <p:attrName>ppt_h</p:attrName>
                                        </p:attrNameLst>
                                      </p:cBhvr>
                                      <p:tavLst>
                                        <p:tav tm="0">
                                          <p:val>
                                            <p:fltVal val="0"/>
                                          </p:val>
                                        </p:tav>
                                        <p:tav tm="100000">
                                          <p:val>
                                            <p:strVal val="#ppt_h"/>
                                          </p:val>
                                        </p:tav>
                                      </p:tavLst>
                                    </p:anim>
                                    <p:animEffect transition="in" filter="fade">
                                      <p:cBhvr>
                                        <p:cTn id="72" dur="500"/>
                                        <p:tgtEl>
                                          <p:spTgt spid="17"/>
                                        </p:tgtEl>
                                      </p:cBhvr>
                                    </p:animEffect>
                                  </p:childTnLst>
                                </p:cTn>
                              </p:par>
                            </p:childTnLst>
                          </p:cTn>
                        </p:par>
                        <p:par>
                          <p:cTn id="73" fill="hold">
                            <p:stCondLst>
                              <p:cond delay="2000"/>
                            </p:stCondLst>
                            <p:childTnLst>
                              <p:par>
                                <p:cTn id="74" presetID="22" presetClass="entr" presetSubtype="8" fill="hold" grpId="0" nodeType="afterEffect">
                                  <p:stCondLst>
                                    <p:cond delay="0"/>
                                  </p:stCondLst>
                                  <p:childTnLst>
                                    <p:set>
                                      <p:cBhvr>
                                        <p:cTn id="75" dur="1" fill="hold">
                                          <p:stCondLst>
                                            <p:cond delay="0"/>
                                          </p:stCondLst>
                                        </p:cTn>
                                        <p:tgtEl>
                                          <p:spTgt spid="2">
                                            <p:txEl>
                                              <p:pRg st="4" end="4"/>
                                            </p:txEl>
                                          </p:spTgt>
                                        </p:tgtEl>
                                        <p:attrNameLst>
                                          <p:attrName>style.visibility</p:attrName>
                                        </p:attrNameLst>
                                      </p:cBhvr>
                                      <p:to>
                                        <p:strVal val="visible"/>
                                      </p:to>
                                    </p:set>
                                    <p:animEffect transition="in" filter="wipe(left)">
                                      <p:cBhvr>
                                        <p:cTn id="76" dur="500"/>
                                        <p:tgtEl>
                                          <p:spTgt spid="2">
                                            <p:txEl>
                                              <p:pRg st="4" end="4"/>
                                            </p:txEl>
                                          </p:spTgt>
                                        </p:tgtEl>
                                      </p:cBhvr>
                                    </p:animEffect>
                                  </p:childTnLst>
                                </p:cTn>
                              </p:par>
                            </p:childTnLst>
                          </p:cTn>
                        </p:par>
                        <p:par>
                          <p:cTn id="77" fill="hold">
                            <p:stCondLst>
                              <p:cond delay="2500"/>
                            </p:stCondLst>
                            <p:childTnLst>
                              <p:par>
                                <p:cTn id="78" presetID="53" presetClass="entr" presetSubtype="16" fill="hold" nodeType="after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p:cTn id="80" dur="500" fill="hold"/>
                                        <p:tgtEl>
                                          <p:spTgt spid="18"/>
                                        </p:tgtEl>
                                        <p:attrNameLst>
                                          <p:attrName>ppt_w</p:attrName>
                                        </p:attrNameLst>
                                      </p:cBhvr>
                                      <p:tavLst>
                                        <p:tav tm="0">
                                          <p:val>
                                            <p:fltVal val="0"/>
                                          </p:val>
                                        </p:tav>
                                        <p:tav tm="100000">
                                          <p:val>
                                            <p:strVal val="#ppt_w"/>
                                          </p:val>
                                        </p:tav>
                                      </p:tavLst>
                                    </p:anim>
                                    <p:anim calcmode="lin" valueType="num">
                                      <p:cBhvr>
                                        <p:cTn id="81" dur="500" fill="hold"/>
                                        <p:tgtEl>
                                          <p:spTgt spid="18"/>
                                        </p:tgtEl>
                                        <p:attrNameLst>
                                          <p:attrName>ppt_h</p:attrName>
                                        </p:attrNameLst>
                                      </p:cBhvr>
                                      <p:tavLst>
                                        <p:tav tm="0">
                                          <p:val>
                                            <p:fltVal val="0"/>
                                          </p:val>
                                        </p:tav>
                                        <p:tav tm="100000">
                                          <p:val>
                                            <p:strVal val="#ppt_h"/>
                                          </p:val>
                                        </p:tav>
                                      </p:tavLst>
                                    </p:anim>
                                    <p:animEffect transition="in" filter="fade">
                                      <p:cBhvr>
                                        <p:cTn id="82" dur="500"/>
                                        <p:tgtEl>
                                          <p:spTgt spid="18"/>
                                        </p:tgtEl>
                                      </p:cBhvr>
                                    </p:animEffect>
                                  </p:childTnLst>
                                </p:cTn>
                              </p:par>
                            </p:childTnLst>
                          </p:cTn>
                        </p:par>
                        <p:par>
                          <p:cTn id="83" fill="hold">
                            <p:stCondLst>
                              <p:cond delay="3000"/>
                            </p:stCondLst>
                            <p:childTnLst>
                              <p:par>
                                <p:cTn id="84" presetID="22" presetClass="entr" presetSubtype="8" fill="hold" grpId="0" nodeType="afterEffect">
                                  <p:stCondLst>
                                    <p:cond delay="0"/>
                                  </p:stCondLst>
                                  <p:childTnLst>
                                    <p:set>
                                      <p:cBhvr>
                                        <p:cTn id="85" dur="1" fill="hold">
                                          <p:stCondLst>
                                            <p:cond delay="0"/>
                                          </p:stCondLst>
                                        </p:cTn>
                                        <p:tgtEl>
                                          <p:spTgt spid="2">
                                            <p:txEl>
                                              <p:pRg st="5" end="5"/>
                                            </p:txEl>
                                          </p:spTgt>
                                        </p:tgtEl>
                                        <p:attrNameLst>
                                          <p:attrName>style.visibility</p:attrName>
                                        </p:attrNameLst>
                                      </p:cBhvr>
                                      <p:to>
                                        <p:strVal val="visible"/>
                                      </p:to>
                                    </p:set>
                                    <p:animEffect transition="in" filter="wipe(left)">
                                      <p:cBhvr>
                                        <p:cTn id="86" dur="500"/>
                                        <p:tgtEl>
                                          <p:spTgt spid="2">
                                            <p:txEl>
                                              <p:pRg st="5" end="5"/>
                                            </p:txEl>
                                          </p:spTgt>
                                        </p:tgtEl>
                                      </p:cBhvr>
                                    </p:animEffect>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500" fill="hold"/>
                                        <p:tgtEl>
                                          <p:spTgt spid="16"/>
                                        </p:tgtEl>
                                        <p:attrNameLst>
                                          <p:attrName>ppt_w</p:attrName>
                                        </p:attrNameLst>
                                      </p:cBhvr>
                                      <p:tavLst>
                                        <p:tav tm="0">
                                          <p:val>
                                            <p:fltVal val="0"/>
                                          </p:val>
                                        </p:tav>
                                        <p:tav tm="100000">
                                          <p:val>
                                            <p:strVal val="#ppt_w"/>
                                          </p:val>
                                        </p:tav>
                                      </p:tavLst>
                                    </p:anim>
                                    <p:anim calcmode="lin" valueType="num">
                                      <p:cBhvr>
                                        <p:cTn id="91" dur="500" fill="hold"/>
                                        <p:tgtEl>
                                          <p:spTgt spid="16"/>
                                        </p:tgtEl>
                                        <p:attrNameLst>
                                          <p:attrName>ppt_h</p:attrName>
                                        </p:attrNameLst>
                                      </p:cBhvr>
                                      <p:tavLst>
                                        <p:tav tm="0">
                                          <p:val>
                                            <p:fltVal val="0"/>
                                          </p:val>
                                        </p:tav>
                                        <p:tav tm="100000">
                                          <p:val>
                                            <p:strVal val="#ppt_h"/>
                                          </p:val>
                                        </p:tav>
                                      </p:tavLst>
                                    </p:anim>
                                    <p:animEffect transition="in" filter="fade">
                                      <p:cBhvr>
                                        <p:cTn id="92" dur="500"/>
                                        <p:tgtEl>
                                          <p:spTgt spid="16"/>
                                        </p:tgtEl>
                                      </p:cBhvr>
                                    </p:animEffect>
                                  </p:childTnLst>
                                </p:cTn>
                              </p:par>
                            </p:childTnLst>
                          </p:cTn>
                        </p:par>
                        <p:par>
                          <p:cTn id="93" fill="hold">
                            <p:stCondLst>
                              <p:cond delay="4000"/>
                            </p:stCondLst>
                            <p:childTnLst>
                              <p:par>
                                <p:cTn id="94" presetID="22" presetClass="entr" presetSubtype="8" fill="hold" grpId="0" nodeType="afterEffect">
                                  <p:stCondLst>
                                    <p:cond delay="0"/>
                                  </p:stCondLst>
                                  <p:childTnLst>
                                    <p:set>
                                      <p:cBhvr>
                                        <p:cTn id="95" dur="1" fill="hold">
                                          <p:stCondLst>
                                            <p:cond delay="0"/>
                                          </p:stCondLst>
                                        </p:cTn>
                                        <p:tgtEl>
                                          <p:spTgt spid="2">
                                            <p:txEl>
                                              <p:pRg st="6" end="6"/>
                                            </p:txEl>
                                          </p:spTgt>
                                        </p:tgtEl>
                                        <p:attrNameLst>
                                          <p:attrName>style.visibility</p:attrName>
                                        </p:attrNameLst>
                                      </p:cBhvr>
                                      <p:to>
                                        <p:strVal val="visible"/>
                                      </p:to>
                                    </p:set>
                                    <p:animEffect transition="in" filter="wipe(left)">
                                      <p:cBhvr>
                                        <p:cTn id="9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581F109-2EED-3412-A76B-339B97A1022C}"/>
              </a:ext>
            </a:extLst>
          </p:cNvPr>
          <p:cNvSpPr/>
          <p:nvPr/>
        </p:nvSpPr>
        <p:spPr>
          <a:xfrm flipH="1">
            <a:off x="3609975" y="0"/>
            <a:ext cx="4362450" cy="5699671"/>
          </a:xfrm>
          <a:prstGeom prst="flowChartDocument">
            <a:avLst/>
          </a:prstGeom>
          <a:gradFill flip="none" rotWithShape="1">
            <a:gsLst>
              <a:gs pos="0">
                <a:srgbClr val="B8D5F5"/>
              </a:gs>
              <a:gs pos="28000">
                <a:srgbClr val="A8CEEF"/>
              </a:gs>
              <a:gs pos="64000">
                <a:schemeClr val="accent4">
                  <a:lumMod val="20000"/>
                  <a:lumOff val="80000"/>
                </a:scheme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CFCB8D43-7CCE-7DAD-CBA6-94B7601F8950}"/>
              </a:ext>
            </a:extLst>
          </p:cNvPr>
          <p:cNvSpPr txBox="1"/>
          <p:nvPr/>
        </p:nvSpPr>
        <p:spPr>
          <a:xfrm>
            <a:off x="3609976" y="0"/>
            <a:ext cx="4362449" cy="4958473"/>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 sz="5400" b="1" i="0" u="none" strike="noStrike" kern="1200" cap="none" spc="0" normalizeH="0" baseline="0" noProof="0" dirty="0">
                <a:ln w="28575">
                  <a:solidFill>
                    <a:srgbClr val="0E2841">
                      <a:lumMod val="75000"/>
                      <a:lumOff val="25000"/>
                    </a:srgbClr>
                  </a:solidFill>
                </a:ln>
                <a:blipFill dpi="0" rotWithShape="1">
                  <a:blip r:embed="rId3">
                    <a:alphaModFix amt="86000"/>
                  </a:blip>
                  <a:srcRect/>
                  <a:stretch>
                    <a:fillRect/>
                  </a:stretch>
                </a:blipFill>
                <a:effectLst>
                  <a:reflection blurRad="6350" stA="60000" endA="900" endPos="58000" dir="5400000" sy="-100000" algn="bl" rotWithShape="0"/>
                </a:effectLst>
                <a:uLnTx/>
                <a:uFillTx/>
                <a:latin typeface="Aptos" panose="02110004020202020204"/>
                <a:ea typeface="+mn-ea"/>
                <a:cs typeface="+mn-cs"/>
              </a:rPr>
              <a:t>THE NATURE OF</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 sz="5400" b="1" i="0" u="none" strike="noStrike" kern="1200" cap="none" spc="0" normalizeH="0" baseline="0" noProof="0" dirty="0">
                <a:ln w="28575">
                  <a:solidFill>
                    <a:srgbClr val="0E2841">
                      <a:lumMod val="75000"/>
                      <a:lumOff val="25000"/>
                    </a:srgbClr>
                  </a:solidFill>
                </a:ln>
                <a:blipFill dpi="0" rotWithShape="1">
                  <a:blip r:embed="rId3">
                    <a:alphaModFix amt="86000"/>
                  </a:blip>
                  <a:srcRect/>
                  <a:stretch>
                    <a:fillRect/>
                  </a:stretch>
                </a:blipFill>
                <a:effectLst>
                  <a:reflection blurRad="6350" stA="60000" endA="900" endPos="58000" dir="5400000" sy="-100000" algn="bl" rotWithShape="0"/>
                </a:effectLst>
                <a:uLnTx/>
                <a:uFillTx/>
                <a:latin typeface="Aptos" panose="02110004020202020204"/>
                <a:ea typeface="+mn-ea"/>
                <a:cs typeface="+mn-cs"/>
              </a:rPr>
              <a:t>THE LAW</a:t>
            </a:r>
          </a:p>
        </p:txBody>
      </p:sp>
    </p:spTree>
    <p:extLst>
      <p:ext uri="{BB962C8B-B14F-4D97-AF65-F5344CB8AC3E}">
        <p14:creationId xmlns:p14="http://schemas.microsoft.com/office/powerpoint/2010/main" val="702830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2512DD-BAD1-BF69-41F8-C56F443BB8F4}"/>
              </a:ext>
            </a:extLst>
          </p:cNvPr>
          <p:cNvSpPr txBox="1"/>
          <p:nvPr/>
        </p:nvSpPr>
        <p:spPr>
          <a:xfrm>
            <a:off x="0" y="-87552"/>
            <a:ext cx="7494647" cy="769441"/>
          </a:xfrm>
          <a:prstGeom prst="rect">
            <a:avLst/>
          </a:prstGeom>
          <a:noFill/>
        </p:spPr>
        <p:txBody>
          <a:bodyPr wrap="square">
            <a:spAutoFit/>
          </a:bodyPr>
          <a:lstStyle/>
          <a:p>
            <a:pPr algn="ctr"/>
            <a:r>
              <a:rPr lang="en" sz="4400" b="1" dirty="0">
                <a:ln w="12700">
                  <a:solidFill>
                    <a:schemeClr val="accent3">
                      <a:lumMod val="50000"/>
                    </a:schemeClr>
                  </a:solidFill>
                  <a:prstDash val="solid"/>
                </a:ln>
                <a:pattFill prst="narHorz">
                  <a:fgClr>
                    <a:schemeClr val="accent5"/>
                  </a:fgClr>
                  <a:bgClr>
                    <a:schemeClr val="accent5">
                      <a:lumMod val="40000"/>
                      <a:lumOff val="60000"/>
                    </a:schemeClr>
                  </a:bgClr>
                </a:pattFill>
                <a:effectLst>
                  <a:innerShdw blurRad="177800">
                    <a:schemeClr val="accent3">
                      <a:lumMod val="50000"/>
                    </a:schemeClr>
                  </a:innerShdw>
                </a:effectLst>
              </a:rPr>
              <a:t>LOVE</a:t>
            </a:r>
            <a:r>
              <a:rPr lang="e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n" sz="4400" b="1" dirty="0">
                <a:ln w="12700">
                  <a:solidFill>
                    <a:schemeClr val="accent3">
                      <a:lumMod val="50000"/>
                    </a:schemeClr>
                  </a:solidFill>
                  <a:prstDash val="solid"/>
                </a:ln>
                <a:pattFill prst="narHorz">
                  <a:fgClr>
                    <a:schemeClr val="accent2"/>
                  </a:fgClr>
                  <a:bgClr>
                    <a:schemeClr val="accent2">
                      <a:lumMod val="40000"/>
                      <a:lumOff val="60000"/>
                    </a:schemeClr>
                  </a:bgClr>
                </a:pattFill>
                <a:effectLst>
                  <a:innerShdw blurRad="177800">
                    <a:schemeClr val="accent3">
                      <a:lumMod val="50000"/>
                    </a:schemeClr>
                  </a:innerShdw>
                </a:effectLst>
              </a:rPr>
              <a:t>AND </a:t>
            </a:r>
            <a:r>
              <a:rPr lang="e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LOVE</a:t>
            </a:r>
          </a:p>
        </p:txBody>
      </p:sp>
      <p:sp>
        <p:nvSpPr>
          <p:cNvPr id="7" name="CuadroTexto 6">
            <a:extLst>
              <a:ext uri="{FF2B5EF4-FFF2-40B4-BE49-F238E27FC236}">
                <a16:creationId xmlns:a16="http://schemas.microsoft.com/office/drawing/2014/main" id="{F52CAEA2-844B-9C34-2F30-AE21AAA8C022}"/>
              </a:ext>
            </a:extLst>
          </p:cNvPr>
          <p:cNvSpPr txBox="1"/>
          <p:nvPr/>
        </p:nvSpPr>
        <p:spPr>
          <a:xfrm>
            <a:off x="574110" y="522947"/>
            <a:ext cx="6686955" cy="584775"/>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2"/>
                </a:solidFill>
                <a:latin typeface="Comic Sans MS" panose="030F0702030302020204" pitchFamily="66" charset="0"/>
              </a:rPr>
              <a:t>“You shall love the Lord your God […] and […] you shall love your neighbor” </a:t>
            </a:r>
            <a:r>
              <a:rPr lang="en" sz="1400" b="1" dirty="0">
                <a:solidFill>
                  <a:schemeClr val="accent2"/>
                </a:solidFill>
                <a:latin typeface="Comic Sans MS" panose="030F0702030302020204" pitchFamily="66" charset="0"/>
              </a:rPr>
              <a:t>(Matthew 22:37, 39)</a:t>
            </a:r>
          </a:p>
        </p:txBody>
      </p:sp>
      <p:sp>
        <p:nvSpPr>
          <p:cNvPr id="8" name="CuadroTexto 7">
            <a:extLst>
              <a:ext uri="{FF2B5EF4-FFF2-40B4-BE49-F238E27FC236}">
                <a16:creationId xmlns:a16="http://schemas.microsoft.com/office/drawing/2014/main" id="{ACDCEF6A-6B2B-1442-F113-B0E1B9167577}"/>
              </a:ext>
            </a:extLst>
          </p:cNvPr>
          <p:cNvSpPr txBox="1"/>
          <p:nvPr/>
        </p:nvSpPr>
        <p:spPr>
          <a:xfrm>
            <a:off x="228600" y="1105913"/>
            <a:ext cx="7166182" cy="1015663"/>
          </a:xfrm>
          <a:prstGeom prst="rect">
            <a:avLst/>
          </a:prstGeom>
          <a:noFill/>
        </p:spPr>
        <p:txBody>
          <a:bodyPr wrap="square" rtlCol="0">
            <a:spAutoFit/>
          </a:bodyPr>
          <a:lstStyle/>
          <a:p>
            <a:pPr>
              <a:spcBef>
                <a:spcPts val="600"/>
              </a:spcBef>
            </a:pPr>
            <a:r>
              <a:rPr lang="en" sz="2000" b="1" dirty="0">
                <a:solidFill>
                  <a:schemeClr val="bg1"/>
                </a:solidFill>
                <a:effectLst>
                  <a:outerShdw blurRad="38100" dist="38100" dir="2700000" algn="tl">
                    <a:srgbClr val="000000">
                      <a:alpha val="43137"/>
                    </a:srgbClr>
                  </a:outerShdw>
                </a:effectLst>
              </a:rPr>
              <a:t>God’s Law, recorded twice—once in Exodus 20 and once in Deuteronomy 5—is all about relationships. Relationships with God, and relationships with our neighbors:</a:t>
            </a:r>
          </a:p>
        </p:txBody>
      </p:sp>
      <p:graphicFrame>
        <p:nvGraphicFramePr>
          <p:cNvPr id="9" name="Diagrama 8">
            <a:extLst>
              <a:ext uri="{FF2B5EF4-FFF2-40B4-BE49-F238E27FC236}">
                <a16:creationId xmlns:a16="http://schemas.microsoft.com/office/drawing/2014/main" id="{099C2963-A98D-AFC9-E570-4E95B14374B5}"/>
              </a:ext>
            </a:extLst>
          </p:cNvPr>
          <p:cNvGraphicFramePr/>
          <p:nvPr>
            <p:extLst>
              <p:ext uri="{D42A27DB-BD31-4B8C-83A1-F6EECF244321}">
                <p14:modId xmlns:p14="http://schemas.microsoft.com/office/powerpoint/2010/main" val="842251058"/>
              </p:ext>
            </p:extLst>
          </p:nvPr>
        </p:nvGraphicFramePr>
        <p:xfrm>
          <a:off x="228600" y="2137752"/>
          <a:ext cx="6444122" cy="4642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D8D52ECE-5185-519F-A170-E2AC7AC1B85E}"/>
              </a:ext>
            </a:extLst>
          </p:cNvPr>
          <p:cNvSpPr txBox="1"/>
          <p:nvPr/>
        </p:nvSpPr>
        <p:spPr>
          <a:xfrm>
            <a:off x="6828817" y="5823422"/>
            <a:ext cx="5363182" cy="1015663"/>
          </a:xfrm>
          <a:prstGeom prst="rect">
            <a:avLst/>
          </a:prstGeom>
          <a:noFill/>
        </p:spPr>
        <p:txBody>
          <a:bodyPr wrap="square" rtlCol="0">
            <a:spAutoFit/>
          </a:bodyPr>
          <a:lstStyle/>
          <a:p>
            <a:pPr algn="ctr">
              <a:spcBef>
                <a:spcPts val="600"/>
              </a:spcBef>
            </a:pPr>
            <a:r>
              <a:rPr lang="en" sz="2000" b="1" dirty="0">
                <a:solidFill>
                  <a:schemeClr val="bg1"/>
                </a:solidFill>
                <a:effectLst>
                  <a:outerShdw blurRad="38100" dist="38100" dir="2700000" algn="tl">
                    <a:srgbClr val="000000">
                      <a:alpha val="43137"/>
                    </a:srgbClr>
                  </a:outerShdw>
                </a:effectLst>
              </a:rPr>
              <a:t>As Jesus said, these relationships marked by the Law must be an expression of love                        (Mt. 22:37-39.)</a:t>
            </a:r>
          </a:p>
        </p:txBody>
      </p:sp>
      <p:pic>
        <p:nvPicPr>
          <p:cNvPr id="4" name="Imagen 3" descr="Sol brillando entre las nubes&#10;&#10;El contenido generado por IA puede ser incorrecto.">
            <a:extLst>
              <a:ext uri="{FF2B5EF4-FFF2-40B4-BE49-F238E27FC236}">
                <a16:creationId xmlns:a16="http://schemas.microsoft.com/office/drawing/2014/main" id="{9A67F9B2-9896-CEB8-CB41-8ED964D9A2A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828817" y="2745433"/>
            <a:ext cx="2110450" cy="3077990"/>
          </a:xfrm>
          <a:prstGeom prst="snip2DiagRect">
            <a:avLst>
              <a:gd name="adj1" fmla="val 16132"/>
              <a:gd name="adj2" fmla="val 0"/>
            </a:avLst>
          </a:prstGeom>
          <a:solidFill>
            <a:srgbClr val="FFFFFF">
              <a:shade val="85000"/>
            </a:srgbClr>
          </a:solidFill>
          <a:ln w="889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Imagen que contiene hombre, sonriendo, cuarto, joven&#10;&#10;El contenido generado por IA puede ser incorrecto.">
            <a:extLst>
              <a:ext uri="{FF2B5EF4-FFF2-40B4-BE49-F238E27FC236}">
                <a16:creationId xmlns:a16="http://schemas.microsoft.com/office/drawing/2014/main" id="{32A2B31F-530F-3377-9616-C33BE566C08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94647" y="83238"/>
            <a:ext cx="4597487" cy="2546222"/>
          </a:xfrm>
          <a:prstGeom prst="snip2DiagRect">
            <a:avLst/>
          </a:prstGeom>
          <a:solidFill>
            <a:srgbClr val="FFFFFF">
              <a:shade val="85000"/>
            </a:srgbClr>
          </a:solidFill>
          <a:ln w="88900" cap="sq">
            <a:solidFill>
              <a:srgbClr val="63CA3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par de personas de pie&#10;&#10;El contenido generado por IA puede ser incorrecto.">
            <a:extLst>
              <a:ext uri="{FF2B5EF4-FFF2-40B4-BE49-F238E27FC236}">
                <a16:creationId xmlns:a16="http://schemas.microsoft.com/office/drawing/2014/main" id="{4E3DC023-3411-189C-F3BB-D89AD2138D9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095362" y="2745432"/>
            <a:ext cx="2996772" cy="3077989"/>
          </a:xfrm>
          <a:prstGeom prst="snip2DiagRect">
            <a:avLst>
              <a:gd name="adj1" fmla="val 15906"/>
              <a:gd name="adj2" fmla="val 16667"/>
            </a:avLst>
          </a:prstGeom>
          <a:solidFill>
            <a:srgbClr val="FFFFFF">
              <a:shade val="85000"/>
            </a:srgbClr>
          </a:solidFill>
          <a:ln w="88900" cap="sq">
            <a:solidFill>
              <a:srgbClr val="ED8E5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4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graphicEl>
                                              <a:dgm id="{6C855295-0E6F-40F2-91F8-5902BA154629}"/>
                                            </p:graphicEl>
                                          </p:spTgt>
                                        </p:tgtEl>
                                        <p:attrNameLst>
                                          <p:attrName>style.visibility</p:attrName>
                                        </p:attrNameLst>
                                      </p:cBhvr>
                                      <p:to>
                                        <p:strVal val="visible"/>
                                      </p:to>
                                    </p:set>
                                    <p:anim calcmode="lin" valueType="num">
                                      <p:cBhvr>
                                        <p:cTn id="26" dur="500" fill="hold"/>
                                        <p:tgtEl>
                                          <p:spTgt spid="9">
                                            <p:graphicEl>
                                              <a:dgm id="{6C855295-0E6F-40F2-91F8-5902BA154629}"/>
                                            </p:graphicEl>
                                          </p:spTgt>
                                        </p:tgtEl>
                                        <p:attrNameLst>
                                          <p:attrName>ppt_w</p:attrName>
                                        </p:attrNameLst>
                                      </p:cBhvr>
                                      <p:tavLst>
                                        <p:tav tm="0">
                                          <p:val>
                                            <p:fltVal val="0"/>
                                          </p:val>
                                        </p:tav>
                                        <p:tav tm="100000">
                                          <p:val>
                                            <p:strVal val="#ppt_w"/>
                                          </p:val>
                                        </p:tav>
                                      </p:tavLst>
                                    </p:anim>
                                    <p:anim calcmode="lin" valueType="num">
                                      <p:cBhvr>
                                        <p:cTn id="27" dur="500" fill="hold"/>
                                        <p:tgtEl>
                                          <p:spTgt spid="9">
                                            <p:graphicEl>
                                              <a:dgm id="{6C855295-0E6F-40F2-91F8-5902BA154629}"/>
                                            </p:graphicEl>
                                          </p:spTgt>
                                        </p:tgtEl>
                                        <p:attrNameLst>
                                          <p:attrName>ppt_h</p:attrName>
                                        </p:attrNameLst>
                                      </p:cBhvr>
                                      <p:tavLst>
                                        <p:tav tm="0">
                                          <p:val>
                                            <p:fltVal val="0"/>
                                          </p:val>
                                        </p:tav>
                                        <p:tav tm="100000">
                                          <p:val>
                                            <p:strVal val="#ppt_h"/>
                                          </p:val>
                                        </p:tav>
                                      </p:tavLst>
                                    </p:anim>
                                    <p:animEffect transition="in" filter="fade">
                                      <p:cBhvr>
                                        <p:cTn id="28" dur="500"/>
                                        <p:tgtEl>
                                          <p:spTgt spid="9">
                                            <p:graphicEl>
                                              <a:dgm id="{6C855295-0E6F-40F2-91F8-5902BA154629}"/>
                                            </p:graphic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9">
                                            <p:graphicEl>
                                              <a:dgm id="{05E07670-F47C-43A8-B001-FB3AC358A7E0}"/>
                                            </p:graphicEl>
                                          </p:spTgt>
                                        </p:tgtEl>
                                        <p:attrNameLst>
                                          <p:attrName>style.visibility</p:attrName>
                                        </p:attrNameLst>
                                      </p:cBhvr>
                                      <p:to>
                                        <p:strVal val="visible"/>
                                      </p:to>
                                    </p:set>
                                    <p:animEffect transition="in" filter="fade">
                                      <p:cBhvr>
                                        <p:cTn id="38" dur="1000"/>
                                        <p:tgtEl>
                                          <p:spTgt spid="9">
                                            <p:graphicEl>
                                              <a:dgm id="{05E07670-F47C-43A8-B001-FB3AC358A7E0}"/>
                                            </p:graphicEl>
                                          </p:spTgt>
                                        </p:tgtEl>
                                      </p:cBhvr>
                                    </p:animEffect>
                                    <p:anim calcmode="lin" valueType="num">
                                      <p:cBhvr>
                                        <p:cTn id="39" dur="1000" fill="hold"/>
                                        <p:tgtEl>
                                          <p:spTgt spid="9">
                                            <p:graphicEl>
                                              <a:dgm id="{05E07670-F47C-43A8-B001-FB3AC358A7E0}"/>
                                            </p:graphicEl>
                                          </p:spTgt>
                                        </p:tgtEl>
                                        <p:attrNameLst>
                                          <p:attrName>ppt_x</p:attrName>
                                        </p:attrNameLst>
                                      </p:cBhvr>
                                      <p:tavLst>
                                        <p:tav tm="0">
                                          <p:val>
                                            <p:strVal val="#ppt_x"/>
                                          </p:val>
                                        </p:tav>
                                        <p:tav tm="100000">
                                          <p:val>
                                            <p:strVal val="#ppt_x"/>
                                          </p:val>
                                        </p:tav>
                                      </p:tavLst>
                                    </p:anim>
                                    <p:anim calcmode="lin" valueType="num">
                                      <p:cBhvr>
                                        <p:cTn id="40" dur="1000" fill="hold"/>
                                        <p:tgtEl>
                                          <p:spTgt spid="9">
                                            <p:graphicEl>
                                              <a:dgm id="{05E07670-F47C-43A8-B001-FB3AC358A7E0}"/>
                                            </p:graphicEl>
                                          </p:spTgt>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9">
                                            <p:graphicEl>
                                              <a:dgm id="{8DB97CC1-E145-4526-AD19-EB29A9E09BBE}"/>
                                            </p:graphicEl>
                                          </p:spTgt>
                                        </p:tgtEl>
                                        <p:attrNameLst>
                                          <p:attrName>style.visibility</p:attrName>
                                        </p:attrNameLst>
                                      </p:cBhvr>
                                      <p:to>
                                        <p:strVal val="visible"/>
                                      </p:to>
                                    </p:set>
                                    <p:animEffect transition="in" filter="fade">
                                      <p:cBhvr>
                                        <p:cTn id="43" dur="1000"/>
                                        <p:tgtEl>
                                          <p:spTgt spid="9">
                                            <p:graphicEl>
                                              <a:dgm id="{8DB97CC1-E145-4526-AD19-EB29A9E09BBE}"/>
                                            </p:graphicEl>
                                          </p:spTgt>
                                        </p:tgtEl>
                                      </p:cBhvr>
                                    </p:animEffect>
                                    <p:anim calcmode="lin" valueType="num">
                                      <p:cBhvr>
                                        <p:cTn id="44" dur="1000" fill="hold"/>
                                        <p:tgtEl>
                                          <p:spTgt spid="9">
                                            <p:graphicEl>
                                              <a:dgm id="{8DB97CC1-E145-4526-AD19-EB29A9E09BBE}"/>
                                            </p:graphicEl>
                                          </p:spTgt>
                                        </p:tgtEl>
                                        <p:attrNameLst>
                                          <p:attrName>ppt_x</p:attrName>
                                        </p:attrNameLst>
                                      </p:cBhvr>
                                      <p:tavLst>
                                        <p:tav tm="0">
                                          <p:val>
                                            <p:strVal val="#ppt_x"/>
                                          </p:val>
                                        </p:tav>
                                        <p:tav tm="100000">
                                          <p:val>
                                            <p:strVal val="#ppt_x"/>
                                          </p:val>
                                        </p:tav>
                                      </p:tavLst>
                                    </p:anim>
                                    <p:anim calcmode="lin" valueType="num">
                                      <p:cBhvr>
                                        <p:cTn id="45" dur="1000" fill="hold"/>
                                        <p:tgtEl>
                                          <p:spTgt spid="9">
                                            <p:graphicEl>
                                              <a:dgm id="{8DB97CC1-E145-4526-AD19-EB29A9E09BBE}"/>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9">
                                            <p:graphicEl>
                                              <a:dgm id="{3D919072-91D8-4473-85F5-5109DD88743C}"/>
                                            </p:graphicEl>
                                          </p:spTgt>
                                        </p:tgtEl>
                                        <p:attrNameLst>
                                          <p:attrName>style.visibility</p:attrName>
                                        </p:attrNameLst>
                                      </p:cBhvr>
                                      <p:to>
                                        <p:strVal val="visible"/>
                                      </p:to>
                                    </p:set>
                                    <p:animEffect transition="in" filter="fade">
                                      <p:cBhvr>
                                        <p:cTn id="50" dur="1000"/>
                                        <p:tgtEl>
                                          <p:spTgt spid="9">
                                            <p:graphicEl>
                                              <a:dgm id="{3D919072-91D8-4473-85F5-5109DD88743C}"/>
                                            </p:graphicEl>
                                          </p:spTgt>
                                        </p:tgtEl>
                                      </p:cBhvr>
                                    </p:animEffect>
                                    <p:anim calcmode="lin" valueType="num">
                                      <p:cBhvr>
                                        <p:cTn id="51" dur="1000" fill="hold"/>
                                        <p:tgtEl>
                                          <p:spTgt spid="9">
                                            <p:graphicEl>
                                              <a:dgm id="{3D919072-91D8-4473-85F5-5109DD88743C}"/>
                                            </p:graphicEl>
                                          </p:spTgt>
                                        </p:tgtEl>
                                        <p:attrNameLst>
                                          <p:attrName>ppt_x</p:attrName>
                                        </p:attrNameLst>
                                      </p:cBhvr>
                                      <p:tavLst>
                                        <p:tav tm="0">
                                          <p:val>
                                            <p:strVal val="#ppt_x"/>
                                          </p:val>
                                        </p:tav>
                                        <p:tav tm="100000">
                                          <p:val>
                                            <p:strVal val="#ppt_x"/>
                                          </p:val>
                                        </p:tav>
                                      </p:tavLst>
                                    </p:anim>
                                    <p:anim calcmode="lin" valueType="num">
                                      <p:cBhvr>
                                        <p:cTn id="52" dur="1000" fill="hold"/>
                                        <p:tgtEl>
                                          <p:spTgt spid="9">
                                            <p:graphicEl>
                                              <a:dgm id="{3D919072-91D8-4473-85F5-5109DD88743C}"/>
                                            </p:graphicEl>
                                          </p:spTgt>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9">
                                            <p:graphicEl>
                                              <a:dgm id="{7038CEE8-B4E1-4563-B564-06CE09DFB157}"/>
                                            </p:graphicEl>
                                          </p:spTgt>
                                        </p:tgtEl>
                                        <p:attrNameLst>
                                          <p:attrName>style.visibility</p:attrName>
                                        </p:attrNameLst>
                                      </p:cBhvr>
                                      <p:to>
                                        <p:strVal val="visible"/>
                                      </p:to>
                                    </p:set>
                                    <p:animEffect transition="in" filter="fade">
                                      <p:cBhvr>
                                        <p:cTn id="55" dur="1000"/>
                                        <p:tgtEl>
                                          <p:spTgt spid="9">
                                            <p:graphicEl>
                                              <a:dgm id="{7038CEE8-B4E1-4563-B564-06CE09DFB157}"/>
                                            </p:graphicEl>
                                          </p:spTgt>
                                        </p:tgtEl>
                                      </p:cBhvr>
                                    </p:animEffect>
                                    <p:anim calcmode="lin" valueType="num">
                                      <p:cBhvr>
                                        <p:cTn id="56" dur="1000" fill="hold"/>
                                        <p:tgtEl>
                                          <p:spTgt spid="9">
                                            <p:graphicEl>
                                              <a:dgm id="{7038CEE8-B4E1-4563-B564-06CE09DFB157}"/>
                                            </p:graphicEl>
                                          </p:spTgt>
                                        </p:tgtEl>
                                        <p:attrNameLst>
                                          <p:attrName>ppt_x</p:attrName>
                                        </p:attrNameLst>
                                      </p:cBhvr>
                                      <p:tavLst>
                                        <p:tav tm="0">
                                          <p:val>
                                            <p:strVal val="#ppt_x"/>
                                          </p:val>
                                        </p:tav>
                                        <p:tav tm="100000">
                                          <p:val>
                                            <p:strVal val="#ppt_x"/>
                                          </p:val>
                                        </p:tav>
                                      </p:tavLst>
                                    </p:anim>
                                    <p:anim calcmode="lin" valueType="num">
                                      <p:cBhvr>
                                        <p:cTn id="57" dur="1000" fill="hold"/>
                                        <p:tgtEl>
                                          <p:spTgt spid="9">
                                            <p:graphicEl>
                                              <a:dgm id="{7038CEE8-B4E1-4563-B564-06CE09DFB157}"/>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9">
                                            <p:graphicEl>
                                              <a:dgm id="{20D64450-8867-4DE7-9E53-4C6830CF7ED4}"/>
                                            </p:graphicEl>
                                          </p:spTgt>
                                        </p:tgtEl>
                                        <p:attrNameLst>
                                          <p:attrName>style.visibility</p:attrName>
                                        </p:attrNameLst>
                                      </p:cBhvr>
                                      <p:to>
                                        <p:strVal val="visible"/>
                                      </p:to>
                                    </p:set>
                                    <p:animEffect transition="in" filter="fade">
                                      <p:cBhvr>
                                        <p:cTn id="62" dur="1000"/>
                                        <p:tgtEl>
                                          <p:spTgt spid="9">
                                            <p:graphicEl>
                                              <a:dgm id="{20D64450-8867-4DE7-9E53-4C6830CF7ED4}"/>
                                            </p:graphicEl>
                                          </p:spTgt>
                                        </p:tgtEl>
                                      </p:cBhvr>
                                    </p:animEffect>
                                    <p:anim calcmode="lin" valueType="num">
                                      <p:cBhvr>
                                        <p:cTn id="63" dur="1000" fill="hold"/>
                                        <p:tgtEl>
                                          <p:spTgt spid="9">
                                            <p:graphicEl>
                                              <a:dgm id="{20D64450-8867-4DE7-9E53-4C6830CF7ED4}"/>
                                            </p:graphicEl>
                                          </p:spTgt>
                                        </p:tgtEl>
                                        <p:attrNameLst>
                                          <p:attrName>ppt_x</p:attrName>
                                        </p:attrNameLst>
                                      </p:cBhvr>
                                      <p:tavLst>
                                        <p:tav tm="0">
                                          <p:val>
                                            <p:strVal val="#ppt_x"/>
                                          </p:val>
                                        </p:tav>
                                        <p:tav tm="100000">
                                          <p:val>
                                            <p:strVal val="#ppt_x"/>
                                          </p:val>
                                        </p:tav>
                                      </p:tavLst>
                                    </p:anim>
                                    <p:anim calcmode="lin" valueType="num">
                                      <p:cBhvr>
                                        <p:cTn id="64" dur="1000" fill="hold"/>
                                        <p:tgtEl>
                                          <p:spTgt spid="9">
                                            <p:graphicEl>
                                              <a:dgm id="{20D64450-8867-4DE7-9E53-4C6830CF7ED4}"/>
                                            </p:graphicEl>
                                          </p:spTgt>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9">
                                            <p:graphicEl>
                                              <a:dgm id="{907763DA-BD04-411E-ACF0-A1C81F5521CF}"/>
                                            </p:graphicEl>
                                          </p:spTgt>
                                        </p:tgtEl>
                                        <p:attrNameLst>
                                          <p:attrName>style.visibility</p:attrName>
                                        </p:attrNameLst>
                                      </p:cBhvr>
                                      <p:to>
                                        <p:strVal val="visible"/>
                                      </p:to>
                                    </p:set>
                                    <p:animEffect transition="in" filter="fade">
                                      <p:cBhvr>
                                        <p:cTn id="67" dur="1000"/>
                                        <p:tgtEl>
                                          <p:spTgt spid="9">
                                            <p:graphicEl>
                                              <a:dgm id="{907763DA-BD04-411E-ACF0-A1C81F5521CF}"/>
                                            </p:graphicEl>
                                          </p:spTgt>
                                        </p:tgtEl>
                                      </p:cBhvr>
                                    </p:animEffect>
                                    <p:anim calcmode="lin" valueType="num">
                                      <p:cBhvr>
                                        <p:cTn id="68" dur="1000" fill="hold"/>
                                        <p:tgtEl>
                                          <p:spTgt spid="9">
                                            <p:graphicEl>
                                              <a:dgm id="{907763DA-BD04-411E-ACF0-A1C81F5521CF}"/>
                                            </p:graphicEl>
                                          </p:spTgt>
                                        </p:tgtEl>
                                        <p:attrNameLst>
                                          <p:attrName>ppt_x</p:attrName>
                                        </p:attrNameLst>
                                      </p:cBhvr>
                                      <p:tavLst>
                                        <p:tav tm="0">
                                          <p:val>
                                            <p:strVal val="#ppt_x"/>
                                          </p:val>
                                        </p:tav>
                                        <p:tav tm="100000">
                                          <p:val>
                                            <p:strVal val="#ppt_x"/>
                                          </p:val>
                                        </p:tav>
                                      </p:tavLst>
                                    </p:anim>
                                    <p:anim calcmode="lin" valueType="num">
                                      <p:cBhvr>
                                        <p:cTn id="69" dur="1000" fill="hold"/>
                                        <p:tgtEl>
                                          <p:spTgt spid="9">
                                            <p:graphicEl>
                                              <a:dgm id="{907763DA-BD04-411E-ACF0-A1C81F5521CF}"/>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9">
                                            <p:graphicEl>
                                              <a:dgm id="{C1381C7E-F578-4C07-8F56-41CB9B5E6F81}"/>
                                            </p:graphicEl>
                                          </p:spTgt>
                                        </p:tgtEl>
                                        <p:attrNameLst>
                                          <p:attrName>style.visibility</p:attrName>
                                        </p:attrNameLst>
                                      </p:cBhvr>
                                      <p:to>
                                        <p:strVal val="visible"/>
                                      </p:to>
                                    </p:set>
                                    <p:animEffect transition="in" filter="fade">
                                      <p:cBhvr>
                                        <p:cTn id="74" dur="1000"/>
                                        <p:tgtEl>
                                          <p:spTgt spid="9">
                                            <p:graphicEl>
                                              <a:dgm id="{C1381C7E-F578-4C07-8F56-41CB9B5E6F81}"/>
                                            </p:graphicEl>
                                          </p:spTgt>
                                        </p:tgtEl>
                                      </p:cBhvr>
                                    </p:animEffect>
                                    <p:anim calcmode="lin" valueType="num">
                                      <p:cBhvr>
                                        <p:cTn id="75" dur="1000" fill="hold"/>
                                        <p:tgtEl>
                                          <p:spTgt spid="9">
                                            <p:graphicEl>
                                              <a:dgm id="{C1381C7E-F578-4C07-8F56-41CB9B5E6F81}"/>
                                            </p:graphicEl>
                                          </p:spTgt>
                                        </p:tgtEl>
                                        <p:attrNameLst>
                                          <p:attrName>ppt_x</p:attrName>
                                        </p:attrNameLst>
                                      </p:cBhvr>
                                      <p:tavLst>
                                        <p:tav tm="0">
                                          <p:val>
                                            <p:strVal val="#ppt_x"/>
                                          </p:val>
                                        </p:tav>
                                        <p:tav tm="100000">
                                          <p:val>
                                            <p:strVal val="#ppt_x"/>
                                          </p:val>
                                        </p:tav>
                                      </p:tavLst>
                                    </p:anim>
                                    <p:anim calcmode="lin" valueType="num">
                                      <p:cBhvr>
                                        <p:cTn id="76" dur="1000" fill="hold"/>
                                        <p:tgtEl>
                                          <p:spTgt spid="9">
                                            <p:graphicEl>
                                              <a:dgm id="{C1381C7E-F578-4C07-8F56-41CB9B5E6F81}"/>
                                            </p:graphicEl>
                                          </p:spTgt>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9">
                                            <p:graphicEl>
                                              <a:dgm id="{A2EA921E-58C5-4F18-9974-05C6264821E1}"/>
                                            </p:graphicEl>
                                          </p:spTgt>
                                        </p:tgtEl>
                                        <p:attrNameLst>
                                          <p:attrName>style.visibility</p:attrName>
                                        </p:attrNameLst>
                                      </p:cBhvr>
                                      <p:to>
                                        <p:strVal val="visible"/>
                                      </p:to>
                                    </p:set>
                                    <p:animEffect transition="in" filter="fade">
                                      <p:cBhvr>
                                        <p:cTn id="79" dur="1000"/>
                                        <p:tgtEl>
                                          <p:spTgt spid="9">
                                            <p:graphicEl>
                                              <a:dgm id="{A2EA921E-58C5-4F18-9974-05C6264821E1}"/>
                                            </p:graphicEl>
                                          </p:spTgt>
                                        </p:tgtEl>
                                      </p:cBhvr>
                                    </p:animEffect>
                                    <p:anim calcmode="lin" valueType="num">
                                      <p:cBhvr>
                                        <p:cTn id="80" dur="1000" fill="hold"/>
                                        <p:tgtEl>
                                          <p:spTgt spid="9">
                                            <p:graphicEl>
                                              <a:dgm id="{A2EA921E-58C5-4F18-9974-05C6264821E1}"/>
                                            </p:graphicEl>
                                          </p:spTgt>
                                        </p:tgtEl>
                                        <p:attrNameLst>
                                          <p:attrName>ppt_x</p:attrName>
                                        </p:attrNameLst>
                                      </p:cBhvr>
                                      <p:tavLst>
                                        <p:tav tm="0">
                                          <p:val>
                                            <p:strVal val="#ppt_x"/>
                                          </p:val>
                                        </p:tav>
                                        <p:tav tm="100000">
                                          <p:val>
                                            <p:strVal val="#ppt_x"/>
                                          </p:val>
                                        </p:tav>
                                      </p:tavLst>
                                    </p:anim>
                                    <p:anim calcmode="lin" valueType="num">
                                      <p:cBhvr>
                                        <p:cTn id="81" dur="1000" fill="hold"/>
                                        <p:tgtEl>
                                          <p:spTgt spid="9">
                                            <p:graphicEl>
                                              <a:dgm id="{A2EA921E-58C5-4F18-9974-05C6264821E1}"/>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graphicEl>
                                              <a:dgm id="{A3459696-9765-464A-B87C-DB9AEBA6CE34}"/>
                                            </p:graphicEl>
                                          </p:spTgt>
                                        </p:tgtEl>
                                        <p:attrNameLst>
                                          <p:attrName>style.visibility</p:attrName>
                                        </p:attrNameLst>
                                      </p:cBhvr>
                                      <p:to>
                                        <p:strVal val="visible"/>
                                      </p:to>
                                    </p:set>
                                    <p:anim calcmode="lin" valueType="num">
                                      <p:cBhvr>
                                        <p:cTn id="86" dur="500" fill="hold"/>
                                        <p:tgtEl>
                                          <p:spTgt spid="9">
                                            <p:graphicEl>
                                              <a:dgm id="{A3459696-9765-464A-B87C-DB9AEBA6CE34}"/>
                                            </p:graphicEl>
                                          </p:spTgt>
                                        </p:tgtEl>
                                        <p:attrNameLst>
                                          <p:attrName>ppt_w</p:attrName>
                                        </p:attrNameLst>
                                      </p:cBhvr>
                                      <p:tavLst>
                                        <p:tav tm="0">
                                          <p:val>
                                            <p:fltVal val="0"/>
                                          </p:val>
                                        </p:tav>
                                        <p:tav tm="100000">
                                          <p:val>
                                            <p:strVal val="#ppt_w"/>
                                          </p:val>
                                        </p:tav>
                                      </p:tavLst>
                                    </p:anim>
                                    <p:anim calcmode="lin" valueType="num">
                                      <p:cBhvr>
                                        <p:cTn id="87" dur="500" fill="hold"/>
                                        <p:tgtEl>
                                          <p:spTgt spid="9">
                                            <p:graphicEl>
                                              <a:dgm id="{A3459696-9765-464A-B87C-DB9AEBA6CE34}"/>
                                            </p:graphicEl>
                                          </p:spTgt>
                                        </p:tgtEl>
                                        <p:attrNameLst>
                                          <p:attrName>ppt_h</p:attrName>
                                        </p:attrNameLst>
                                      </p:cBhvr>
                                      <p:tavLst>
                                        <p:tav tm="0">
                                          <p:val>
                                            <p:fltVal val="0"/>
                                          </p:val>
                                        </p:tav>
                                        <p:tav tm="100000">
                                          <p:val>
                                            <p:strVal val="#ppt_h"/>
                                          </p:val>
                                        </p:tav>
                                      </p:tavLst>
                                    </p:anim>
                                    <p:animEffect transition="in" filter="fade">
                                      <p:cBhvr>
                                        <p:cTn id="88" dur="500"/>
                                        <p:tgtEl>
                                          <p:spTgt spid="9">
                                            <p:graphicEl>
                                              <a:dgm id="{A3459696-9765-464A-B87C-DB9AEBA6CE34}"/>
                                            </p:graphicEl>
                                          </p:spTgt>
                                        </p:tgtEl>
                                      </p:cBhvr>
                                    </p:animEffect>
                                  </p:childTnLst>
                                </p:cTn>
                              </p:par>
                              <p:par>
                                <p:cTn id="89" presetID="53" presetClass="entr" presetSubtype="16" fill="hold" nodeType="withEffect">
                                  <p:stCondLst>
                                    <p:cond delay="0"/>
                                  </p:stCondLst>
                                  <p:childTnLst>
                                    <p:set>
                                      <p:cBhvr>
                                        <p:cTn id="90" dur="1" fill="hold">
                                          <p:stCondLst>
                                            <p:cond delay="0"/>
                                          </p:stCondLst>
                                        </p:cTn>
                                        <p:tgtEl>
                                          <p:spTgt spid="6"/>
                                        </p:tgtEl>
                                        <p:attrNameLst>
                                          <p:attrName>style.visibility</p:attrName>
                                        </p:attrNameLst>
                                      </p:cBhvr>
                                      <p:to>
                                        <p:strVal val="visible"/>
                                      </p:to>
                                    </p:set>
                                    <p:anim calcmode="lin" valueType="num">
                                      <p:cBhvr>
                                        <p:cTn id="91" dur="500" fill="hold"/>
                                        <p:tgtEl>
                                          <p:spTgt spid="6"/>
                                        </p:tgtEl>
                                        <p:attrNameLst>
                                          <p:attrName>ppt_w</p:attrName>
                                        </p:attrNameLst>
                                      </p:cBhvr>
                                      <p:tavLst>
                                        <p:tav tm="0">
                                          <p:val>
                                            <p:fltVal val="0"/>
                                          </p:val>
                                        </p:tav>
                                        <p:tav tm="100000">
                                          <p:val>
                                            <p:strVal val="#ppt_w"/>
                                          </p:val>
                                        </p:tav>
                                      </p:tavLst>
                                    </p:anim>
                                    <p:anim calcmode="lin" valueType="num">
                                      <p:cBhvr>
                                        <p:cTn id="92" dur="500" fill="hold"/>
                                        <p:tgtEl>
                                          <p:spTgt spid="6"/>
                                        </p:tgtEl>
                                        <p:attrNameLst>
                                          <p:attrName>ppt_h</p:attrName>
                                        </p:attrNameLst>
                                      </p:cBhvr>
                                      <p:tavLst>
                                        <p:tav tm="0">
                                          <p:val>
                                            <p:fltVal val="0"/>
                                          </p:val>
                                        </p:tav>
                                        <p:tav tm="100000">
                                          <p:val>
                                            <p:strVal val="#ppt_h"/>
                                          </p:val>
                                        </p:tav>
                                      </p:tavLst>
                                    </p:anim>
                                    <p:animEffect transition="in" filter="fade">
                                      <p:cBhvr>
                                        <p:cTn id="93" dur="500"/>
                                        <p:tgtEl>
                                          <p:spTgt spid="6"/>
                                        </p:tgtEl>
                                      </p:cBhvr>
                                    </p:animEffect>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grpId="0" nodeType="clickEffect">
                                  <p:stCondLst>
                                    <p:cond delay="0"/>
                                  </p:stCondLst>
                                  <p:childTnLst>
                                    <p:set>
                                      <p:cBhvr>
                                        <p:cTn id="97" dur="1" fill="hold">
                                          <p:stCondLst>
                                            <p:cond delay="0"/>
                                          </p:stCondLst>
                                        </p:cTn>
                                        <p:tgtEl>
                                          <p:spTgt spid="9">
                                            <p:graphicEl>
                                              <a:dgm id="{9049E665-9DF7-4169-B1BD-C6CF8BB2289A}"/>
                                            </p:graphicEl>
                                          </p:spTgt>
                                        </p:tgtEl>
                                        <p:attrNameLst>
                                          <p:attrName>style.visibility</p:attrName>
                                        </p:attrNameLst>
                                      </p:cBhvr>
                                      <p:to>
                                        <p:strVal val="visible"/>
                                      </p:to>
                                    </p:set>
                                    <p:animEffect transition="in" filter="fade">
                                      <p:cBhvr>
                                        <p:cTn id="98" dur="1000"/>
                                        <p:tgtEl>
                                          <p:spTgt spid="9">
                                            <p:graphicEl>
                                              <a:dgm id="{9049E665-9DF7-4169-B1BD-C6CF8BB2289A}"/>
                                            </p:graphicEl>
                                          </p:spTgt>
                                        </p:tgtEl>
                                      </p:cBhvr>
                                    </p:animEffect>
                                    <p:anim calcmode="lin" valueType="num">
                                      <p:cBhvr>
                                        <p:cTn id="99" dur="1000" fill="hold"/>
                                        <p:tgtEl>
                                          <p:spTgt spid="9">
                                            <p:graphicEl>
                                              <a:dgm id="{9049E665-9DF7-4169-B1BD-C6CF8BB2289A}"/>
                                            </p:graphicEl>
                                          </p:spTgt>
                                        </p:tgtEl>
                                        <p:attrNameLst>
                                          <p:attrName>ppt_x</p:attrName>
                                        </p:attrNameLst>
                                      </p:cBhvr>
                                      <p:tavLst>
                                        <p:tav tm="0">
                                          <p:val>
                                            <p:strVal val="#ppt_x"/>
                                          </p:val>
                                        </p:tav>
                                        <p:tav tm="100000">
                                          <p:val>
                                            <p:strVal val="#ppt_x"/>
                                          </p:val>
                                        </p:tav>
                                      </p:tavLst>
                                    </p:anim>
                                    <p:anim calcmode="lin" valueType="num">
                                      <p:cBhvr>
                                        <p:cTn id="100" dur="1000" fill="hold"/>
                                        <p:tgtEl>
                                          <p:spTgt spid="9">
                                            <p:graphicEl>
                                              <a:dgm id="{9049E665-9DF7-4169-B1BD-C6CF8BB2289A}"/>
                                            </p:graphicEl>
                                          </p:spTgt>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0"/>
                                  </p:stCondLst>
                                  <p:childTnLst>
                                    <p:set>
                                      <p:cBhvr>
                                        <p:cTn id="102" dur="1" fill="hold">
                                          <p:stCondLst>
                                            <p:cond delay="0"/>
                                          </p:stCondLst>
                                        </p:cTn>
                                        <p:tgtEl>
                                          <p:spTgt spid="9">
                                            <p:graphicEl>
                                              <a:dgm id="{9C7F47E2-AE85-460A-9168-1561AC05BF2A}"/>
                                            </p:graphicEl>
                                          </p:spTgt>
                                        </p:tgtEl>
                                        <p:attrNameLst>
                                          <p:attrName>style.visibility</p:attrName>
                                        </p:attrNameLst>
                                      </p:cBhvr>
                                      <p:to>
                                        <p:strVal val="visible"/>
                                      </p:to>
                                    </p:set>
                                    <p:animEffect transition="in" filter="fade">
                                      <p:cBhvr>
                                        <p:cTn id="103" dur="1000"/>
                                        <p:tgtEl>
                                          <p:spTgt spid="9">
                                            <p:graphicEl>
                                              <a:dgm id="{9C7F47E2-AE85-460A-9168-1561AC05BF2A}"/>
                                            </p:graphicEl>
                                          </p:spTgt>
                                        </p:tgtEl>
                                      </p:cBhvr>
                                    </p:animEffect>
                                    <p:anim calcmode="lin" valueType="num">
                                      <p:cBhvr>
                                        <p:cTn id="104" dur="1000" fill="hold"/>
                                        <p:tgtEl>
                                          <p:spTgt spid="9">
                                            <p:graphicEl>
                                              <a:dgm id="{9C7F47E2-AE85-460A-9168-1561AC05BF2A}"/>
                                            </p:graphicEl>
                                          </p:spTgt>
                                        </p:tgtEl>
                                        <p:attrNameLst>
                                          <p:attrName>ppt_x</p:attrName>
                                        </p:attrNameLst>
                                      </p:cBhvr>
                                      <p:tavLst>
                                        <p:tav tm="0">
                                          <p:val>
                                            <p:strVal val="#ppt_x"/>
                                          </p:val>
                                        </p:tav>
                                        <p:tav tm="100000">
                                          <p:val>
                                            <p:strVal val="#ppt_x"/>
                                          </p:val>
                                        </p:tav>
                                      </p:tavLst>
                                    </p:anim>
                                    <p:anim calcmode="lin" valueType="num">
                                      <p:cBhvr>
                                        <p:cTn id="105" dur="1000" fill="hold"/>
                                        <p:tgtEl>
                                          <p:spTgt spid="9">
                                            <p:graphicEl>
                                              <a:dgm id="{9C7F47E2-AE85-460A-9168-1561AC05BF2A}"/>
                                            </p:graphicEl>
                                          </p:spTgt>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7" presetClass="entr" presetSubtype="0" fill="hold" grpId="0" nodeType="clickEffect">
                                  <p:stCondLst>
                                    <p:cond delay="0"/>
                                  </p:stCondLst>
                                  <p:childTnLst>
                                    <p:set>
                                      <p:cBhvr>
                                        <p:cTn id="109" dur="1" fill="hold">
                                          <p:stCondLst>
                                            <p:cond delay="0"/>
                                          </p:stCondLst>
                                        </p:cTn>
                                        <p:tgtEl>
                                          <p:spTgt spid="9">
                                            <p:graphicEl>
                                              <a:dgm id="{25A897B0-F6AC-4A38-AF54-0F98F9D7343A}"/>
                                            </p:graphicEl>
                                          </p:spTgt>
                                        </p:tgtEl>
                                        <p:attrNameLst>
                                          <p:attrName>style.visibility</p:attrName>
                                        </p:attrNameLst>
                                      </p:cBhvr>
                                      <p:to>
                                        <p:strVal val="visible"/>
                                      </p:to>
                                    </p:set>
                                    <p:animEffect transition="in" filter="fade">
                                      <p:cBhvr>
                                        <p:cTn id="110" dur="1000"/>
                                        <p:tgtEl>
                                          <p:spTgt spid="9">
                                            <p:graphicEl>
                                              <a:dgm id="{25A897B0-F6AC-4A38-AF54-0F98F9D7343A}"/>
                                            </p:graphicEl>
                                          </p:spTgt>
                                        </p:tgtEl>
                                      </p:cBhvr>
                                    </p:animEffect>
                                    <p:anim calcmode="lin" valueType="num">
                                      <p:cBhvr>
                                        <p:cTn id="111" dur="1000" fill="hold"/>
                                        <p:tgtEl>
                                          <p:spTgt spid="9">
                                            <p:graphicEl>
                                              <a:dgm id="{25A897B0-F6AC-4A38-AF54-0F98F9D7343A}"/>
                                            </p:graphicEl>
                                          </p:spTgt>
                                        </p:tgtEl>
                                        <p:attrNameLst>
                                          <p:attrName>ppt_x</p:attrName>
                                        </p:attrNameLst>
                                      </p:cBhvr>
                                      <p:tavLst>
                                        <p:tav tm="0">
                                          <p:val>
                                            <p:strVal val="#ppt_x"/>
                                          </p:val>
                                        </p:tav>
                                        <p:tav tm="100000">
                                          <p:val>
                                            <p:strVal val="#ppt_x"/>
                                          </p:val>
                                        </p:tav>
                                      </p:tavLst>
                                    </p:anim>
                                    <p:anim calcmode="lin" valueType="num">
                                      <p:cBhvr>
                                        <p:cTn id="112" dur="1000" fill="hold"/>
                                        <p:tgtEl>
                                          <p:spTgt spid="9">
                                            <p:graphicEl>
                                              <a:dgm id="{25A897B0-F6AC-4A38-AF54-0F98F9D7343A}"/>
                                            </p:graphicEl>
                                          </p:spTgt>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9">
                                            <p:graphicEl>
                                              <a:dgm id="{251A2955-AD13-4E2B-98A9-A00BADBFAAB7}"/>
                                            </p:graphicEl>
                                          </p:spTgt>
                                        </p:tgtEl>
                                        <p:attrNameLst>
                                          <p:attrName>style.visibility</p:attrName>
                                        </p:attrNameLst>
                                      </p:cBhvr>
                                      <p:to>
                                        <p:strVal val="visible"/>
                                      </p:to>
                                    </p:set>
                                    <p:animEffect transition="in" filter="fade">
                                      <p:cBhvr>
                                        <p:cTn id="115" dur="1000"/>
                                        <p:tgtEl>
                                          <p:spTgt spid="9">
                                            <p:graphicEl>
                                              <a:dgm id="{251A2955-AD13-4E2B-98A9-A00BADBFAAB7}"/>
                                            </p:graphicEl>
                                          </p:spTgt>
                                        </p:tgtEl>
                                      </p:cBhvr>
                                    </p:animEffect>
                                    <p:anim calcmode="lin" valueType="num">
                                      <p:cBhvr>
                                        <p:cTn id="116" dur="1000" fill="hold"/>
                                        <p:tgtEl>
                                          <p:spTgt spid="9">
                                            <p:graphicEl>
                                              <a:dgm id="{251A2955-AD13-4E2B-98A9-A00BADBFAAB7}"/>
                                            </p:graphicEl>
                                          </p:spTgt>
                                        </p:tgtEl>
                                        <p:attrNameLst>
                                          <p:attrName>ppt_x</p:attrName>
                                        </p:attrNameLst>
                                      </p:cBhvr>
                                      <p:tavLst>
                                        <p:tav tm="0">
                                          <p:val>
                                            <p:strVal val="#ppt_x"/>
                                          </p:val>
                                        </p:tav>
                                        <p:tav tm="100000">
                                          <p:val>
                                            <p:strVal val="#ppt_x"/>
                                          </p:val>
                                        </p:tav>
                                      </p:tavLst>
                                    </p:anim>
                                    <p:anim calcmode="lin" valueType="num">
                                      <p:cBhvr>
                                        <p:cTn id="117" dur="1000" fill="hold"/>
                                        <p:tgtEl>
                                          <p:spTgt spid="9">
                                            <p:graphicEl>
                                              <a:dgm id="{251A2955-AD13-4E2B-98A9-A00BADBFAAB7}"/>
                                            </p:graphicEl>
                                          </p:spTgt>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7" presetClass="entr" presetSubtype="0" fill="hold" grpId="0" nodeType="clickEffect">
                                  <p:stCondLst>
                                    <p:cond delay="0"/>
                                  </p:stCondLst>
                                  <p:childTnLst>
                                    <p:set>
                                      <p:cBhvr>
                                        <p:cTn id="121" dur="1" fill="hold">
                                          <p:stCondLst>
                                            <p:cond delay="0"/>
                                          </p:stCondLst>
                                        </p:cTn>
                                        <p:tgtEl>
                                          <p:spTgt spid="9">
                                            <p:graphicEl>
                                              <a:dgm id="{29010C14-36D5-4659-8608-5030B6045705}"/>
                                            </p:graphicEl>
                                          </p:spTgt>
                                        </p:tgtEl>
                                        <p:attrNameLst>
                                          <p:attrName>style.visibility</p:attrName>
                                        </p:attrNameLst>
                                      </p:cBhvr>
                                      <p:to>
                                        <p:strVal val="visible"/>
                                      </p:to>
                                    </p:set>
                                    <p:animEffect transition="in" filter="fade">
                                      <p:cBhvr>
                                        <p:cTn id="122" dur="1000"/>
                                        <p:tgtEl>
                                          <p:spTgt spid="9">
                                            <p:graphicEl>
                                              <a:dgm id="{29010C14-36D5-4659-8608-5030B6045705}"/>
                                            </p:graphicEl>
                                          </p:spTgt>
                                        </p:tgtEl>
                                      </p:cBhvr>
                                    </p:animEffect>
                                    <p:anim calcmode="lin" valueType="num">
                                      <p:cBhvr>
                                        <p:cTn id="123" dur="1000" fill="hold"/>
                                        <p:tgtEl>
                                          <p:spTgt spid="9">
                                            <p:graphicEl>
                                              <a:dgm id="{29010C14-36D5-4659-8608-5030B6045705}"/>
                                            </p:graphicEl>
                                          </p:spTgt>
                                        </p:tgtEl>
                                        <p:attrNameLst>
                                          <p:attrName>ppt_x</p:attrName>
                                        </p:attrNameLst>
                                      </p:cBhvr>
                                      <p:tavLst>
                                        <p:tav tm="0">
                                          <p:val>
                                            <p:strVal val="#ppt_x"/>
                                          </p:val>
                                        </p:tav>
                                        <p:tav tm="100000">
                                          <p:val>
                                            <p:strVal val="#ppt_x"/>
                                          </p:val>
                                        </p:tav>
                                      </p:tavLst>
                                    </p:anim>
                                    <p:anim calcmode="lin" valueType="num">
                                      <p:cBhvr>
                                        <p:cTn id="124" dur="1000" fill="hold"/>
                                        <p:tgtEl>
                                          <p:spTgt spid="9">
                                            <p:graphicEl>
                                              <a:dgm id="{29010C14-36D5-4659-8608-5030B6045705}"/>
                                            </p:graphicEl>
                                          </p:spTgt>
                                        </p:tgtEl>
                                        <p:attrNameLst>
                                          <p:attrName>ppt_y</p:attrName>
                                        </p:attrNameLst>
                                      </p:cBhvr>
                                      <p:tavLst>
                                        <p:tav tm="0">
                                          <p:val>
                                            <p:strVal val="#ppt_y-.1"/>
                                          </p:val>
                                        </p:tav>
                                        <p:tav tm="100000">
                                          <p:val>
                                            <p:strVal val="#ppt_y"/>
                                          </p:val>
                                        </p:tav>
                                      </p:tavLst>
                                    </p:anim>
                                  </p:childTnLst>
                                </p:cTn>
                              </p:par>
                              <p:par>
                                <p:cTn id="125" presetID="47" presetClass="entr" presetSubtype="0" fill="hold" grpId="0" nodeType="withEffect">
                                  <p:stCondLst>
                                    <p:cond delay="0"/>
                                  </p:stCondLst>
                                  <p:childTnLst>
                                    <p:set>
                                      <p:cBhvr>
                                        <p:cTn id="126" dur="1" fill="hold">
                                          <p:stCondLst>
                                            <p:cond delay="0"/>
                                          </p:stCondLst>
                                        </p:cTn>
                                        <p:tgtEl>
                                          <p:spTgt spid="9">
                                            <p:graphicEl>
                                              <a:dgm id="{783C7FA3-38D7-4350-BA9B-7031A5DE5F41}"/>
                                            </p:graphicEl>
                                          </p:spTgt>
                                        </p:tgtEl>
                                        <p:attrNameLst>
                                          <p:attrName>style.visibility</p:attrName>
                                        </p:attrNameLst>
                                      </p:cBhvr>
                                      <p:to>
                                        <p:strVal val="visible"/>
                                      </p:to>
                                    </p:set>
                                    <p:animEffect transition="in" filter="fade">
                                      <p:cBhvr>
                                        <p:cTn id="127" dur="1000"/>
                                        <p:tgtEl>
                                          <p:spTgt spid="9">
                                            <p:graphicEl>
                                              <a:dgm id="{783C7FA3-38D7-4350-BA9B-7031A5DE5F41}"/>
                                            </p:graphicEl>
                                          </p:spTgt>
                                        </p:tgtEl>
                                      </p:cBhvr>
                                    </p:animEffect>
                                    <p:anim calcmode="lin" valueType="num">
                                      <p:cBhvr>
                                        <p:cTn id="128" dur="1000" fill="hold"/>
                                        <p:tgtEl>
                                          <p:spTgt spid="9">
                                            <p:graphicEl>
                                              <a:dgm id="{783C7FA3-38D7-4350-BA9B-7031A5DE5F41}"/>
                                            </p:graphicEl>
                                          </p:spTgt>
                                        </p:tgtEl>
                                        <p:attrNameLst>
                                          <p:attrName>ppt_x</p:attrName>
                                        </p:attrNameLst>
                                      </p:cBhvr>
                                      <p:tavLst>
                                        <p:tav tm="0">
                                          <p:val>
                                            <p:strVal val="#ppt_x"/>
                                          </p:val>
                                        </p:tav>
                                        <p:tav tm="100000">
                                          <p:val>
                                            <p:strVal val="#ppt_x"/>
                                          </p:val>
                                        </p:tav>
                                      </p:tavLst>
                                    </p:anim>
                                    <p:anim calcmode="lin" valueType="num">
                                      <p:cBhvr>
                                        <p:cTn id="129" dur="1000" fill="hold"/>
                                        <p:tgtEl>
                                          <p:spTgt spid="9">
                                            <p:graphicEl>
                                              <a:dgm id="{783C7FA3-38D7-4350-BA9B-7031A5DE5F41}"/>
                                            </p:graphicEl>
                                          </p:spTgt>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9">
                                            <p:graphicEl>
                                              <a:dgm id="{CC4F8605-1766-4968-A925-B2CD79BF371A}"/>
                                            </p:graphicEl>
                                          </p:spTgt>
                                        </p:tgtEl>
                                        <p:attrNameLst>
                                          <p:attrName>style.visibility</p:attrName>
                                        </p:attrNameLst>
                                      </p:cBhvr>
                                      <p:to>
                                        <p:strVal val="visible"/>
                                      </p:to>
                                    </p:set>
                                    <p:animEffect transition="in" filter="fade">
                                      <p:cBhvr>
                                        <p:cTn id="134" dur="1000"/>
                                        <p:tgtEl>
                                          <p:spTgt spid="9">
                                            <p:graphicEl>
                                              <a:dgm id="{CC4F8605-1766-4968-A925-B2CD79BF371A}"/>
                                            </p:graphicEl>
                                          </p:spTgt>
                                        </p:tgtEl>
                                      </p:cBhvr>
                                    </p:animEffect>
                                    <p:anim calcmode="lin" valueType="num">
                                      <p:cBhvr>
                                        <p:cTn id="135" dur="1000" fill="hold"/>
                                        <p:tgtEl>
                                          <p:spTgt spid="9">
                                            <p:graphicEl>
                                              <a:dgm id="{CC4F8605-1766-4968-A925-B2CD79BF371A}"/>
                                            </p:graphicEl>
                                          </p:spTgt>
                                        </p:tgtEl>
                                        <p:attrNameLst>
                                          <p:attrName>ppt_x</p:attrName>
                                        </p:attrNameLst>
                                      </p:cBhvr>
                                      <p:tavLst>
                                        <p:tav tm="0">
                                          <p:val>
                                            <p:strVal val="#ppt_x"/>
                                          </p:val>
                                        </p:tav>
                                        <p:tav tm="100000">
                                          <p:val>
                                            <p:strVal val="#ppt_x"/>
                                          </p:val>
                                        </p:tav>
                                      </p:tavLst>
                                    </p:anim>
                                    <p:anim calcmode="lin" valueType="num">
                                      <p:cBhvr>
                                        <p:cTn id="136" dur="1000" fill="hold"/>
                                        <p:tgtEl>
                                          <p:spTgt spid="9">
                                            <p:graphicEl>
                                              <a:dgm id="{CC4F8605-1766-4968-A925-B2CD79BF371A}"/>
                                            </p:graphicEl>
                                          </p:spTgt>
                                        </p:tgtEl>
                                        <p:attrNameLst>
                                          <p:attrName>ppt_y</p:attrName>
                                        </p:attrNameLst>
                                      </p:cBhvr>
                                      <p:tavLst>
                                        <p:tav tm="0">
                                          <p:val>
                                            <p:strVal val="#ppt_y-.1"/>
                                          </p:val>
                                        </p:tav>
                                        <p:tav tm="100000">
                                          <p:val>
                                            <p:strVal val="#ppt_y"/>
                                          </p:val>
                                        </p:tav>
                                      </p:tavLst>
                                    </p:anim>
                                  </p:childTnLst>
                                </p:cTn>
                              </p:par>
                              <p:par>
                                <p:cTn id="137" presetID="47" presetClass="entr" presetSubtype="0" fill="hold" grpId="0" nodeType="withEffect">
                                  <p:stCondLst>
                                    <p:cond delay="0"/>
                                  </p:stCondLst>
                                  <p:childTnLst>
                                    <p:set>
                                      <p:cBhvr>
                                        <p:cTn id="138" dur="1" fill="hold">
                                          <p:stCondLst>
                                            <p:cond delay="0"/>
                                          </p:stCondLst>
                                        </p:cTn>
                                        <p:tgtEl>
                                          <p:spTgt spid="9">
                                            <p:graphicEl>
                                              <a:dgm id="{3F5C5F24-79BF-485B-86F9-082E193E2846}"/>
                                            </p:graphicEl>
                                          </p:spTgt>
                                        </p:tgtEl>
                                        <p:attrNameLst>
                                          <p:attrName>style.visibility</p:attrName>
                                        </p:attrNameLst>
                                      </p:cBhvr>
                                      <p:to>
                                        <p:strVal val="visible"/>
                                      </p:to>
                                    </p:set>
                                    <p:animEffect transition="in" filter="fade">
                                      <p:cBhvr>
                                        <p:cTn id="139" dur="1000"/>
                                        <p:tgtEl>
                                          <p:spTgt spid="9">
                                            <p:graphicEl>
                                              <a:dgm id="{3F5C5F24-79BF-485B-86F9-082E193E2846}"/>
                                            </p:graphicEl>
                                          </p:spTgt>
                                        </p:tgtEl>
                                      </p:cBhvr>
                                    </p:animEffect>
                                    <p:anim calcmode="lin" valueType="num">
                                      <p:cBhvr>
                                        <p:cTn id="140" dur="1000" fill="hold"/>
                                        <p:tgtEl>
                                          <p:spTgt spid="9">
                                            <p:graphicEl>
                                              <a:dgm id="{3F5C5F24-79BF-485B-86F9-082E193E2846}"/>
                                            </p:graphicEl>
                                          </p:spTgt>
                                        </p:tgtEl>
                                        <p:attrNameLst>
                                          <p:attrName>ppt_x</p:attrName>
                                        </p:attrNameLst>
                                      </p:cBhvr>
                                      <p:tavLst>
                                        <p:tav tm="0">
                                          <p:val>
                                            <p:strVal val="#ppt_x"/>
                                          </p:val>
                                        </p:tav>
                                        <p:tav tm="100000">
                                          <p:val>
                                            <p:strVal val="#ppt_x"/>
                                          </p:val>
                                        </p:tav>
                                      </p:tavLst>
                                    </p:anim>
                                    <p:anim calcmode="lin" valueType="num">
                                      <p:cBhvr>
                                        <p:cTn id="141" dur="1000" fill="hold"/>
                                        <p:tgtEl>
                                          <p:spTgt spid="9">
                                            <p:graphicEl>
                                              <a:dgm id="{3F5C5F24-79BF-485B-86F9-082E193E2846}"/>
                                            </p:graphicEl>
                                          </p:spTgt>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7" presetClass="entr" presetSubtype="0" fill="hold" grpId="0" nodeType="clickEffect">
                                  <p:stCondLst>
                                    <p:cond delay="0"/>
                                  </p:stCondLst>
                                  <p:childTnLst>
                                    <p:set>
                                      <p:cBhvr>
                                        <p:cTn id="145" dur="1" fill="hold">
                                          <p:stCondLst>
                                            <p:cond delay="0"/>
                                          </p:stCondLst>
                                        </p:cTn>
                                        <p:tgtEl>
                                          <p:spTgt spid="9">
                                            <p:graphicEl>
                                              <a:dgm id="{6A1C0AB4-8719-4D58-B4E3-607A2FC6CAFF}"/>
                                            </p:graphicEl>
                                          </p:spTgt>
                                        </p:tgtEl>
                                        <p:attrNameLst>
                                          <p:attrName>style.visibility</p:attrName>
                                        </p:attrNameLst>
                                      </p:cBhvr>
                                      <p:to>
                                        <p:strVal val="visible"/>
                                      </p:to>
                                    </p:set>
                                    <p:animEffect transition="in" filter="fade">
                                      <p:cBhvr>
                                        <p:cTn id="146" dur="1000"/>
                                        <p:tgtEl>
                                          <p:spTgt spid="9">
                                            <p:graphicEl>
                                              <a:dgm id="{6A1C0AB4-8719-4D58-B4E3-607A2FC6CAFF}"/>
                                            </p:graphicEl>
                                          </p:spTgt>
                                        </p:tgtEl>
                                      </p:cBhvr>
                                    </p:animEffect>
                                    <p:anim calcmode="lin" valueType="num">
                                      <p:cBhvr>
                                        <p:cTn id="147" dur="1000" fill="hold"/>
                                        <p:tgtEl>
                                          <p:spTgt spid="9">
                                            <p:graphicEl>
                                              <a:dgm id="{6A1C0AB4-8719-4D58-B4E3-607A2FC6CAFF}"/>
                                            </p:graphicEl>
                                          </p:spTgt>
                                        </p:tgtEl>
                                        <p:attrNameLst>
                                          <p:attrName>ppt_x</p:attrName>
                                        </p:attrNameLst>
                                      </p:cBhvr>
                                      <p:tavLst>
                                        <p:tav tm="0">
                                          <p:val>
                                            <p:strVal val="#ppt_x"/>
                                          </p:val>
                                        </p:tav>
                                        <p:tav tm="100000">
                                          <p:val>
                                            <p:strVal val="#ppt_x"/>
                                          </p:val>
                                        </p:tav>
                                      </p:tavLst>
                                    </p:anim>
                                    <p:anim calcmode="lin" valueType="num">
                                      <p:cBhvr>
                                        <p:cTn id="148" dur="1000" fill="hold"/>
                                        <p:tgtEl>
                                          <p:spTgt spid="9">
                                            <p:graphicEl>
                                              <a:dgm id="{6A1C0AB4-8719-4D58-B4E3-607A2FC6CAFF}"/>
                                            </p:graphicEl>
                                          </p:spTgt>
                                        </p:tgtEl>
                                        <p:attrNameLst>
                                          <p:attrName>ppt_y</p:attrName>
                                        </p:attrNameLst>
                                      </p:cBhvr>
                                      <p:tavLst>
                                        <p:tav tm="0">
                                          <p:val>
                                            <p:strVal val="#ppt_y-.1"/>
                                          </p:val>
                                        </p:tav>
                                        <p:tav tm="100000">
                                          <p:val>
                                            <p:strVal val="#ppt_y"/>
                                          </p:val>
                                        </p:tav>
                                      </p:tavLst>
                                    </p:anim>
                                  </p:childTnLst>
                                </p:cTn>
                              </p:par>
                              <p:par>
                                <p:cTn id="149" presetID="47" presetClass="entr" presetSubtype="0" fill="hold" grpId="0" nodeType="withEffect">
                                  <p:stCondLst>
                                    <p:cond delay="0"/>
                                  </p:stCondLst>
                                  <p:childTnLst>
                                    <p:set>
                                      <p:cBhvr>
                                        <p:cTn id="150" dur="1" fill="hold">
                                          <p:stCondLst>
                                            <p:cond delay="0"/>
                                          </p:stCondLst>
                                        </p:cTn>
                                        <p:tgtEl>
                                          <p:spTgt spid="9">
                                            <p:graphicEl>
                                              <a:dgm id="{9C80B295-4727-4F4C-A31A-0DAA49A49891}"/>
                                            </p:graphicEl>
                                          </p:spTgt>
                                        </p:tgtEl>
                                        <p:attrNameLst>
                                          <p:attrName>style.visibility</p:attrName>
                                        </p:attrNameLst>
                                      </p:cBhvr>
                                      <p:to>
                                        <p:strVal val="visible"/>
                                      </p:to>
                                    </p:set>
                                    <p:animEffect transition="in" filter="fade">
                                      <p:cBhvr>
                                        <p:cTn id="151" dur="1000"/>
                                        <p:tgtEl>
                                          <p:spTgt spid="9">
                                            <p:graphicEl>
                                              <a:dgm id="{9C80B295-4727-4F4C-A31A-0DAA49A49891}"/>
                                            </p:graphicEl>
                                          </p:spTgt>
                                        </p:tgtEl>
                                      </p:cBhvr>
                                    </p:animEffect>
                                    <p:anim calcmode="lin" valueType="num">
                                      <p:cBhvr>
                                        <p:cTn id="152" dur="1000" fill="hold"/>
                                        <p:tgtEl>
                                          <p:spTgt spid="9">
                                            <p:graphicEl>
                                              <a:dgm id="{9C80B295-4727-4F4C-A31A-0DAA49A49891}"/>
                                            </p:graphicEl>
                                          </p:spTgt>
                                        </p:tgtEl>
                                        <p:attrNameLst>
                                          <p:attrName>ppt_x</p:attrName>
                                        </p:attrNameLst>
                                      </p:cBhvr>
                                      <p:tavLst>
                                        <p:tav tm="0">
                                          <p:val>
                                            <p:strVal val="#ppt_x"/>
                                          </p:val>
                                        </p:tav>
                                        <p:tav tm="100000">
                                          <p:val>
                                            <p:strVal val="#ppt_x"/>
                                          </p:val>
                                        </p:tav>
                                      </p:tavLst>
                                    </p:anim>
                                    <p:anim calcmode="lin" valueType="num">
                                      <p:cBhvr>
                                        <p:cTn id="153" dur="1000" fill="hold"/>
                                        <p:tgtEl>
                                          <p:spTgt spid="9">
                                            <p:graphicEl>
                                              <a:dgm id="{9C80B295-4727-4F4C-A31A-0DAA49A49891}"/>
                                            </p:graphicEl>
                                          </p:spTgt>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7" presetClass="entr" presetSubtype="0" fill="hold" grpId="0" nodeType="clickEffect">
                                  <p:stCondLst>
                                    <p:cond delay="0"/>
                                  </p:stCondLst>
                                  <p:childTnLst>
                                    <p:set>
                                      <p:cBhvr>
                                        <p:cTn id="157" dur="1" fill="hold">
                                          <p:stCondLst>
                                            <p:cond delay="0"/>
                                          </p:stCondLst>
                                        </p:cTn>
                                        <p:tgtEl>
                                          <p:spTgt spid="9">
                                            <p:graphicEl>
                                              <a:dgm id="{5794C052-985B-485B-80CE-AF026B56FA72}"/>
                                            </p:graphicEl>
                                          </p:spTgt>
                                        </p:tgtEl>
                                        <p:attrNameLst>
                                          <p:attrName>style.visibility</p:attrName>
                                        </p:attrNameLst>
                                      </p:cBhvr>
                                      <p:to>
                                        <p:strVal val="visible"/>
                                      </p:to>
                                    </p:set>
                                    <p:animEffect transition="in" filter="fade">
                                      <p:cBhvr>
                                        <p:cTn id="158" dur="1000"/>
                                        <p:tgtEl>
                                          <p:spTgt spid="9">
                                            <p:graphicEl>
                                              <a:dgm id="{5794C052-985B-485B-80CE-AF026B56FA72}"/>
                                            </p:graphicEl>
                                          </p:spTgt>
                                        </p:tgtEl>
                                      </p:cBhvr>
                                    </p:animEffect>
                                    <p:anim calcmode="lin" valueType="num">
                                      <p:cBhvr>
                                        <p:cTn id="159" dur="1000" fill="hold"/>
                                        <p:tgtEl>
                                          <p:spTgt spid="9">
                                            <p:graphicEl>
                                              <a:dgm id="{5794C052-985B-485B-80CE-AF026B56FA72}"/>
                                            </p:graphicEl>
                                          </p:spTgt>
                                        </p:tgtEl>
                                        <p:attrNameLst>
                                          <p:attrName>ppt_x</p:attrName>
                                        </p:attrNameLst>
                                      </p:cBhvr>
                                      <p:tavLst>
                                        <p:tav tm="0">
                                          <p:val>
                                            <p:strVal val="#ppt_x"/>
                                          </p:val>
                                        </p:tav>
                                        <p:tav tm="100000">
                                          <p:val>
                                            <p:strVal val="#ppt_x"/>
                                          </p:val>
                                        </p:tav>
                                      </p:tavLst>
                                    </p:anim>
                                    <p:anim calcmode="lin" valueType="num">
                                      <p:cBhvr>
                                        <p:cTn id="160" dur="1000" fill="hold"/>
                                        <p:tgtEl>
                                          <p:spTgt spid="9">
                                            <p:graphicEl>
                                              <a:dgm id="{5794C052-985B-485B-80CE-AF026B56FA72}"/>
                                            </p:graphicEl>
                                          </p:spTgt>
                                        </p:tgtEl>
                                        <p:attrNameLst>
                                          <p:attrName>ppt_y</p:attrName>
                                        </p:attrNameLst>
                                      </p:cBhvr>
                                      <p:tavLst>
                                        <p:tav tm="0">
                                          <p:val>
                                            <p:strVal val="#ppt_y-.1"/>
                                          </p:val>
                                        </p:tav>
                                        <p:tav tm="100000">
                                          <p:val>
                                            <p:strVal val="#ppt_y"/>
                                          </p:val>
                                        </p:tav>
                                      </p:tavLst>
                                    </p:anim>
                                  </p:childTnLst>
                                </p:cTn>
                              </p:par>
                              <p:par>
                                <p:cTn id="161" presetID="47" presetClass="entr" presetSubtype="0" fill="hold" grpId="0" nodeType="withEffect">
                                  <p:stCondLst>
                                    <p:cond delay="0"/>
                                  </p:stCondLst>
                                  <p:childTnLst>
                                    <p:set>
                                      <p:cBhvr>
                                        <p:cTn id="162" dur="1" fill="hold">
                                          <p:stCondLst>
                                            <p:cond delay="0"/>
                                          </p:stCondLst>
                                        </p:cTn>
                                        <p:tgtEl>
                                          <p:spTgt spid="9">
                                            <p:graphicEl>
                                              <a:dgm id="{F5FE3B36-0F1F-4052-AC4C-80423F6F343A}"/>
                                            </p:graphicEl>
                                          </p:spTgt>
                                        </p:tgtEl>
                                        <p:attrNameLst>
                                          <p:attrName>style.visibility</p:attrName>
                                        </p:attrNameLst>
                                      </p:cBhvr>
                                      <p:to>
                                        <p:strVal val="visible"/>
                                      </p:to>
                                    </p:set>
                                    <p:animEffect transition="in" filter="fade">
                                      <p:cBhvr>
                                        <p:cTn id="163" dur="1000"/>
                                        <p:tgtEl>
                                          <p:spTgt spid="9">
                                            <p:graphicEl>
                                              <a:dgm id="{F5FE3B36-0F1F-4052-AC4C-80423F6F343A}"/>
                                            </p:graphicEl>
                                          </p:spTgt>
                                        </p:tgtEl>
                                      </p:cBhvr>
                                    </p:animEffect>
                                    <p:anim calcmode="lin" valueType="num">
                                      <p:cBhvr>
                                        <p:cTn id="164" dur="1000" fill="hold"/>
                                        <p:tgtEl>
                                          <p:spTgt spid="9">
                                            <p:graphicEl>
                                              <a:dgm id="{F5FE3B36-0F1F-4052-AC4C-80423F6F343A}"/>
                                            </p:graphicEl>
                                          </p:spTgt>
                                        </p:tgtEl>
                                        <p:attrNameLst>
                                          <p:attrName>ppt_x</p:attrName>
                                        </p:attrNameLst>
                                      </p:cBhvr>
                                      <p:tavLst>
                                        <p:tav tm="0">
                                          <p:val>
                                            <p:strVal val="#ppt_x"/>
                                          </p:val>
                                        </p:tav>
                                        <p:tav tm="100000">
                                          <p:val>
                                            <p:strVal val="#ppt_x"/>
                                          </p:val>
                                        </p:tav>
                                      </p:tavLst>
                                    </p:anim>
                                    <p:anim calcmode="lin" valueType="num">
                                      <p:cBhvr>
                                        <p:cTn id="165" dur="1000" fill="hold"/>
                                        <p:tgtEl>
                                          <p:spTgt spid="9">
                                            <p:graphicEl>
                                              <a:dgm id="{F5FE3B36-0F1F-4052-AC4C-80423F6F343A}"/>
                                            </p:graphicEl>
                                          </p:spTgt>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37" presetClass="entr" presetSubtype="0" fill="hold" grpId="0" nodeType="clickEffect">
                                  <p:stCondLst>
                                    <p:cond delay="0"/>
                                  </p:stCondLst>
                                  <p:childTnLst>
                                    <p:set>
                                      <p:cBhvr>
                                        <p:cTn id="169" dur="1" fill="hold">
                                          <p:stCondLst>
                                            <p:cond delay="0"/>
                                          </p:stCondLst>
                                        </p:cTn>
                                        <p:tgtEl>
                                          <p:spTgt spid="10"/>
                                        </p:tgtEl>
                                        <p:attrNameLst>
                                          <p:attrName>style.visibility</p:attrName>
                                        </p:attrNameLst>
                                      </p:cBhvr>
                                      <p:to>
                                        <p:strVal val="visible"/>
                                      </p:to>
                                    </p:set>
                                    <p:animEffect transition="in" filter="fade">
                                      <p:cBhvr>
                                        <p:cTn id="170" dur="1000"/>
                                        <p:tgtEl>
                                          <p:spTgt spid="10"/>
                                        </p:tgtEl>
                                      </p:cBhvr>
                                    </p:animEffect>
                                    <p:anim calcmode="lin" valueType="num">
                                      <p:cBhvr>
                                        <p:cTn id="171" dur="1000" fill="hold"/>
                                        <p:tgtEl>
                                          <p:spTgt spid="10"/>
                                        </p:tgtEl>
                                        <p:attrNameLst>
                                          <p:attrName>ppt_x</p:attrName>
                                        </p:attrNameLst>
                                      </p:cBhvr>
                                      <p:tavLst>
                                        <p:tav tm="0">
                                          <p:val>
                                            <p:strVal val="#ppt_x"/>
                                          </p:val>
                                        </p:tav>
                                        <p:tav tm="100000">
                                          <p:val>
                                            <p:strVal val="#ppt_x"/>
                                          </p:val>
                                        </p:tav>
                                      </p:tavLst>
                                    </p:anim>
                                    <p:anim calcmode="lin" valueType="num">
                                      <p:cBhvr>
                                        <p:cTn id="172" dur="900" decel="100000" fill="hold"/>
                                        <p:tgtEl>
                                          <p:spTgt spid="10"/>
                                        </p:tgtEl>
                                        <p:attrNameLst>
                                          <p:attrName>ppt_y</p:attrName>
                                        </p:attrNameLst>
                                      </p:cBhvr>
                                      <p:tavLst>
                                        <p:tav tm="0">
                                          <p:val>
                                            <p:strVal val="#ppt_y+1"/>
                                          </p:val>
                                        </p:tav>
                                        <p:tav tm="100000">
                                          <p:val>
                                            <p:strVal val="#ppt_y-.03"/>
                                          </p:val>
                                        </p:tav>
                                      </p:tavLst>
                                    </p:anim>
                                    <p:anim calcmode="lin" valueType="num">
                                      <p:cBhvr>
                                        <p:cTn id="17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74" presetID="37" presetClass="entr" presetSubtype="0" fill="hold" nodeType="withEffect">
                                  <p:stCondLst>
                                    <p:cond delay="0"/>
                                  </p:stCondLst>
                                  <p:childTnLst>
                                    <p:set>
                                      <p:cBhvr>
                                        <p:cTn id="175" dur="1" fill="hold">
                                          <p:stCondLst>
                                            <p:cond delay="0"/>
                                          </p:stCondLst>
                                        </p:cTn>
                                        <p:tgtEl>
                                          <p:spTgt spid="12"/>
                                        </p:tgtEl>
                                        <p:attrNameLst>
                                          <p:attrName>style.visibility</p:attrName>
                                        </p:attrNameLst>
                                      </p:cBhvr>
                                      <p:to>
                                        <p:strVal val="visible"/>
                                      </p:to>
                                    </p:set>
                                    <p:animEffect transition="in" filter="fade">
                                      <p:cBhvr>
                                        <p:cTn id="176" dur="1000"/>
                                        <p:tgtEl>
                                          <p:spTgt spid="12"/>
                                        </p:tgtEl>
                                      </p:cBhvr>
                                    </p:animEffect>
                                    <p:anim calcmode="lin" valueType="num">
                                      <p:cBhvr>
                                        <p:cTn id="177" dur="1000" fill="hold"/>
                                        <p:tgtEl>
                                          <p:spTgt spid="12"/>
                                        </p:tgtEl>
                                        <p:attrNameLst>
                                          <p:attrName>ppt_x</p:attrName>
                                        </p:attrNameLst>
                                      </p:cBhvr>
                                      <p:tavLst>
                                        <p:tav tm="0">
                                          <p:val>
                                            <p:strVal val="#ppt_x"/>
                                          </p:val>
                                        </p:tav>
                                        <p:tav tm="100000">
                                          <p:val>
                                            <p:strVal val="#ppt_x"/>
                                          </p:val>
                                        </p:tav>
                                      </p:tavLst>
                                    </p:anim>
                                    <p:anim calcmode="lin" valueType="num">
                                      <p:cBhvr>
                                        <p:cTn id="178" dur="900" decel="100000" fill="hold"/>
                                        <p:tgtEl>
                                          <p:spTgt spid="12"/>
                                        </p:tgtEl>
                                        <p:attrNameLst>
                                          <p:attrName>ppt_y</p:attrName>
                                        </p:attrNameLst>
                                      </p:cBhvr>
                                      <p:tavLst>
                                        <p:tav tm="0">
                                          <p:val>
                                            <p:strVal val="#ppt_y+1"/>
                                          </p:val>
                                        </p:tav>
                                        <p:tav tm="100000">
                                          <p:val>
                                            <p:strVal val="#ppt_y-.03"/>
                                          </p:val>
                                        </p:tav>
                                      </p:tavLst>
                                    </p:anim>
                                    <p:anim calcmode="lin" valueType="num">
                                      <p:cBhvr>
                                        <p:cTn id="17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9" grpId="0" uiExpand="1">
        <p:bldSub>
          <a:bldDgm bld="one"/>
        </p:bldSub>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CF4B67DC-6A7A-6B11-259A-D471FC4C5135}"/>
              </a:ext>
            </a:extLst>
          </p:cNvPr>
          <p:cNvSpPr txBox="1"/>
          <p:nvPr/>
        </p:nvSpPr>
        <p:spPr>
          <a:xfrm>
            <a:off x="5276445" y="1294256"/>
            <a:ext cx="6915554" cy="1015663"/>
          </a:xfrm>
          <a:prstGeom prst="rect">
            <a:avLst/>
          </a:prstGeom>
          <a:noFill/>
        </p:spPr>
        <p:txBody>
          <a:bodyPr wrap="square" rtlCol="0">
            <a:spAutoFit/>
          </a:bodyPr>
          <a:lstStyle/>
          <a:p>
            <a:pPr>
              <a:spcBef>
                <a:spcPts val="600"/>
              </a:spcBef>
            </a:pPr>
            <a:r>
              <a:rPr lang="en" sz="2000" b="1" dirty="0">
                <a:solidFill>
                  <a:schemeClr val="bg1"/>
                </a:solidFill>
                <a:effectLst>
                  <a:outerShdw blurRad="38100" dist="38100" dir="2700000" algn="tl">
                    <a:srgbClr val="000000">
                      <a:alpha val="43137"/>
                    </a:srgbClr>
                  </a:outerShdw>
                </a:effectLst>
              </a:rPr>
              <a:t>The Law, as a reflection of God's character, not only reflects His love, but also other divine characteristics (Rom. 7:12): His holiness, His justice, and His goodness.</a:t>
            </a:r>
          </a:p>
        </p:txBody>
      </p:sp>
      <p:graphicFrame>
        <p:nvGraphicFramePr>
          <p:cNvPr id="7" name="Diagrama 6">
            <a:extLst>
              <a:ext uri="{FF2B5EF4-FFF2-40B4-BE49-F238E27FC236}">
                <a16:creationId xmlns:a16="http://schemas.microsoft.com/office/drawing/2014/main" id="{35CD311C-255A-C97C-22C3-327768FD672B}"/>
              </a:ext>
            </a:extLst>
          </p:cNvPr>
          <p:cNvGraphicFramePr/>
          <p:nvPr>
            <p:extLst>
              <p:ext uri="{D42A27DB-BD31-4B8C-83A1-F6EECF244321}">
                <p14:modId xmlns:p14="http://schemas.microsoft.com/office/powerpoint/2010/main" val="909610063"/>
              </p:ext>
            </p:extLst>
          </p:nvPr>
        </p:nvGraphicFramePr>
        <p:xfrm>
          <a:off x="5276444" y="2414798"/>
          <a:ext cx="6581776" cy="432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a16="http://schemas.microsoft.com/office/drawing/2014/main" id="{86B37868-4150-73C2-4DA6-3E5CF0B54877}"/>
              </a:ext>
            </a:extLst>
          </p:cNvPr>
          <p:cNvSpPr txBox="1"/>
          <p:nvPr/>
        </p:nvSpPr>
        <p:spPr>
          <a:xfrm>
            <a:off x="5037480" y="95250"/>
            <a:ext cx="7154519" cy="584775"/>
          </a:xfrm>
          <a:prstGeom prst="rect">
            <a:avLst/>
          </a:prstGeom>
          <a:noFill/>
        </p:spPr>
        <p:txBody>
          <a:bodyPr wrap="square">
            <a:spAutoFit/>
          </a:bodyPr>
          <a:lstStyle/>
          <a:p>
            <a:pPr algn="ctr"/>
            <a:r>
              <a:rPr lang="en" sz="3200" b="1" spc="300" dirty="0">
                <a:ln w="19050">
                  <a:solidFill>
                    <a:srgbClr val="FFFF00"/>
                  </a:solidFill>
                  <a:prstDash val="solid"/>
                </a:ln>
                <a:solidFill>
                  <a:srgbClr val="663300"/>
                </a:solidFill>
                <a:effectLst>
                  <a:outerShdw dist="38100" dir="2700000" algn="bl" rotWithShape="0">
                    <a:srgbClr val="BC5E00"/>
                  </a:outerShdw>
                </a:effectLst>
              </a:rPr>
              <a:t>HOLY, </a:t>
            </a:r>
            <a:r>
              <a:rPr lang="es-ES" sz="3200" b="1" spc="300" dirty="0" err="1">
                <a:ln w="19050">
                  <a:solidFill>
                    <a:srgbClr val="FFFF00"/>
                  </a:solidFill>
                  <a:prstDash val="solid"/>
                </a:ln>
                <a:solidFill>
                  <a:srgbClr val="663300"/>
                </a:solidFill>
                <a:effectLst>
                  <a:outerShdw dist="38100" dir="2700000" algn="bl" rotWithShape="0">
                    <a:srgbClr val="BC5E00"/>
                  </a:outerShdw>
                </a:effectLst>
              </a:rPr>
              <a:t>RIGHTEOUS</a:t>
            </a:r>
            <a:r>
              <a:rPr lang="en" sz="3200" b="1" spc="300" dirty="0">
                <a:ln w="19050">
                  <a:solidFill>
                    <a:srgbClr val="FFFF00"/>
                  </a:solidFill>
                  <a:prstDash val="solid"/>
                </a:ln>
                <a:solidFill>
                  <a:srgbClr val="663300"/>
                </a:solidFill>
                <a:effectLst>
                  <a:outerShdw dist="38100" dir="2700000" algn="bl" rotWithShape="0">
                    <a:srgbClr val="BC5E00"/>
                  </a:outerShdw>
                </a:effectLst>
              </a:rPr>
              <a:t> AND GOOD</a:t>
            </a:r>
          </a:p>
        </p:txBody>
      </p:sp>
      <p:sp>
        <p:nvSpPr>
          <p:cNvPr id="4" name="CuadroTexto 3">
            <a:extLst>
              <a:ext uri="{FF2B5EF4-FFF2-40B4-BE49-F238E27FC236}">
                <a16:creationId xmlns:a16="http://schemas.microsoft.com/office/drawing/2014/main" id="{98501047-CB19-C1C5-7EF7-7D59597B7497}"/>
              </a:ext>
            </a:extLst>
          </p:cNvPr>
          <p:cNvSpPr txBox="1"/>
          <p:nvPr/>
        </p:nvSpPr>
        <p:spPr>
          <a:xfrm>
            <a:off x="5145932" y="653147"/>
            <a:ext cx="7046068" cy="646331"/>
          </a:xfrm>
          <a:prstGeom prst="rect">
            <a:avLst/>
          </a:prstGeom>
          <a:noFill/>
        </p:spPr>
        <p:txBody>
          <a:bodyPr wrap="square">
            <a:spAutoFit/>
          </a:bodyPr>
          <a:lstStyle/>
          <a:p>
            <a:pPr algn="ctr"/>
            <a:r>
              <a:rPr lang="en" b="1" dirty="0">
                <a:solidFill>
                  <a:schemeClr val="accent4">
                    <a:lumMod val="40000"/>
                    <a:lumOff val="60000"/>
                  </a:schemeClr>
                </a:solidFill>
                <a:effectLst>
                  <a:glow rad="101600">
                    <a:schemeClr val="accent4">
                      <a:lumMod val="50000"/>
                    </a:schemeClr>
                  </a:glow>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40000"/>
                    <a:lumOff val="60000"/>
                  </a:schemeClr>
                </a:solidFill>
                <a:effectLst>
                  <a:glow rad="101600">
                    <a:schemeClr val="accent4">
                      <a:lumMod val="50000"/>
                    </a:schemeClr>
                  </a:glow>
                  <a:outerShdw blurRad="38100" dist="38100" dir="2700000" algn="tl">
                    <a:srgbClr val="000000">
                      <a:alpha val="43137"/>
                    </a:srgbClr>
                  </a:outerShdw>
                </a:effectLst>
                <a:latin typeface="Comic Sans MS" panose="030F0702030302020204" pitchFamily="66" charset="0"/>
              </a:rPr>
              <a:t>So then, the law is holy, and the commandment is holy, righteous and good</a:t>
            </a:r>
            <a:r>
              <a:rPr lang="en" b="1" dirty="0">
                <a:solidFill>
                  <a:schemeClr val="accent4">
                    <a:lumMod val="40000"/>
                    <a:lumOff val="60000"/>
                  </a:schemeClr>
                </a:solidFill>
                <a:effectLst>
                  <a:glow rad="101600">
                    <a:schemeClr val="accent4">
                      <a:lumMod val="50000"/>
                    </a:schemeClr>
                  </a:glow>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40000"/>
                    <a:lumOff val="60000"/>
                  </a:schemeClr>
                </a:solidFill>
                <a:effectLst>
                  <a:glow rad="101600">
                    <a:schemeClr val="accent4">
                      <a:lumMod val="50000"/>
                    </a:schemeClr>
                  </a:glow>
                  <a:outerShdw blurRad="38100" dist="38100" dir="2700000" algn="tl">
                    <a:srgbClr val="000000">
                      <a:alpha val="43137"/>
                    </a:srgbClr>
                  </a:outerShdw>
                </a:effectLst>
                <a:latin typeface="Comic Sans MS" panose="030F0702030302020204" pitchFamily="66" charset="0"/>
              </a:rPr>
              <a:t>(Romans 7:12)</a:t>
            </a:r>
          </a:p>
        </p:txBody>
      </p:sp>
      <p:pic>
        <p:nvPicPr>
          <p:cNvPr id="9" name="Imagen 8" descr="Un dibujo de una persona&#10;&#10;El contenido generado por IA puede ser incorrecto.">
            <a:extLst>
              <a:ext uri="{FF2B5EF4-FFF2-40B4-BE49-F238E27FC236}">
                <a16:creationId xmlns:a16="http://schemas.microsoft.com/office/drawing/2014/main" id="{85E45AE7-5C15-A2B1-CF09-134DA264605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1461" y="229898"/>
            <a:ext cx="4846019" cy="6398203"/>
          </a:xfrm>
          <a:prstGeom prst="rect">
            <a:avLst/>
          </a:prstGeom>
          <a:effectLst>
            <a:innerShdw blurRad="114300">
              <a:prstClr val="black"/>
            </a:innerShdw>
          </a:effectLst>
        </p:spPr>
      </p:pic>
    </p:spTree>
    <p:extLst>
      <p:ext uri="{BB962C8B-B14F-4D97-AF65-F5344CB8AC3E}">
        <p14:creationId xmlns:p14="http://schemas.microsoft.com/office/powerpoint/2010/main" val="127666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90"/>
                                          </p:val>
                                        </p:tav>
                                        <p:tav tm="100000">
                                          <p:val>
                                            <p:fltVal val="0"/>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graphicEl>
                                              <a:dgm id="{ADE8A451-D182-4936-A3A5-863A08F660B4}"/>
                                            </p:graphicEl>
                                          </p:spTgt>
                                        </p:tgtEl>
                                        <p:attrNameLst>
                                          <p:attrName>style.visibility</p:attrName>
                                        </p:attrNameLst>
                                      </p:cBhvr>
                                      <p:to>
                                        <p:strVal val="visible"/>
                                      </p:to>
                                    </p:set>
                                    <p:anim calcmode="lin" valueType="num">
                                      <p:cBhvr>
                                        <p:cTn id="33" dur="500" fill="hold"/>
                                        <p:tgtEl>
                                          <p:spTgt spid="7">
                                            <p:graphicEl>
                                              <a:dgm id="{ADE8A451-D182-4936-A3A5-863A08F660B4}"/>
                                            </p:graphicEl>
                                          </p:spTgt>
                                        </p:tgtEl>
                                        <p:attrNameLst>
                                          <p:attrName>ppt_w</p:attrName>
                                        </p:attrNameLst>
                                      </p:cBhvr>
                                      <p:tavLst>
                                        <p:tav tm="0">
                                          <p:val>
                                            <p:fltVal val="0"/>
                                          </p:val>
                                        </p:tav>
                                        <p:tav tm="100000">
                                          <p:val>
                                            <p:strVal val="#ppt_w"/>
                                          </p:val>
                                        </p:tav>
                                      </p:tavLst>
                                    </p:anim>
                                    <p:anim calcmode="lin" valueType="num">
                                      <p:cBhvr>
                                        <p:cTn id="34" dur="500" fill="hold"/>
                                        <p:tgtEl>
                                          <p:spTgt spid="7">
                                            <p:graphicEl>
                                              <a:dgm id="{ADE8A451-D182-4936-A3A5-863A08F660B4}"/>
                                            </p:graphicEl>
                                          </p:spTgt>
                                        </p:tgtEl>
                                        <p:attrNameLst>
                                          <p:attrName>ppt_h</p:attrName>
                                        </p:attrNameLst>
                                      </p:cBhvr>
                                      <p:tavLst>
                                        <p:tav tm="0">
                                          <p:val>
                                            <p:fltVal val="0"/>
                                          </p:val>
                                        </p:tav>
                                        <p:tav tm="100000">
                                          <p:val>
                                            <p:strVal val="#ppt_h"/>
                                          </p:val>
                                        </p:tav>
                                      </p:tavLst>
                                    </p:anim>
                                    <p:animEffect transition="in" filter="fade">
                                      <p:cBhvr>
                                        <p:cTn id="35" dur="500"/>
                                        <p:tgtEl>
                                          <p:spTgt spid="7">
                                            <p:graphicEl>
                                              <a:dgm id="{ADE8A451-D182-4936-A3A5-863A08F660B4}"/>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graphicEl>
                                              <a:dgm id="{A0CDD434-FFD9-4E89-AD9B-DE5E2AE90A78}"/>
                                            </p:graphicEl>
                                          </p:spTgt>
                                        </p:tgtEl>
                                        <p:attrNameLst>
                                          <p:attrName>style.visibility</p:attrName>
                                        </p:attrNameLst>
                                      </p:cBhvr>
                                      <p:to>
                                        <p:strVal val="visible"/>
                                      </p:to>
                                    </p:set>
                                    <p:anim calcmode="lin" valueType="num">
                                      <p:cBhvr>
                                        <p:cTn id="40" dur="500" fill="hold"/>
                                        <p:tgtEl>
                                          <p:spTgt spid="7">
                                            <p:graphicEl>
                                              <a:dgm id="{A0CDD434-FFD9-4E89-AD9B-DE5E2AE90A78}"/>
                                            </p:graphicEl>
                                          </p:spTgt>
                                        </p:tgtEl>
                                        <p:attrNameLst>
                                          <p:attrName>ppt_w</p:attrName>
                                        </p:attrNameLst>
                                      </p:cBhvr>
                                      <p:tavLst>
                                        <p:tav tm="0">
                                          <p:val>
                                            <p:fltVal val="0"/>
                                          </p:val>
                                        </p:tav>
                                        <p:tav tm="100000">
                                          <p:val>
                                            <p:strVal val="#ppt_w"/>
                                          </p:val>
                                        </p:tav>
                                      </p:tavLst>
                                    </p:anim>
                                    <p:anim calcmode="lin" valueType="num">
                                      <p:cBhvr>
                                        <p:cTn id="41" dur="500" fill="hold"/>
                                        <p:tgtEl>
                                          <p:spTgt spid="7">
                                            <p:graphicEl>
                                              <a:dgm id="{A0CDD434-FFD9-4E89-AD9B-DE5E2AE90A78}"/>
                                            </p:graphicEl>
                                          </p:spTgt>
                                        </p:tgtEl>
                                        <p:attrNameLst>
                                          <p:attrName>ppt_h</p:attrName>
                                        </p:attrNameLst>
                                      </p:cBhvr>
                                      <p:tavLst>
                                        <p:tav tm="0">
                                          <p:val>
                                            <p:fltVal val="0"/>
                                          </p:val>
                                        </p:tav>
                                        <p:tav tm="100000">
                                          <p:val>
                                            <p:strVal val="#ppt_h"/>
                                          </p:val>
                                        </p:tav>
                                      </p:tavLst>
                                    </p:anim>
                                    <p:animEffect transition="in" filter="fade">
                                      <p:cBhvr>
                                        <p:cTn id="42" dur="500"/>
                                        <p:tgtEl>
                                          <p:spTgt spid="7">
                                            <p:graphicEl>
                                              <a:dgm id="{A0CDD434-FFD9-4E89-AD9B-DE5E2AE90A78}"/>
                                            </p:graphicEl>
                                          </p:spTgt>
                                        </p:tgtEl>
                                      </p:cBhvr>
                                    </p:animEffect>
                                  </p:childTnLst>
                                </p:cTn>
                              </p:par>
                            </p:childTnLst>
                          </p:cTn>
                        </p:par>
                        <p:par>
                          <p:cTn id="43" fill="hold">
                            <p:stCondLst>
                              <p:cond delay="500"/>
                            </p:stCondLst>
                            <p:childTnLst>
                              <p:par>
                                <p:cTn id="44" presetID="17" presetClass="entr" presetSubtype="1" fill="hold" grpId="0" nodeType="afterEffect">
                                  <p:stCondLst>
                                    <p:cond delay="0"/>
                                  </p:stCondLst>
                                  <p:childTnLst>
                                    <p:set>
                                      <p:cBhvr>
                                        <p:cTn id="45" dur="1" fill="hold">
                                          <p:stCondLst>
                                            <p:cond delay="0"/>
                                          </p:stCondLst>
                                        </p:cTn>
                                        <p:tgtEl>
                                          <p:spTgt spid="7">
                                            <p:graphicEl>
                                              <a:dgm id="{02F15DA0-1B2B-4150-9548-B911C445F762}"/>
                                            </p:graphicEl>
                                          </p:spTgt>
                                        </p:tgtEl>
                                        <p:attrNameLst>
                                          <p:attrName>style.visibility</p:attrName>
                                        </p:attrNameLst>
                                      </p:cBhvr>
                                      <p:to>
                                        <p:strVal val="visible"/>
                                      </p:to>
                                    </p:set>
                                    <p:anim calcmode="lin" valueType="num">
                                      <p:cBhvr>
                                        <p:cTn id="46" dur="500" fill="hold"/>
                                        <p:tgtEl>
                                          <p:spTgt spid="7">
                                            <p:graphicEl>
                                              <a:dgm id="{02F15DA0-1B2B-4150-9548-B911C445F762}"/>
                                            </p:graphicEl>
                                          </p:spTgt>
                                        </p:tgtEl>
                                        <p:attrNameLst>
                                          <p:attrName>ppt_x</p:attrName>
                                        </p:attrNameLst>
                                      </p:cBhvr>
                                      <p:tavLst>
                                        <p:tav tm="0">
                                          <p:val>
                                            <p:strVal val="#ppt_x"/>
                                          </p:val>
                                        </p:tav>
                                        <p:tav tm="100000">
                                          <p:val>
                                            <p:strVal val="#ppt_x"/>
                                          </p:val>
                                        </p:tav>
                                      </p:tavLst>
                                    </p:anim>
                                    <p:anim calcmode="lin" valueType="num">
                                      <p:cBhvr>
                                        <p:cTn id="47" dur="500" fill="hold"/>
                                        <p:tgtEl>
                                          <p:spTgt spid="7">
                                            <p:graphicEl>
                                              <a:dgm id="{02F15DA0-1B2B-4150-9548-B911C445F762}"/>
                                            </p:graphicEl>
                                          </p:spTgt>
                                        </p:tgtEl>
                                        <p:attrNameLst>
                                          <p:attrName>ppt_y</p:attrName>
                                        </p:attrNameLst>
                                      </p:cBhvr>
                                      <p:tavLst>
                                        <p:tav tm="0">
                                          <p:val>
                                            <p:strVal val="#ppt_y-#ppt_h/2"/>
                                          </p:val>
                                        </p:tav>
                                        <p:tav tm="100000">
                                          <p:val>
                                            <p:strVal val="#ppt_y"/>
                                          </p:val>
                                        </p:tav>
                                      </p:tavLst>
                                    </p:anim>
                                    <p:anim calcmode="lin" valueType="num">
                                      <p:cBhvr>
                                        <p:cTn id="48" dur="500" fill="hold"/>
                                        <p:tgtEl>
                                          <p:spTgt spid="7">
                                            <p:graphicEl>
                                              <a:dgm id="{02F15DA0-1B2B-4150-9548-B911C445F762}"/>
                                            </p:graphicEl>
                                          </p:spTgt>
                                        </p:tgtEl>
                                        <p:attrNameLst>
                                          <p:attrName>ppt_w</p:attrName>
                                        </p:attrNameLst>
                                      </p:cBhvr>
                                      <p:tavLst>
                                        <p:tav tm="0">
                                          <p:val>
                                            <p:strVal val="#ppt_w"/>
                                          </p:val>
                                        </p:tav>
                                        <p:tav tm="100000">
                                          <p:val>
                                            <p:strVal val="#ppt_w"/>
                                          </p:val>
                                        </p:tav>
                                      </p:tavLst>
                                    </p:anim>
                                    <p:anim calcmode="lin" valueType="num">
                                      <p:cBhvr>
                                        <p:cTn id="49" dur="500" fill="hold"/>
                                        <p:tgtEl>
                                          <p:spTgt spid="7">
                                            <p:graphicEl>
                                              <a:dgm id="{02F15DA0-1B2B-4150-9548-B911C445F762}"/>
                                            </p:graphic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7">
                                            <p:graphicEl>
                                              <a:dgm id="{31B5C34D-888A-4C89-9E13-0D993B41B167}"/>
                                            </p:graphicEl>
                                          </p:spTgt>
                                        </p:tgtEl>
                                        <p:attrNameLst>
                                          <p:attrName>style.visibility</p:attrName>
                                        </p:attrNameLst>
                                      </p:cBhvr>
                                      <p:to>
                                        <p:strVal val="visible"/>
                                      </p:to>
                                    </p:set>
                                    <p:anim calcmode="lin" valueType="num">
                                      <p:cBhvr>
                                        <p:cTn id="54" dur="500" fill="hold"/>
                                        <p:tgtEl>
                                          <p:spTgt spid="7">
                                            <p:graphicEl>
                                              <a:dgm id="{31B5C34D-888A-4C89-9E13-0D993B41B167}"/>
                                            </p:graphicEl>
                                          </p:spTgt>
                                        </p:tgtEl>
                                        <p:attrNameLst>
                                          <p:attrName>ppt_w</p:attrName>
                                        </p:attrNameLst>
                                      </p:cBhvr>
                                      <p:tavLst>
                                        <p:tav tm="0">
                                          <p:val>
                                            <p:fltVal val="0"/>
                                          </p:val>
                                        </p:tav>
                                        <p:tav tm="100000">
                                          <p:val>
                                            <p:strVal val="#ppt_w"/>
                                          </p:val>
                                        </p:tav>
                                      </p:tavLst>
                                    </p:anim>
                                    <p:anim calcmode="lin" valueType="num">
                                      <p:cBhvr>
                                        <p:cTn id="55" dur="500" fill="hold"/>
                                        <p:tgtEl>
                                          <p:spTgt spid="7">
                                            <p:graphicEl>
                                              <a:dgm id="{31B5C34D-888A-4C89-9E13-0D993B41B167}"/>
                                            </p:graphicEl>
                                          </p:spTgt>
                                        </p:tgtEl>
                                        <p:attrNameLst>
                                          <p:attrName>ppt_h</p:attrName>
                                        </p:attrNameLst>
                                      </p:cBhvr>
                                      <p:tavLst>
                                        <p:tav tm="0">
                                          <p:val>
                                            <p:fltVal val="0"/>
                                          </p:val>
                                        </p:tav>
                                        <p:tav tm="100000">
                                          <p:val>
                                            <p:strVal val="#ppt_h"/>
                                          </p:val>
                                        </p:tav>
                                      </p:tavLst>
                                    </p:anim>
                                    <p:animEffect transition="in" filter="fade">
                                      <p:cBhvr>
                                        <p:cTn id="56" dur="500"/>
                                        <p:tgtEl>
                                          <p:spTgt spid="7">
                                            <p:graphicEl>
                                              <a:dgm id="{31B5C34D-888A-4C89-9E13-0D993B41B167}"/>
                                            </p:graphicEl>
                                          </p:spTgt>
                                        </p:tgtEl>
                                      </p:cBhvr>
                                    </p:animEffect>
                                  </p:childTnLst>
                                </p:cTn>
                              </p:par>
                            </p:childTnLst>
                          </p:cTn>
                        </p:par>
                        <p:par>
                          <p:cTn id="57" fill="hold">
                            <p:stCondLst>
                              <p:cond delay="500"/>
                            </p:stCondLst>
                            <p:childTnLst>
                              <p:par>
                                <p:cTn id="58" presetID="17" presetClass="entr" presetSubtype="1" fill="hold" grpId="0" nodeType="afterEffect">
                                  <p:stCondLst>
                                    <p:cond delay="0"/>
                                  </p:stCondLst>
                                  <p:childTnLst>
                                    <p:set>
                                      <p:cBhvr>
                                        <p:cTn id="59" dur="1" fill="hold">
                                          <p:stCondLst>
                                            <p:cond delay="0"/>
                                          </p:stCondLst>
                                        </p:cTn>
                                        <p:tgtEl>
                                          <p:spTgt spid="7">
                                            <p:graphicEl>
                                              <a:dgm id="{3F879CA8-CAAF-41B0-B4ED-B3136B27D043}"/>
                                            </p:graphicEl>
                                          </p:spTgt>
                                        </p:tgtEl>
                                        <p:attrNameLst>
                                          <p:attrName>style.visibility</p:attrName>
                                        </p:attrNameLst>
                                      </p:cBhvr>
                                      <p:to>
                                        <p:strVal val="visible"/>
                                      </p:to>
                                    </p:set>
                                    <p:anim calcmode="lin" valueType="num">
                                      <p:cBhvr>
                                        <p:cTn id="60" dur="500" fill="hold"/>
                                        <p:tgtEl>
                                          <p:spTgt spid="7">
                                            <p:graphicEl>
                                              <a:dgm id="{3F879CA8-CAAF-41B0-B4ED-B3136B27D043}"/>
                                            </p:graphicEl>
                                          </p:spTgt>
                                        </p:tgtEl>
                                        <p:attrNameLst>
                                          <p:attrName>ppt_x</p:attrName>
                                        </p:attrNameLst>
                                      </p:cBhvr>
                                      <p:tavLst>
                                        <p:tav tm="0">
                                          <p:val>
                                            <p:strVal val="#ppt_x"/>
                                          </p:val>
                                        </p:tav>
                                        <p:tav tm="100000">
                                          <p:val>
                                            <p:strVal val="#ppt_x"/>
                                          </p:val>
                                        </p:tav>
                                      </p:tavLst>
                                    </p:anim>
                                    <p:anim calcmode="lin" valueType="num">
                                      <p:cBhvr>
                                        <p:cTn id="61" dur="500" fill="hold"/>
                                        <p:tgtEl>
                                          <p:spTgt spid="7">
                                            <p:graphicEl>
                                              <a:dgm id="{3F879CA8-CAAF-41B0-B4ED-B3136B27D043}"/>
                                            </p:graphicEl>
                                          </p:spTgt>
                                        </p:tgtEl>
                                        <p:attrNameLst>
                                          <p:attrName>ppt_y</p:attrName>
                                        </p:attrNameLst>
                                      </p:cBhvr>
                                      <p:tavLst>
                                        <p:tav tm="0">
                                          <p:val>
                                            <p:strVal val="#ppt_y-#ppt_h/2"/>
                                          </p:val>
                                        </p:tav>
                                        <p:tav tm="100000">
                                          <p:val>
                                            <p:strVal val="#ppt_y"/>
                                          </p:val>
                                        </p:tav>
                                      </p:tavLst>
                                    </p:anim>
                                    <p:anim calcmode="lin" valueType="num">
                                      <p:cBhvr>
                                        <p:cTn id="62" dur="500" fill="hold"/>
                                        <p:tgtEl>
                                          <p:spTgt spid="7">
                                            <p:graphicEl>
                                              <a:dgm id="{3F879CA8-CAAF-41B0-B4ED-B3136B27D043}"/>
                                            </p:graphicEl>
                                          </p:spTgt>
                                        </p:tgtEl>
                                        <p:attrNameLst>
                                          <p:attrName>ppt_w</p:attrName>
                                        </p:attrNameLst>
                                      </p:cBhvr>
                                      <p:tavLst>
                                        <p:tav tm="0">
                                          <p:val>
                                            <p:strVal val="#ppt_w"/>
                                          </p:val>
                                        </p:tav>
                                        <p:tav tm="100000">
                                          <p:val>
                                            <p:strVal val="#ppt_w"/>
                                          </p:val>
                                        </p:tav>
                                      </p:tavLst>
                                    </p:anim>
                                    <p:anim calcmode="lin" valueType="num">
                                      <p:cBhvr>
                                        <p:cTn id="63" dur="500" fill="hold"/>
                                        <p:tgtEl>
                                          <p:spTgt spid="7">
                                            <p:graphicEl>
                                              <a:dgm id="{3F879CA8-CAAF-41B0-B4ED-B3136B27D043}"/>
                                            </p:graphicEl>
                                          </p:spTgt>
                                        </p:tgtEl>
                                        <p:attrNameLst>
                                          <p:attrName>ppt_h</p:attrName>
                                        </p:attrNameLst>
                                      </p:cBhvr>
                                      <p:tavLst>
                                        <p:tav tm="0">
                                          <p:val>
                                            <p:flt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7">
                                            <p:graphicEl>
                                              <a:dgm id="{4EAC58CD-8356-4EA8-9C36-CAA7DE7081D9}"/>
                                            </p:graphicEl>
                                          </p:spTgt>
                                        </p:tgtEl>
                                        <p:attrNameLst>
                                          <p:attrName>style.visibility</p:attrName>
                                        </p:attrNameLst>
                                      </p:cBhvr>
                                      <p:to>
                                        <p:strVal val="visible"/>
                                      </p:to>
                                    </p:set>
                                    <p:anim calcmode="lin" valueType="num">
                                      <p:cBhvr>
                                        <p:cTn id="68" dur="500" fill="hold"/>
                                        <p:tgtEl>
                                          <p:spTgt spid="7">
                                            <p:graphicEl>
                                              <a:dgm id="{4EAC58CD-8356-4EA8-9C36-CAA7DE7081D9}"/>
                                            </p:graphicEl>
                                          </p:spTgt>
                                        </p:tgtEl>
                                        <p:attrNameLst>
                                          <p:attrName>ppt_w</p:attrName>
                                        </p:attrNameLst>
                                      </p:cBhvr>
                                      <p:tavLst>
                                        <p:tav tm="0">
                                          <p:val>
                                            <p:fltVal val="0"/>
                                          </p:val>
                                        </p:tav>
                                        <p:tav tm="100000">
                                          <p:val>
                                            <p:strVal val="#ppt_w"/>
                                          </p:val>
                                        </p:tav>
                                      </p:tavLst>
                                    </p:anim>
                                    <p:anim calcmode="lin" valueType="num">
                                      <p:cBhvr>
                                        <p:cTn id="69" dur="500" fill="hold"/>
                                        <p:tgtEl>
                                          <p:spTgt spid="7">
                                            <p:graphicEl>
                                              <a:dgm id="{4EAC58CD-8356-4EA8-9C36-CAA7DE7081D9}"/>
                                            </p:graphicEl>
                                          </p:spTgt>
                                        </p:tgtEl>
                                        <p:attrNameLst>
                                          <p:attrName>ppt_h</p:attrName>
                                        </p:attrNameLst>
                                      </p:cBhvr>
                                      <p:tavLst>
                                        <p:tav tm="0">
                                          <p:val>
                                            <p:fltVal val="0"/>
                                          </p:val>
                                        </p:tav>
                                        <p:tav tm="100000">
                                          <p:val>
                                            <p:strVal val="#ppt_h"/>
                                          </p:val>
                                        </p:tav>
                                      </p:tavLst>
                                    </p:anim>
                                    <p:animEffect transition="in" filter="fade">
                                      <p:cBhvr>
                                        <p:cTn id="70" dur="500"/>
                                        <p:tgtEl>
                                          <p:spTgt spid="7">
                                            <p:graphicEl>
                                              <a:dgm id="{4EAC58CD-8356-4EA8-9C36-CAA7DE7081D9}"/>
                                            </p:graphicEl>
                                          </p:spTgt>
                                        </p:tgtEl>
                                      </p:cBhvr>
                                    </p:animEffect>
                                  </p:childTnLst>
                                </p:cTn>
                              </p:par>
                            </p:childTnLst>
                          </p:cTn>
                        </p:par>
                        <p:par>
                          <p:cTn id="71" fill="hold">
                            <p:stCondLst>
                              <p:cond delay="500"/>
                            </p:stCondLst>
                            <p:childTnLst>
                              <p:par>
                                <p:cTn id="72" presetID="17" presetClass="entr" presetSubtype="1" fill="hold" grpId="0" nodeType="afterEffect">
                                  <p:stCondLst>
                                    <p:cond delay="0"/>
                                  </p:stCondLst>
                                  <p:childTnLst>
                                    <p:set>
                                      <p:cBhvr>
                                        <p:cTn id="73" dur="1" fill="hold">
                                          <p:stCondLst>
                                            <p:cond delay="0"/>
                                          </p:stCondLst>
                                        </p:cTn>
                                        <p:tgtEl>
                                          <p:spTgt spid="7">
                                            <p:graphicEl>
                                              <a:dgm id="{7E9F88E6-1EC4-42D7-B06D-A20A7386A1EC}"/>
                                            </p:graphicEl>
                                          </p:spTgt>
                                        </p:tgtEl>
                                        <p:attrNameLst>
                                          <p:attrName>style.visibility</p:attrName>
                                        </p:attrNameLst>
                                      </p:cBhvr>
                                      <p:to>
                                        <p:strVal val="visible"/>
                                      </p:to>
                                    </p:set>
                                    <p:anim calcmode="lin" valueType="num">
                                      <p:cBhvr>
                                        <p:cTn id="74" dur="500" fill="hold"/>
                                        <p:tgtEl>
                                          <p:spTgt spid="7">
                                            <p:graphicEl>
                                              <a:dgm id="{7E9F88E6-1EC4-42D7-B06D-A20A7386A1EC}"/>
                                            </p:graphicEl>
                                          </p:spTgt>
                                        </p:tgtEl>
                                        <p:attrNameLst>
                                          <p:attrName>ppt_x</p:attrName>
                                        </p:attrNameLst>
                                      </p:cBhvr>
                                      <p:tavLst>
                                        <p:tav tm="0">
                                          <p:val>
                                            <p:strVal val="#ppt_x"/>
                                          </p:val>
                                        </p:tav>
                                        <p:tav tm="100000">
                                          <p:val>
                                            <p:strVal val="#ppt_x"/>
                                          </p:val>
                                        </p:tav>
                                      </p:tavLst>
                                    </p:anim>
                                    <p:anim calcmode="lin" valueType="num">
                                      <p:cBhvr>
                                        <p:cTn id="75" dur="500" fill="hold"/>
                                        <p:tgtEl>
                                          <p:spTgt spid="7">
                                            <p:graphicEl>
                                              <a:dgm id="{7E9F88E6-1EC4-42D7-B06D-A20A7386A1EC}"/>
                                            </p:graphicEl>
                                          </p:spTgt>
                                        </p:tgtEl>
                                        <p:attrNameLst>
                                          <p:attrName>ppt_y</p:attrName>
                                        </p:attrNameLst>
                                      </p:cBhvr>
                                      <p:tavLst>
                                        <p:tav tm="0">
                                          <p:val>
                                            <p:strVal val="#ppt_y-#ppt_h/2"/>
                                          </p:val>
                                        </p:tav>
                                        <p:tav tm="100000">
                                          <p:val>
                                            <p:strVal val="#ppt_y"/>
                                          </p:val>
                                        </p:tav>
                                      </p:tavLst>
                                    </p:anim>
                                    <p:anim calcmode="lin" valueType="num">
                                      <p:cBhvr>
                                        <p:cTn id="76" dur="500" fill="hold"/>
                                        <p:tgtEl>
                                          <p:spTgt spid="7">
                                            <p:graphicEl>
                                              <a:dgm id="{7E9F88E6-1EC4-42D7-B06D-A20A7386A1EC}"/>
                                            </p:graphicEl>
                                          </p:spTgt>
                                        </p:tgtEl>
                                        <p:attrNameLst>
                                          <p:attrName>ppt_w</p:attrName>
                                        </p:attrNameLst>
                                      </p:cBhvr>
                                      <p:tavLst>
                                        <p:tav tm="0">
                                          <p:val>
                                            <p:strVal val="#ppt_w"/>
                                          </p:val>
                                        </p:tav>
                                        <p:tav tm="100000">
                                          <p:val>
                                            <p:strVal val="#ppt_w"/>
                                          </p:val>
                                        </p:tav>
                                      </p:tavLst>
                                    </p:anim>
                                    <p:anim calcmode="lin" valueType="num">
                                      <p:cBhvr>
                                        <p:cTn id="77" dur="500" fill="hold"/>
                                        <p:tgtEl>
                                          <p:spTgt spid="7">
                                            <p:graphicEl>
                                              <a:dgm id="{7E9F88E6-1EC4-42D7-B06D-A20A7386A1EC}"/>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uiExpand="1">
        <p:bldSub>
          <a:bldDgm bld="one"/>
        </p:bldSub>
      </p:bldGraphic>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552579E-E409-E610-F1E0-1F3CC225472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905F4E0-405B-E5BC-74CC-4C952FA57579}"/>
              </a:ext>
            </a:extLst>
          </p:cNvPr>
          <p:cNvSpPr txBox="1"/>
          <p:nvPr/>
        </p:nvSpPr>
        <p:spPr>
          <a:xfrm>
            <a:off x="0" y="0"/>
            <a:ext cx="12191999" cy="769441"/>
          </a:xfrm>
          <a:prstGeom prst="rect">
            <a:avLst/>
          </a:prstGeom>
          <a:noFill/>
        </p:spPr>
        <p:txBody>
          <a:bodyPr wrap="square">
            <a:spAutoFit/>
          </a:bodyPr>
          <a:lstStyle/>
          <a:p>
            <a:pPr algn="ctr"/>
            <a:r>
              <a:rPr lang="en" sz="4400" b="1" spc="300" dirty="0">
                <a:ln w="19050">
                  <a:solidFill>
                    <a:schemeClr val="accent6">
                      <a:lumMod val="40000"/>
                      <a:lumOff val="60000"/>
                    </a:schemeClr>
                  </a:solidFill>
                  <a:prstDash val="solid"/>
                </a:ln>
                <a:solidFill>
                  <a:srgbClr val="663300"/>
                </a:solidFill>
                <a:effectLst>
                  <a:outerShdw dist="38100" dir="2700000" algn="bl" rotWithShape="0">
                    <a:srgbClr val="BC5E00"/>
                  </a:outerShdw>
                </a:effectLst>
              </a:rPr>
              <a:t>HOLY, </a:t>
            </a:r>
            <a:r>
              <a:rPr lang="es-ES" sz="4400" b="1" spc="300" dirty="0" err="1">
                <a:ln w="19050">
                  <a:solidFill>
                    <a:schemeClr val="accent6">
                      <a:lumMod val="40000"/>
                      <a:lumOff val="60000"/>
                    </a:schemeClr>
                  </a:solidFill>
                  <a:prstDash val="solid"/>
                </a:ln>
                <a:solidFill>
                  <a:srgbClr val="663300"/>
                </a:solidFill>
                <a:effectLst>
                  <a:outerShdw dist="38100" dir="2700000" algn="bl" rotWithShape="0">
                    <a:srgbClr val="BC5E00"/>
                  </a:outerShdw>
                </a:effectLst>
              </a:rPr>
              <a:t>RIGHTEOUS</a:t>
            </a:r>
            <a:r>
              <a:rPr lang="en" sz="4400" b="1" spc="300" dirty="0">
                <a:ln w="19050">
                  <a:solidFill>
                    <a:schemeClr val="accent6">
                      <a:lumMod val="40000"/>
                      <a:lumOff val="60000"/>
                    </a:schemeClr>
                  </a:solidFill>
                  <a:prstDash val="solid"/>
                </a:ln>
                <a:solidFill>
                  <a:srgbClr val="663300"/>
                </a:solidFill>
                <a:effectLst>
                  <a:outerShdw dist="38100" dir="2700000" algn="bl" rotWithShape="0">
                    <a:srgbClr val="BC5E00"/>
                  </a:outerShdw>
                </a:effectLst>
              </a:rPr>
              <a:t> AND GOOD</a:t>
            </a:r>
          </a:p>
        </p:txBody>
      </p:sp>
      <p:sp>
        <p:nvSpPr>
          <p:cNvPr id="5" name="CuadroTexto 4">
            <a:extLst>
              <a:ext uri="{FF2B5EF4-FFF2-40B4-BE49-F238E27FC236}">
                <a16:creationId xmlns:a16="http://schemas.microsoft.com/office/drawing/2014/main" id="{3CDE629F-9818-748B-57A9-FC817A3FE3EA}"/>
              </a:ext>
            </a:extLst>
          </p:cNvPr>
          <p:cNvSpPr txBox="1"/>
          <p:nvPr/>
        </p:nvSpPr>
        <p:spPr>
          <a:xfrm>
            <a:off x="0" y="653147"/>
            <a:ext cx="12192000" cy="369332"/>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3"/>
                </a:solidFill>
                <a:latin typeface="Comic Sans MS" panose="030F0702030302020204" pitchFamily="66" charset="0"/>
              </a:rPr>
              <a:t>“</a:t>
            </a:r>
            <a:r>
              <a:rPr lang="en-US" b="1" dirty="0">
                <a:solidFill>
                  <a:schemeClr val="accent3"/>
                </a:solidFill>
                <a:latin typeface="Comic Sans MS" panose="030F0702030302020204" pitchFamily="66" charset="0"/>
              </a:rPr>
              <a:t>So then, the law is holy, and the commandment is holy, righteous and good</a:t>
            </a:r>
            <a:r>
              <a:rPr lang="en" b="1" dirty="0">
                <a:solidFill>
                  <a:schemeClr val="accent3"/>
                </a:solidFill>
                <a:latin typeface="Comic Sans MS" panose="030F0702030302020204" pitchFamily="66" charset="0"/>
              </a:rPr>
              <a:t>” </a:t>
            </a:r>
            <a:r>
              <a:rPr lang="en" sz="1400" b="1" dirty="0">
                <a:solidFill>
                  <a:schemeClr val="accent3"/>
                </a:solidFill>
                <a:latin typeface="Comic Sans MS" panose="030F0702030302020204" pitchFamily="66" charset="0"/>
              </a:rPr>
              <a:t>(Romans 7:12)</a:t>
            </a:r>
          </a:p>
        </p:txBody>
      </p:sp>
      <p:sp>
        <p:nvSpPr>
          <p:cNvPr id="6" name="CuadroTexto 5">
            <a:extLst>
              <a:ext uri="{FF2B5EF4-FFF2-40B4-BE49-F238E27FC236}">
                <a16:creationId xmlns:a16="http://schemas.microsoft.com/office/drawing/2014/main" id="{C95B8A0E-ED13-620E-6065-96CA2DF9ED23}"/>
              </a:ext>
            </a:extLst>
          </p:cNvPr>
          <p:cNvSpPr txBox="1"/>
          <p:nvPr/>
        </p:nvSpPr>
        <p:spPr>
          <a:xfrm>
            <a:off x="0" y="1022479"/>
            <a:ext cx="12191997" cy="707886"/>
          </a:xfrm>
          <a:prstGeom prst="rect">
            <a:avLst/>
          </a:prstGeom>
          <a:noFill/>
        </p:spPr>
        <p:txBody>
          <a:bodyPr wrap="square" rtlCol="0">
            <a:spAutoFit/>
          </a:bodyPr>
          <a:lstStyle/>
          <a:p>
            <a:pPr>
              <a:spcBef>
                <a:spcPts val="600"/>
              </a:spcBef>
            </a:pPr>
            <a:r>
              <a:rPr lang="en" sz="2000" b="1" dirty="0"/>
              <a:t>Written in stone, the Law is a testimony to God's unchanging character. It represents God's holiness, His perfect character of love, justice, goodness, and truth (Ps. 19:7-8.)</a:t>
            </a:r>
          </a:p>
        </p:txBody>
      </p:sp>
      <p:sp>
        <p:nvSpPr>
          <p:cNvPr id="4" name="CuadroTexto 3">
            <a:extLst>
              <a:ext uri="{FF2B5EF4-FFF2-40B4-BE49-F238E27FC236}">
                <a16:creationId xmlns:a16="http://schemas.microsoft.com/office/drawing/2014/main" id="{552AE491-3954-6833-6754-8B628BCC0B54}"/>
              </a:ext>
            </a:extLst>
          </p:cNvPr>
          <p:cNvSpPr txBox="1"/>
          <p:nvPr/>
        </p:nvSpPr>
        <p:spPr>
          <a:xfrm>
            <a:off x="5486400" y="4435559"/>
            <a:ext cx="6705597" cy="1323439"/>
          </a:xfrm>
          <a:prstGeom prst="rect">
            <a:avLst/>
          </a:prstGeom>
          <a:noFill/>
        </p:spPr>
        <p:txBody>
          <a:bodyPr wrap="square">
            <a:spAutoFit/>
          </a:bodyPr>
          <a:lstStyle/>
          <a:p>
            <a:pPr>
              <a:spcBef>
                <a:spcPts val="600"/>
              </a:spcBef>
            </a:pPr>
            <a:r>
              <a:rPr lang="en" sz="2000" b="1" dirty="0"/>
              <a:t>The apostle clearly says that, once saved by Jesus, we should not continue sinning (Rom. 6:1-2.) This implies that the Law is still in force, since it is what tells us that we are sinners (Rom. 7:7; 1Jn. 3:4.)</a:t>
            </a:r>
          </a:p>
        </p:txBody>
      </p:sp>
      <p:sp>
        <p:nvSpPr>
          <p:cNvPr id="8" name="CuadroTexto 7">
            <a:extLst>
              <a:ext uri="{FF2B5EF4-FFF2-40B4-BE49-F238E27FC236}">
                <a16:creationId xmlns:a16="http://schemas.microsoft.com/office/drawing/2014/main" id="{0B064B90-4236-D588-BC59-127D4E90A1E8}"/>
              </a:ext>
            </a:extLst>
          </p:cNvPr>
          <p:cNvSpPr txBox="1"/>
          <p:nvPr/>
        </p:nvSpPr>
        <p:spPr>
          <a:xfrm>
            <a:off x="2" y="5842337"/>
            <a:ext cx="12191998" cy="1015663"/>
          </a:xfrm>
          <a:prstGeom prst="rect">
            <a:avLst/>
          </a:prstGeom>
          <a:noFill/>
        </p:spPr>
        <p:txBody>
          <a:bodyPr wrap="square">
            <a:spAutoFit/>
          </a:bodyPr>
          <a:lstStyle/>
          <a:p>
            <a:pPr>
              <a:spcBef>
                <a:spcPts val="600"/>
              </a:spcBef>
            </a:pPr>
            <a:r>
              <a:rPr lang="en-US" sz="2000" b="1" dirty="0">
                <a:effectLst>
                  <a:glow rad="127000">
                    <a:srgbClr val="DEBB91"/>
                  </a:glow>
                </a:effectLst>
              </a:rPr>
              <a:t>Christ came not to do away with the law but to fulfill all that was promised in the Law and in the Prophets. Thus, He emphasizes that “ ‘until heaven and earth pass away,’ ” not even “ ‘the smallest letter or stroke shall pass from the Law’ ” (Matt. 5:18, </a:t>
            </a:r>
            <a:r>
              <a:rPr lang="en-US" sz="1600" b="1" dirty="0" err="1">
                <a:effectLst>
                  <a:glow rad="127000">
                    <a:srgbClr val="DEBB91"/>
                  </a:glow>
                </a:effectLst>
              </a:rPr>
              <a:t>NASB</a:t>
            </a:r>
            <a:r>
              <a:rPr lang="en-US" sz="1600" b="1" dirty="0">
                <a:effectLst>
                  <a:glow rad="127000">
                    <a:srgbClr val="DEBB91"/>
                  </a:glow>
                </a:effectLst>
              </a:rPr>
              <a:t> 1995</a:t>
            </a:r>
            <a:r>
              <a:rPr lang="en-US" sz="2000" b="1" dirty="0">
                <a:effectLst>
                  <a:glow rad="127000">
                    <a:srgbClr val="DEBB91"/>
                  </a:glow>
                </a:effectLst>
              </a:rPr>
              <a:t>.)</a:t>
            </a:r>
            <a:endParaRPr lang="en" sz="2000" b="1" dirty="0">
              <a:effectLst>
                <a:glow rad="127000">
                  <a:srgbClr val="DEBB91"/>
                </a:glow>
              </a:effectLst>
            </a:endParaRPr>
          </a:p>
        </p:txBody>
      </p:sp>
      <p:pic>
        <p:nvPicPr>
          <p:cNvPr id="10" name="Imagen 9" descr="Texto, Calendario&#10;&#10;El contenido generado por IA puede ser incorrecto.">
            <a:extLst>
              <a:ext uri="{FF2B5EF4-FFF2-40B4-BE49-F238E27FC236}">
                <a16:creationId xmlns:a16="http://schemas.microsoft.com/office/drawing/2014/main" id="{3D68941D-BE1F-1CB9-A454-79250524F5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86400" y="2103016"/>
            <a:ext cx="6546715" cy="2353393"/>
          </a:xfrm>
          <a:prstGeom prst="roundRect">
            <a:avLst>
              <a:gd name="adj" fmla="val 500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2D5F6E5D-B33D-307A-5241-B5200BE247D6}"/>
              </a:ext>
            </a:extLst>
          </p:cNvPr>
          <p:cNvSpPr txBox="1"/>
          <p:nvPr/>
        </p:nvSpPr>
        <p:spPr>
          <a:xfrm>
            <a:off x="0" y="1675626"/>
            <a:ext cx="12192000" cy="707886"/>
          </a:xfrm>
          <a:prstGeom prst="rect">
            <a:avLst/>
          </a:prstGeom>
          <a:noFill/>
        </p:spPr>
        <p:txBody>
          <a:bodyPr wrap="square">
            <a:spAutoFit/>
          </a:bodyPr>
          <a:lstStyle/>
          <a:p>
            <a:pPr>
              <a:spcBef>
                <a:spcPts val="600"/>
              </a:spcBef>
            </a:pPr>
            <a:r>
              <a:rPr lang="en" sz="2000" b="1" dirty="0"/>
              <a:t>But did not Jesus make void the Law by nailing it to the cross, as many teach? As Paul said, “God forbid!” (Rom. 3:31.)</a:t>
            </a:r>
            <a:endParaRPr lang="es-ES" sz="2000" b="1" dirty="0"/>
          </a:p>
        </p:txBody>
      </p:sp>
    </p:spTree>
    <p:extLst>
      <p:ext uri="{BB962C8B-B14F-4D97-AF65-F5344CB8AC3E}">
        <p14:creationId xmlns:p14="http://schemas.microsoft.com/office/powerpoint/2010/main" val="224513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8"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0283FE7-1F91-2085-0E8C-C755FE94E099}"/>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089CCEA7-B5F2-E5BB-C7AE-808E182292C2}"/>
              </a:ext>
            </a:extLst>
          </p:cNvPr>
          <p:cNvSpPr/>
          <p:nvPr/>
        </p:nvSpPr>
        <p:spPr>
          <a:xfrm flipH="1">
            <a:off x="3609975" y="9625"/>
            <a:ext cx="4362450" cy="5699671"/>
          </a:xfrm>
          <a:prstGeom prst="flowChartDocument">
            <a:avLst/>
          </a:prstGeom>
          <a:gradFill flip="none" rotWithShape="1">
            <a:gsLst>
              <a:gs pos="0">
                <a:srgbClr val="B8D5F5"/>
              </a:gs>
              <a:gs pos="28000">
                <a:srgbClr val="A8CEEF"/>
              </a:gs>
              <a:gs pos="64000">
                <a:schemeClr val="accent4">
                  <a:lumMod val="20000"/>
                  <a:lumOff val="80000"/>
                </a:scheme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F2BA869-ADE6-286A-DB52-7ECFD849EB91}"/>
              </a:ext>
            </a:extLst>
          </p:cNvPr>
          <p:cNvSpPr txBox="1"/>
          <p:nvPr/>
        </p:nvSpPr>
        <p:spPr>
          <a:xfrm>
            <a:off x="3609976" y="344560"/>
            <a:ext cx="4362449" cy="4154984"/>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 sz="6600" b="1" dirty="0">
                <a:ln w="28575">
                  <a:solidFill>
                    <a:schemeClr val="tx2">
                      <a:lumMod val="75000"/>
                      <a:lumOff val="25000"/>
                    </a:schemeClr>
                  </a:solidFill>
                </a:ln>
                <a:blipFill dpi="0" rotWithShape="1">
                  <a:blip r:embed="rId3">
                    <a:alphaModFix amt="86000"/>
                  </a:blip>
                  <a:srcRect/>
                  <a:stretch>
                    <a:fillRect/>
                  </a:stretch>
                </a:blipFill>
                <a:effectLst>
                  <a:reflection blurRad="6350" stA="60000" endA="900" endPos="58000" dir="5400000" sy="-100000" algn="bl" rotWithShape="0"/>
                </a:effectLst>
              </a:rPr>
              <a:t>THE FUNCTION OF THE LAW</a:t>
            </a:r>
          </a:p>
        </p:txBody>
      </p:sp>
    </p:spTree>
    <p:extLst>
      <p:ext uri="{BB962C8B-B14F-4D97-AF65-F5344CB8AC3E}">
        <p14:creationId xmlns:p14="http://schemas.microsoft.com/office/powerpoint/2010/main" val="20289855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596A442-0207-E949-9C7C-CCD48D30448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A7614A6-F209-8FCF-CCAE-4E3979425141}"/>
              </a:ext>
            </a:extLst>
          </p:cNvPr>
          <p:cNvSpPr txBox="1"/>
          <p:nvPr/>
        </p:nvSpPr>
        <p:spPr>
          <a:xfrm>
            <a:off x="0" y="-48640"/>
            <a:ext cx="12191999" cy="769441"/>
          </a:xfrm>
          <a:prstGeom prst="rect">
            <a:avLst/>
          </a:prstGeom>
          <a:noFill/>
        </p:spPr>
        <p:txBody>
          <a:bodyPr wrap="square">
            <a:spAutoFit/>
            <a:scene3d>
              <a:camera prst="orthographicFront"/>
              <a:lightRig rig="brightRoom" dir="t"/>
            </a:scene3d>
            <a:sp3d extrusionH="57150" prstMaterial="softEdge">
              <a:bevelT w="25400" h="38100"/>
            </a:sp3d>
          </a:bodyPr>
          <a:lstStyle/>
          <a:p>
            <a:pPr algn="ctr"/>
            <a:r>
              <a:rPr lang="en" sz="4400" b="1" spc="600" dirty="0">
                <a:ln/>
                <a:solidFill>
                  <a:srgbClr val="4B9F2D"/>
                </a:solidFill>
                <a:effectLst>
                  <a:outerShdw blurRad="38100" dist="38100" dir="2700000" algn="tl">
                    <a:srgbClr val="000000">
                      <a:alpha val="43137"/>
                    </a:srgbClr>
                  </a:outerShdw>
                </a:effectLst>
              </a:rPr>
              <a:t>LAW </a:t>
            </a:r>
            <a:r>
              <a:rPr lang="en" sz="4400" b="1" spc="600" dirty="0">
                <a:ln/>
                <a:solidFill>
                  <a:schemeClr val="accent5">
                    <a:lumMod val="60000"/>
                    <a:lumOff val="40000"/>
                  </a:schemeClr>
                </a:solidFill>
                <a:effectLst>
                  <a:outerShdw blurRad="38100" dist="38100" dir="2700000" algn="tl">
                    <a:srgbClr val="000000">
                      <a:alpha val="43137"/>
                    </a:srgbClr>
                  </a:outerShdw>
                </a:effectLst>
              </a:rPr>
              <a:t>AND </a:t>
            </a:r>
            <a:r>
              <a:rPr lang="en" sz="4400" b="1" spc="600" dirty="0">
                <a:ln/>
                <a:solidFill>
                  <a:schemeClr val="accent4"/>
                </a:solidFill>
                <a:effectLst>
                  <a:outerShdw blurRad="38100" dist="38100" dir="2700000" algn="tl">
                    <a:srgbClr val="000000">
                      <a:alpha val="43137"/>
                    </a:srgbClr>
                  </a:outerShdw>
                </a:effectLst>
              </a:rPr>
              <a:t>GRACE</a:t>
            </a:r>
          </a:p>
        </p:txBody>
      </p:sp>
      <p:sp>
        <p:nvSpPr>
          <p:cNvPr id="5" name="CuadroTexto 4">
            <a:extLst>
              <a:ext uri="{FF2B5EF4-FFF2-40B4-BE49-F238E27FC236}">
                <a16:creationId xmlns:a16="http://schemas.microsoft.com/office/drawing/2014/main" id="{5796754B-39B4-BC5E-EC2C-08695AC9E290}"/>
              </a:ext>
            </a:extLst>
          </p:cNvPr>
          <p:cNvSpPr txBox="1"/>
          <p:nvPr/>
        </p:nvSpPr>
        <p:spPr>
          <a:xfrm>
            <a:off x="0" y="568752"/>
            <a:ext cx="12191999" cy="553998"/>
          </a:xfrm>
          <a:prstGeom prst="rect">
            <a:avLst/>
          </a:prstGeom>
          <a:noFill/>
        </p:spPr>
        <p:txBody>
          <a:bodyPr wrap="square">
            <a:spAutoFit/>
            <a:scene3d>
              <a:camera prst="orthographicFront"/>
              <a:lightRig rig="threePt" dir="t"/>
            </a:scene3d>
            <a:sp3d extrusionH="57150">
              <a:bevelT w="38100" h="38100"/>
            </a:sp3d>
          </a:bodyPr>
          <a:lstStyle/>
          <a:p>
            <a:pPr algn="ctr"/>
            <a:r>
              <a:rPr lang="en" sz="1600" b="1" dirty="0">
                <a:solidFill>
                  <a:schemeClr val="accent5">
                    <a:lumMod val="75000"/>
                  </a:schemeClr>
                </a:solidFill>
                <a:latin typeface="Comic Sans MS" panose="030F0702030302020204" pitchFamily="66" charset="0"/>
              </a:rPr>
              <a:t>“</a:t>
            </a:r>
            <a:r>
              <a:rPr lang="en-US" sz="1600" b="1" dirty="0">
                <a:solidFill>
                  <a:schemeClr val="accent5">
                    <a:lumMod val="75000"/>
                  </a:schemeClr>
                </a:solidFill>
                <a:latin typeface="Comic Sans MS" panose="030F0702030302020204" pitchFamily="66" charset="0"/>
              </a:rPr>
              <a:t>You who are trying to be justified by the law have been alienated from Christ; you have fallen away from grace</a:t>
            </a:r>
            <a:r>
              <a:rPr lang="en" sz="1600" b="1" dirty="0">
                <a:solidFill>
                  <a:schemeClr val="accent5">
                    <a:lumMod val="75000"/>
                  </a:schemeClr>
                </a:solidFill>
                <a:latin typeface="Comic Sans MS" panose="030F0702030302020204" pitchFamily="66" charset="0"/>
              </a:rPr>
              <a:t>” </a:t>
            </a:r>
            <a:r>
              <a:rPr lang="en" sz="1400" b="1" dirty="0">
                <a:solidFill>
                  <a:schemeClr val="accent5">
                    <a:lumMod val="75000"/>
                  </a:schemeClr>
                </a:solidFill>
                <a:latin typeface="Comic Sans MS" panose="030F0702030302020204" pitchFamily="66" charset="0"/>
              </a:rPr>
              <a:t>(Galatians 5:4)</a:t>
            </a:r>
          </a:p>
        </p:txBody>
      </p:sp>
      <p:sp>
        <p:nvSpPr>
          <p:cNvPr id="6" name="CuadroTexto 5">
            <a:extLst>
              <a:ext uri="{FF2B5EF4-FFF2-40B4-BE49-F238E27FC236}">
                <a16:creationId xmlns:a16="http://schemas.microsoft.com/office/drawing/2014/main" id="{BF601FB5-1CD4-69C2-8A1E-0AF4C1FE6ACE}"/>
              </a:ext>
            </a:extLst>
          </p:cNvPr>
          <p:cNvSpPr txBox="1"/>
          <p:nvPr/>
        </p:nvSpPr>
        <p:spPr>
          <a:xfrm>
            <a:off x="304799" y="1171575"/>
            <a:ext cx="11887199" cy="707886"/>
          </a:xfrm>
          <a:prstGeom prst="rect">
            <a:avLst/>
          </a:prstGeom>
          <a:noFill/>
        </p:spPr>
        <p:txBody>
          <a:bodyPr wrap="square" rtlCol="0">
            <a:spAutoFit/>
          </a:bodyPr>
          <a:lstStyle/>
          <a:p>
            <a:pPr>
              <a:spcBef>
                <a:spcPts val="600"/>
              </a:spcBef>
            </a:pPr>
            <a:r>
              <a:rPr lang="en" sz="2000" b="1" dirty="0"/>
              <a:t>Just as many think that love and justice are mutually exclusive, they also think that Grace and Law are antagonistic. But the truth is that each has its own function:</a:t>
            </a:r>
          </a:p>
        </p:txBody>
      </p:sp>
      <p:graphicFrame>
        <p:nvGraphicFramePr>
          <p:cNvPr id="2" name="Diagrama 1">
            <a:extLst>
              <a:ext uri="{FF2B5EF4-FFF2-40B4-BE49-F238E27FC236}">
                <a16:creationId xmlns:a16="http://schemas.microsoft.com/office/drawing/2014/main" id="{04033C86-5209-9838-8CB7-982EE6313100}"/>
              </a:ext>
            </a:extLst>
          </p:cNvPr>
          <p:cNvGraphicFramePr/>
          <p:nvPr>
            <p:extLst>
              <p:ext uri="{D42A27DB-BD31-4B8C-83A1-F6EECF244321}">
                <p14:modId xmlns:p14="http://schemas.microsoft.com/office/powerpoint/2010/main" val="2398459564"/>
              </p:ext>
            </p:extLst>
          </p:nvPr>
        </p:nvGraphicFramePr>
        <p:xfrm>
          <a:off x="304800" y="1879461"/>
          <a:ext cx="7214682" cy="4803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02E0679-0403-D4F5-4616-A62D832FC506}"/>
              </a:ext>
            </a:extLst>
          </p:cNvPr>
          <p:cNvSpPr txBox="1"/>
          <p:nvPr/>
        </p:nvSpPr>
        <p:spPr>
          <a:xfrm>
            <a:off x="7632159" y="1907580"/>
            <a:ext cx="4559839" cy="1323439"/>
          </a:xfrm>
          <a:prstGeom prst="rect">
            <a:avLst/>
          </a:prstGeom>
          <a:noFill/>
        </p:spPr>
        <p:txBody>
          <a:bodyPr wrap="square" rtlCol="0">
            <a:spAutoFit/>
          </a:bodyPr>
          <a:lstStyle/>
          <a:p>
            <a:pPr>
              <a:spcBef>
                <a:spcPts val="600"/>
              </a:spcBef>
            </a:pPr>
            <a:r>
              <a:rPr lang="en" sz="2000" b="1" dirty="0"/>
              <a:t>Furthermore, they work together in purpose. God's Grace works within us, engraving the Law on our hearts                   (Jer. 31:33;  Heb. 8:10.)</a:t>
            </a:r>
          </a:p>
        </p:txBody>
      </p:sp>
      <p:sp>
        <p:nvSpPr>
          <p:cNvPr id="7" name="CuadroTexto 6">
            <a:extLst>
              <a:ext uri="{FF2B5EF4-FFF2-40B4-BE49-F238E27FC236}">
                <a16:creationId xmlns:a16="http://schemas.microsoft.com/office/drawing/2014/main" id="{340C4381-787F-78A4-DF5D-2C46AE9D6EDC}"/>
              </a:ext>
            </a:extLst>
          </p:cNvPr>
          <p:cNvSpPr txBox="1"/>
          <p:nvPr/>
        </p:nvSpPr>
        <p:spPr>
          <a:xfrm>
            <a:off x="7632158" y="4677569"/>
            <a:ext cx="4559839" cy="1938992"/>
          </a:xfrm>
          <a:prstGeom prst="rect">
            <a:avLst/>
          </a:prstGeom>
          <a:noFill/>
        </p:spPr>
        <p:txBody>
          <a:bodyPr wrap="square">
            <a:spAutoFit/>
          </a:bodyPr>
          <a:lstStyle/>
          <a:p>
            <a:pPr>
              <a:spcBef>
                <a:spcPts val="600"/>
              </a:spcBef>
            </a:pPr>
            <a:r>
              <a:rPr lang="en" sz="2000" b="1" dirty="0"/>
              <a:t>Salvation is a free gift from God                  (Eph. 2:8.) We do not keep the law to save ourselves, but because we have been saved and, as a consequence, we want to put our lives in harmony with God's will.</a:t>
            </a:r>
          </a:p>
        </p:txBody>
      </p:sp>
      <p:sp>
        <p:nvSpPr>
          <p:cNvPr id="10" name="CuadroTexto 9">
            <a:extLst>
              <a:ext uri="{FF2B5EF4-FFF2-40B4-BE49-F238E27FC236}">
                <a16:creationId xmlns:a16="http://schemas.microsoft.com/office/drawing/2014/main" id="{54FC6182-41EA-74DB-B7D5-C320DCAFD5E8}"/>
              </a:ext>
            </a:extLst>
          </p:cNvPr>
          <p:cNvSpPr txBox="1"/>
          <p:nvPr/>
        </p:nvSpPr>
        <p:spPr>
          <a:xfrm>
            <a:off x="7632159" y="3292574"/>
            <a:ext cx="4559842" cy="1323439"/>
          </a:xfrm>
          <a:prstGeom prst="rect">
            <a:avLst/>
          </a:prstGeom>
          <a:noFill/>
        </p:spPr>
        <p:txBody>
          <a:bodyPr wrap="square">
            <a:spAutoFit/>
          </a:bodyPr>
          <a:lstStyle/>
          <a:p>
            <a:pPr>
              <a:spcBef>
                <a:spcPts val="600"/>
              </a:spcBef>
            </a:pPr>
            <a:r>
              <a:rPr lang="en" sz="2000" b="1" dirty="0"/>
              <a:t>The Law, on the other hand, shows us our sin and leads us to Christ, through whom we obtain forgiveness</a:t>
            </a:r>
            <a:br>
              <a:rPr lang="en" sz="2000" b="1" dirty="0"/>
            </a:br>
            <a:r>
              <a:rPr lang="en" sz="2000" b="1" dirty="0"/>
              <a:t>(Gal. 3:24.)</a:t>
            </a:r>
          </a:p>
        </p:txBody>
      </p:sp>
    </p:spTree>
    <p:extLst>
      <p:ext uri="{BB962C8B-B14F-4D97-AF65-F5344CB8AC3E}">
        <p14:creationId xmlns:p14="http://schemas.microsoft.com/office/powerpoint/2010/main" val="256134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2">
                                            <p:graphicEl>
                                              <a:dgm id="{826774F5-3748-4F0B-BEB0-693D292BB664}"/>
                                            </p:graphicEl>
                                          </p:spTgt>
                                        </p:tgtEl>
                                        <p:attrNameLst>
                                          <p:attrName>style.visibility</p:attrName>
                                        </p:attrNameLst>
                                      </p:cBhvr>
                                      <p:to>
                                        <p:strVal val="visible"/>
                                      </p:to>
                                    </p:set>
                                    <p:anim calcmode="lin" valueType="num">
                                      <p:cBhvr>
                                        <p:cTn id="30" dur="500" fill="hold"/>
                                        <p:tgtEl>
                                          <p:spTgt spid="2">
                                            <p:graphicEl>
                                              <a:dgm id="{826774F5-3748-4F0B-BEB0-693D292BB664}"/>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826774F5-3748-4F0B-BEB0-693D292BB664}"/>
                                            </p:graphicEl>
                                          </p:spTgt>
                                        </p:tgtEl>
                                        <p:attrNameLst>
                                          <p:attrName>ppt_h</p:attrName>
                                        </p:attrNameLst>
                                      </p:cBhvr>
                                      <p:tavLst>
                                        <p:tav tm="0">
                                          <p:val>
                                            <p:fltVal val="0"/>
                                          </p:val>
                                        </p:tav>
                                        <p:tav tm="100000">
                                          <p:val>
                                            <p:strVal val="#ppt_h"/>
                                          </p:val>
                                        </p:tav>
                                      </p:tavLst>
                                    </p:anim>
                                    <p:animEffect transition="in" filter="fade">
                                      <p:cBhvr>
                                        <p:cTn id="32" dur="500"/>
                                        <p:tgtEl>
                                          <p:spTgt spid="2">
                                            <p:graphicEl>
                                              <a:dgm id="{826774F5-3748-4F0B-BEB0-693D292BB664}"/>
                                            </p:graphicEl>
                                          </p:spTgt>
                                        </p:tgtEl>
                                      </p:cBhvr>
                                    </p:animEffect>
                                    <p:anim calcmode="lin" valueType="num">
                                      <p:cBhvr>
                                        <p:cTn id="33" dur="500" fill="hold"/>
                                        <p:tgtEl>
                                          <p:spTgt spid="2">
                                            <p:graphicEl>
                                              <a:dgm id="{826774F5-3748-4F0B-BEB0-693D292BB664}"/>
                                            </p:graphicEl>
                                          </p:spTgt>
                                        </p:tgtEl>
                                        <p:attrNameLst>
                                          <p:attrName>ppt_x</p:attrName>
                                        </p:attrNameLst>
                                      </p:cBhvr>
                                      <p:tavLst>
                                        <p:tav tm="0">
                                          <p:val>
                                            <p:fltVal val="0.5"/>
                                          </p:val>
                                        </p:tav>
                                        <p:tav tm="100000">
                                          <p:val>
                                            <p:strVal val="#ppt_x"/>
                                          </p:val>
                                        </p:tav>
                                      </p:tavLst>
                                    </p:anim>
                                    <p:anim calcmode="lin" valueType="num">
                                      <p:cBhvr>
                                        <p:cTn id="34" dur="500" fill="hold"/>
                                        <p:tgtEl>
                                          <p:spTgt spid="2">
                                            <p:graphicEl>
                                              <a:dgm id="{826774F5-3748-4F0B-BEB0-693D292BB664}"/>
                                            </p:graphicEl>
                                          </p:spTgt>
                                        </p:tgtEl>
                                        <p:attrNameLst>
                                          <p:attrName>ppt_y</p:attrName>
                                        </p:attrNameLst>
                                      </p:cBhvr>
                                      <p:tavLst>
                                        <p:tav tm="0">
                                          <p:val>
                                            <p:fltVal val="0.5"/>
                                          </p:val>
                                        </p:tav>
                                        <p:tav tm="100000">
                                          <p:val>
                                            <p:strVal val="#ppt_y"/>
                                          </p:val>
                                        </p:tav>
                                      </p:tavLst>
                                    </p:anim>
                                  </p:childTnLst>
                                </p:cTn>
                              </p:par>
                              <p:par>
                                <p:cTn id="35" presetID="53" presetClass="entr" presetSubtype="528" fill="hold" grpId="0" nodeType="withEffect">
                                  <p:stCondLst>
                                    <p:cond delay="0"/>
                                  </p:stCondLst>
                                  <p:childTnLst>
                                    <p:set>
                                      <p:cBhvr>
                                        <p:cTn id="36" dur="1" fill="hold">
                                          <p:stCondLst>
                                            <p:cond delay="0"/>
                                          </p:stCondLst>
                                        </p:cTn>
                                        <p:tgtEl>
                                          <p:spTgt spid="2">
                                            <p:graphicEl>
                                              <a:dgm id="{0902532D-EA88-453A-AAC5-82FFDEB0F2E1}"/>
                                            </p:graphicEl>
                                          </p:spTgt>
                                        </p:tgtEl>
                                        <p:attrNameLst>
                                          <p:attrName>style.visibility</p:attrName>
                                        </p:attrNameLst>
                                      </p:cBhvr>
                                      <p:to>
                                        <p:strVal val="visible"/>
                                      </p:to>
                                    </p:set>
                                    <p:anim calcmode="lin" valueType="num">
                                      <p:cBhvr>
                                        <p:cTn id="37" dur="500" fill="hold"/>
                                        <p:tgtEl>
                                          <p:spTgt spid="2">
                                            <p:graphicEl>
                                              <a:dgm id="{0902532D-EA88-453A-AAC5-82FFDEB0F2E1}"/>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0902532D-EA88-453A-AAC5-82FFDEB0F2E1}"/>
                                            </p:graphicEl>
                                          </p:spTgt>
                                        </p:tgtEl>
                                        <p:attrNameLst>
                                          <p:attrName>ppt_h</p:attrName>
                                        </p:attrNameLst>
                                      </p:cBhvr>
                                      <p:tavLst>
                                        <p:tav tm="0">
                                          <p:val>
                                            <p:fltVal val="0"/>
                                          </p:val>
                                        </p:tav>
                                        <p:tav tm="100000">
                                          <p:val>
                                            <p:strVal val="#ppt_h"/>
                                          </p:val>
                                        </p:tav>
                                      </p:tavLst>
                                    </p:anim>
                                    <p:animEffect transition="in" filter="fade">
                                      <p:cBhvr>
                                        <p:cTn id="39" dur="500"/>
                                        <p:tgtEl>
                                          <p:spTgt spid="2">
                                            <p:graphicEl>
                                              <a:dgm id="{0902532D-EA88-453A-AAC5-82FFDEB0F2E1}"/>
                                            </p:graphicEl>
                                          </p:spTgt>
                                        </p:tgtEl>
                                      </p:cBhvr>
                                    </p:animEffect>
                                    <p:anim calcmode="lin" valueType="num">
                                      <p:cBhvr>
                                        <p:cTn id="40" dur="500" fill="hold"/>
                                        <p:tgtEl>
                                          <p:spTgt spid="2">
                                            <p:graphicEl>
                                              <a:dgm id="{0902532D-EA88-453A-AAC5-82FFDEB0F2E1}"/>
                                            </p:graphicEl>
                                          </p:spTgt>
                                        </p:tgtEl>
                                        <p:attrNameLst>
                                          <p:attrName>ppt_x</p:attrName>
                                        </p:attrNameLst>
                                      </p:cBhvr>
                                      <p:tavLst>
                                        <p:tav tm="0">
                                          <p:val>
                                            <p:fltVal val="0.5"/>
                                          </p:val>
                                        </p:tav>
                                        <p:tav tm="100000">
                                          <p:val>
                                            <p:strVal val="#ppt_x"/>
                                          </p:val>
                                        </p:tav>
                                      </p:tavLst>
                                    </p:anim>
                                    <p:anim calcmode="lin" valueType="num">
                                      <p:cBhvr>
                                        <p:cTn id="41" dur="500" fill="hold"/>
                                        <p:tgtEl>
                                          <p:spTgt spid="2">
                                            <p:graphicEl>
                                              <a:dgm id="{0902532D-EA88-453A-AAC5-82FFDEB0F2E1}"/>
                                            </p:graphicEl>
                                          </p:spTgt>
                                        </p:tgtEl>
                                        <p:attrNameLst>
                                          <p:attrName>ppt_y</p:attrName>
                                        </p:attrNameLst>
                                      </p:cBhvr>
                                      <p:tavLst>
                                        <p:tav tm="0">
                                          <p:val>
                                            <p:fltVal val="0.5"/>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528" fill="hold" grpId="0" nodeType="clickEffect">
                                  <p:stCondLst>
                                    <p:cond delay="0"/>
                                  </p:stCondLst>
                                  <p:childTnLst>
                                    <p:set>
                                      <p:cBhvr>
                                        <p:cTn id="45" dur="1" fill="hold">
                                          <p:stCondLst>
                                            <p:cond delay="0"/>
                                          </p:stCondLst>
                                        </p:cTn>
                                        <p:tgtEl>
                                          <p:spTgt spid="2">
                                            <p:graphicEl>
                                              <a:dgm id="{7264B704-8A86-45E8-8605-9A6620247F79}"/>
                                            </p:graphicEl>
                                          </p:spTgt>
                                        </p:tgtEl>
                                        <p:attrNameLst>
                                          <p:attrName>style.visibility</p:attrName>
                                        </p:attrNameLst>
                                      </p:cBhvr>
                                      <p:to>
                                        <p:strVal val="visible"/>
                                      </p:to>
                                    </p:set>
                                    <p:anim calcmode="lin" valueType="num">
                                      <p:cBhvr>
                                        <p:cTn id="46" dur="500" fill="hold"/>
                                        <p:tgtEl>
                                          <p:spTgt spid="2">
                                            <p:graphicEl>
                                              <a:dgm id="{7264B704-8A86-45E8-8605-9A6620247F79}"/>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7264B704-8A86-45E8-8605-9A6620247F79}"/>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7264B704-8A86-45E8-8605-9A6620247F79}"/>
                                            </p:graphicEl>
                                          </p:spTgt>
                                        </p:tgtEl>
                                      </p:cBhvr>
                                    </p:animEffect>
                                    <p:anim calcmode="lin" valueType="num">
                                      <p:cBhvr>
                                        <p:cTn id="49" dur="500" fill="hold"/>
                                        <p:tgtEl>
                                          <p:spTgt spid="2">
                                            <p:graphicEl>
                                              <a:dgm id="{7264B704-8A86-45E8-8605-9A6620247F79}"/>
                                            </p:graphicEl>
                                          </p:spTgt>
                                        </p:tgtEl>
                                        <p:attrNameLst>
                                          <p:attrName>ppt_x</p:attrName>
                                        </p:attrNameLst>
                                      </p:cBhvr>
                                      <p:tavLst>
                                        <p:tav tm="0">
                                          <p:val>
                                            <p:fltVal val="0.5"/>
                                          </p:val>
                                        </p:tav>
                                        <p:tav tm="100000">
                                          <p:val>
                                            <p:strVal val="#ppt_x"/>
                                          </p:val>
                                        </p:tav>
                                      </p:tavLst>
                                    </p:anim>
                                    <p:anim calcmode="lin" valueType="num">
                                      <p:cBhvr>
                                        <p:cTn id="50" dur="500" fill="hold"/>
                                        <p:tgtEl>
                                          <p:spTgt spid="2">
                                            <p:graphicEl>
                                              <a:dgm id="{7264B704-8A86-45E8-8605-9A6620247F79}"/>
                                            </p:graphicEl>
                                          </p:spTgt>
                                        </p:tgtEl>
                                        <p:attrNameLst>
                                          <p:attrName>ppt_y</p:attrName>
                                        </p:attrNameLst>
                                      </p:cBhvr>
                                      <p:tavLst>
                                        <p:tav tm="0">
                                          <p:val>
                                            <p:fltVal val="0.5"/>
                                          </p:val>
                                        </p:tav>
                                        <p:tav tm="100000">
                                          <p:val>
                                            <p:strVal val="#ppt_y"/>
                                          </p:val>
                                        </p:tav>
                                      </p:tavLst>
                                    </p:anim>
                                  </p:childTnLst>
                                </p:cTn>
                              </p:par>
                              <p:par>
                                <p:cTn id="51" presetID="53" presetClass="entr" presetSubtype="528" fill="hold" grpId="0" nodeType="withEffect">
                                  <p:stCondLst>
                                    <p:cond delay="0"/>
                                  </p:stCondLst>
                                  <p:childTnLst>
                                    <p:set>
                                      <p:cBhvr>
                                        <p:cTn id="52" dur="1" fill="hold">
                                          <p:stCondLst>
                                            <p:cond delay="0"/>
                                          </p:stCondLst>
                                        </p:cTn>
                                        <p:tgtEl>
                                          <p:spTgt spid="2">
                                            <p:graphicEl>
                                              <a:dgm id="{13DA2B52-0E59-4976-820F-42BBDAA2C63A}"/>
                                            </p:graphicEl>
                                          </p:spTgt>
                                        </p:tgtEl>
                                        <p:attrNameLst>
                                          <p:attrName>style.visibility</p:attrName>
                                        </p:attrNameLst>
                                      </p:cBhvr>
                                      <p:to>
                                        <p:strVal val="visible"/>
                                      </p:to>
                                    </p:set>
                                    <p:anim calcmode="lin" valueType="num">
                                      <p:cBhvr>
                                        <p:cTn id="53" dur="500" fill="hold"/>
                                        <p:tgtEl>
                                          <p:spTgt spid="2">
                                            <p:graphicEl>
                                              <a:dgm id="{13DA2B52-0E59-4976-820F-42BBDAA2C63A}"/>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13DA2B52-0E59-4976-820F-42BBDAA2C63A}"/>
                                            </p:graphicEl>
                                          </p:spTgt>
                                        </p:tgtEl>
                                        <p:attrNameLst>
                                          <p:attrName>ppt_h</p:attrName>
                                        </p:attrNameLst>
                                      </p:cBhvr>
                                      <p:tavLst>
                                        <p:tav tm="0">
                                          <p:val>
                                            <p:fltVal val="0"/>
                                          </p:val>
                                        </p:tav>
                                        <p:tav tm="100000">
                                          <p:val>
                                            <p:strVal val="#ppt_h"/>
                                          </p:val>
                                        </p:tav>
                                      </p:tavLst>
                                    </p:anim>
                                    <p:animEffect transition="in" filter="fade">
                                      <p:cBhvr>
                                        <p:cTn id="55" dur="500"/>
                                        <p:tgtEl>
                                          <p:spTgt spid="2">
                                            <p:graphicEl>
                                              <a:dgm id="{13DA2B52-0E59-4976-820F-42BBDAA2C63A}"/>
                                            </p:graphicEl>
                                          </p:spTgt>
                                        </p:tgtEl>
                                      </p:cBhvr>
                                    </p:animEffect>
                                    <p:anim calcmode="lin" valueType="num">
                                      <p:cBhvr>
                                        <p:cTn id="56" dur="500" fill="hold"/>
                                        <p:tgtEl>
                                          <p:spTgt spid="2">
                                            <p:graphicEl>
                                              <a:dgm id="{13DA2B52-0E59-4976-820F-42BBDAA2C63A}"/>
                                            </p:graphicEl>
                                          </p:spTgt>
                                        </p:tgtEl>
                                        <p:attrNameLst>
                                          <p:attrName>ppt_x</p:attrName>
                                        </p:attrNameLst>
                                      </p:cBhvr>
                                      <p:tavLst>
                                        <p:tav tm="0">
                                          <p:val>
                                            <p:fltVal val="0.5"/>
                                          </p:val>
                                        </p:tav>
                                        <p:tav tm="100000">
                                          <p:val>
                                            <p:strVal val="#ppt_x"/>
                                          </p:val>
                                        </p:tav>
                                      </p:tavLst>
                                    </p:anim>
                                    <p:anim calcmode="lin" valueType="num">
                                      <p:cBhvr>
                                        <p:cTn id="57" dur="500" fill="hold"/>
                                        <p:tgtEl>
                                          <p:spTgt spid="2">
                                            <p:graphicEl>
                                              <a:dgm id="{13DA2B52-0E59-4976-820F-42BBDAA2C63A}"/>
                                            </p:graphicEl>
                                          </p:spTgt>
                                        </p:tgtEl>
                                        <p:attrNameLst>
                                          <p:attrName>ppt_y</p:attrName>
                                        </p:attrNameLst>
                                      </p:cBhvr>
                                      <p:tavLst>
                                        <p:tav tm="0">
                                          <p:val>
                                            <p:fltVal val="0.5"/>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left)">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7" grpId="0"/>
      <p:bldP spid="10"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634</TotalTime>
  <Words>1385</Words>
  <Application>Microsoft Office PowerPoint</Application>
  <PresentationFormat>Panorámica</PresentationFormat>
  <Paragraphs>73</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Constantia</vt:lpstr>
      <vt:lpstr>Aptos Display</vt:lpstr>
      <vt:lpstr>Aptos</vt:lpstr>
      <vt:lpstr>Comic Sans MS</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93</cp:revision>
  <dcterms:created xsi:type="dcterms:W3CDTF">2025-03-08T15:35:56Z</dcterms:created>
  <dcterms:modified xsi:type="dcterms:W3CDTF">2025-03-09T20:49:54Z</dcterms:modified>
</cp:coreProperties>
</file>