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91" r:id="rId4"/>
    <p:sldId id="257" r:id="rId5"/>
    <p:sldId id="258" r:id="rId6"/>
    <p:sldId id="259" r:id="rId7"/>
    <p:sldId id="287" r:id="rId8"/>
    <p:sldId id="261" r:id="rId9"/>
    <p:sldId id="289" r:id="rId10"/>
    <p:sldId id="288" r:id="rId11"/>
    <p:sldId id="264" r:id="rId12"/>
    <p:sldId id="283" r:id="rId13"/>
    <p:sldId id="290"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E68"/>
    <a:srgbClr val="C80000"/>
    <a:srgbClr val="F0CB70"/>
    <a:srgbClr val="EDBF50"/>
    <a:srgbClr val="FFCB25"/>
    <a:srgbClr val="852500"/>
    <a:srgbClr val="349E34"/>
    <a:srgbClr val="E1EED5"/>
    <a:srgbClr val="9CC876"/>
    <a:srgbClr val="C00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F847E3-D919-490C-B05A-D3A28518E1BB}" type="doc">
      <dgm:prSet loTypeId="urn:microsoft.com/office/officeart/2005/8/layout/hierarchy4" loCatId="relationship" qsTypeId="urn:microsoft.com/office/officeart/2005/8/quickstyle/3d1" qsCatId="3D" csTypeId="urn:microsoft.com/office/officeart/2005/8/colors/colorful4" csCatId="colorful" phldr="1"/>
      <dgm:spPr/>
      <dgm:t>
        <a:bodyPr/>
        <a:lstStyle/>
        <a:p>
          <a:endParaRPr lang="es-ES"/>
        </a:p>
      </dgm:t>
    </dgm:pt>
    <dgm:pt modelId="{8D843402-A0E4-4620-9614-DA335000306E}">
      <dgm:prSet phldrT="[Texto]" custT="1"/>
      <dgm:spPr>
        <a:gradFill rotWithShape="0">
          <a:gsLst>
            <a:gs pos="0">
              <a:srgbClr val="CC9900">
                <a:hueOff val="0"/>
                <a:satOff val="0"/>
                <a:lumOff val="0"/>
                <a:alphaOff val="0"/>
                <a:satMod val="103000"/>
                <a:lumMod val="102000"/>
                <a:tint val="94000"/>
              </a:srgbClr>
            </a:gs>
            <a:gs pos="50000">
              <a:srgbClr val="CC9900">
                <a:hueOff val="0"/>
                <a:satOff val="0"/>
                <a:lumOff val="0"/>
                <a:alphaOff val="0"/>
                <a:satMod val="110000"/>
                <a:lumMod val="100000"/>
                <a:shade val="100000"/>
              </a:srgbClr>
            </a:gs>
            <a:gs pos="100000">
              <a:srgbClr val="CC9900">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 sz="2800" b="1" kern="1200" dirty="0">
              <a:solidFill>
                <a:schemeClr val="tx1"/>
              </a:solidFill>
              <a:latin typeface="Aptos" panose="02110004020202020204"/>
              <a:ea typeface="+mn-ea"/>
              <a:cs typeface="+mn-cs"/>
            </a:rPr>
            <a:t>Proverbs 15:8-9; 2 Corinthians 9:7</a:t>
          </a:r>
        </a:p>
      </dgm:t>
    </dgm:pt>
    <dgm:pt modelId="{3BFC3A68-6CBD-448B-A755-CFD02659B0D8}" type="parTrans" cxnId="{B801DC59-76A4-4DEF-AA62-DC156BD6E9FA}">
      <dgm:prSet/>
      <dgm:spPr/>
      <dgm:t>
        <a:bodyPr/>
        <a:lstStyle/>
        <a:p>
          <a:endParaRPr lang="es-ES" sz="2000" b="1"/>
        </a:p>
      </dgm:t>
    </dgm:pt>
    <dgm:pt modelId="{B6648149-E929-46EB-8B25-8EC814307B0E}" type="sibTrans" cxnId="{B801DC59-76A4-4DEF-AA62-DC156BD6E9FA}">
      <dgm:prSet/>
      <dgm:spPr/>
      <dgm:t>
        <a:bodyPr/>
        <a:lstStyle/>
        <a:p>
          <a:endParaRPr lang="es-ES" sz="2000" b="1"/>
        </a:p>
      </dgm:t>
    </dgm:pt>
    <dgm:pt modelId="{9B31DEF6-3BDE-421D-B46B-51EC9FE31148}">
      <dgm:prSet phldrT="[Texto]" custT="1"/>
      <dgm:spPr>
        <a:gradFill rotWithShape="0">
          <a:gsLst>
            <a:gs pos="0">
              <a:srgbClr val="CC0000">
                <a:hueOff val="0"/>
                <a:satOff val="0"/>
                <a:lumOff val="0"/>
                <a:alphaOff val="0"/>
                <a:satMod val="103000"/>
                <a:lumMod val="102000"/>
                <a:tint val="94000"/>
              </a:srgbClr>
            </a:gs>
            <a:gs pos="50000">
              <a:srgbClr val="CC0000">
                <a:hueOff val="0"/>
                <a:satOff val="0"/>
                <a:lumOff val="0"/>
                <a:alphaOff val="0"/>
                <a:satMod val="110000"/>
                <a:lumMod val="100000"/>
                <a:shade val="100000"/>
              </a:srgbClr>
            </a:gs>
            <a:gs pos="100000">
              <a:srgbClr val="CC0000">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spcFirstLastPara="0" vert="horz" wrap="square" lIns="106680" tIns="106680" rIns="106680" bIns="106680" numCol="1" spcCol="1270" anchor="ctr" anchorCtr="0"/>
        <a:lstStyle/>
        <a:p>
          <a:pPr marL="0" lvl="0" indent="0" algn="ctr" defTabSz="1244600">
            <a:lnSpc>
              <a:spcPct val="90000"/>
            </a:lnSpc>
            <a:spcBef>
              <a:spcPct val="0"/>
            </a:spcBef>
            <a:spcAft>
              <a:spcPct val="35000"/>
            </a:spcAft>
            <a:buNone/>
          </a:pPr>
          <a:r>
            <a:rPr lang="en" sz="24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He dislikes it</a:t>
          </a:r>
        </a:p>
      </dgm:t>
    </dgm:pt>
    <dgm:pt modelId="{CA24318D-885F-4B31-85C2-B37038E524F8}" type="parTrans" cxnId="{AD08D7E3-5D56-4BEF-891D-8FB2C3CAFA8E}">
      <dgm:prSet/>
      <dgm:spPr/>
      <dgm:t>
        <a:bodyPr/>
        <a:lstStyle/>
        <a:p>
          <a:endParaRPr lang="es-ES" sz="2000" b="1"/>
        </a:p>
      </dgm:t>
    </dgm:pt>
    <dgm:pt modelId="{E371123A-6570-417B-ABAD-1A8AF8F328CE}" type="sibTrans" cxnId="{AD08D7E3-5D56-4BEF-891D-8FB2C3CAFA8E}">
      <dgm:prSet/>
      <dgm:spPr/>
      <dgm:t>
        <a:bodyPr/>
        <a:lstStyle/>
        <a:p>
          <a:endParaRPr lang="es-ES" sz="2000" b="1"/>
        </a:p>
      </dgm:t>
    </dgm:pt>
    <dgm:pt modelId="{5578734A-CB54-4769-81DF-A62FA7044FF4}">
      <dgm:prSet phldrT="[Texto]" custT="1"/>
      <dgm:spPr>
        <a:solidFill>
          <a:srgbClr val="C000C0"/>
        </a:solidFill>
      </dgm:spPr>
      <dgm:t>
        <a:bodyPr/>
        <a:lstStyle/>
        <a:p>
          <a:r>
            <a:rPr lang="en" sz="2000" b="1" dirty="0">
              <a:effectLst>
                <a:outerShdw blurRad="38100" dist="38100" dir="2700000" algn="tl">
                  <a:srgbClr val="000000">
                    <a:alpha val="43137"/>
                  </a:srgbClr>
                </a:outerShdw>
              </a:effectLst>
            </a:rPr>
            <a:t>The sacrifice of the wicked</a:t>
          </a:r>
        </a:p>
      </dgm:t>
    </dgm:pt>
    <dgm:pt modelId="{2BA6CCCF-0A5E-4C6B-8780-79445D98E313}" type="parTrans" cxnId="{FB6D73DE-13E9-4A89-8C20-67694FC00DDB}">
      <dgm:prSet/>
      <dgm:spPr/>
      <dgm:t>
        <a:bodyPr/>
        <a:lstStyle/>
        <a:p>
          <a:endParaRPr lang="es-ES" sz="2000" b="1"/>
        </a:p>
      </dgm:t>
    </dgm:pt>
    <dgm:pt modelId="{CC340E08-ED5B-4676-B1C3-E5F060CC29AF}" type="sibTrans" cxnId="{FB6D73DE-13E9-4A89-8C20-67694FC00DDB}">
      <dgm:prSet/>
      <dgm:spPr/>
      <dgm:t>
        <a:bodyPr/>
        <a:lstStyle/>
        <a:p>
          <a:endParaRPr lang="es-ES" sz="2000" b="1"/>
        </a:p>
      </dgm:t>
    </dgm:pt>
    <dgm:pt modelId="{E9FFDDC4-CF08-4A0A-A2E5-3C9CB6510BD4}">
      <dgm:prSet phldrT="[Texto]" custT="1"/>
      <dgm:spPr/>
      <dgm:t>
        <a:bodyPr/>
        <a:lstStyle/>
        <a:p>
          <a:r>
            <a:rPr lang="en" sz="2400" b="1" dirty="0">
              <a:effectLst>
                <a:outerShdw blurRad="38100" dist="38100" dir="2700000" algn="tl">
                  <a:srgbClr val="000000">
                    <a:alpha val="43137"/>
                  </a:srgbClr>
                </a:outerShdw>
              </a:effectLst>
            </a:rPr>
            <a:t>It pleases him</a:t>
          </a:r>
        </a:p>
      </dgm:t>
    </dgm:pt>
    <dgm:pt modelId="{E0BC7ECC-B7AB-475F-9D0B-8FF83FA2A474}" type="parTrans" cxnId="{D800CB53-AED7-4E37-BE5D-D19B5C59D1E7}">
      <dgm:prSet/>
      <dgm:spPr/>
      <dgm:t>
        <a:bodyPr/>
        <a:lstStyle/>
        <a:p>
          <a:endParaRPr lang="es-ES" sz="2000" b="1"/>
        </a:p>
      </dgm:t>
    </dgm:pt>
    <dgm:pt modelId="{641C6FAB-06DE-4189-AC3F-965A3CFAE123}" type="sibTrans" cxnId="{D800CB53-AED7-4E37-BE5D-D19B5C59D1E7}">
      <dgm:prSet/>
      <dgm:spPr/>
      <dgm:t>
        <a:bodyPr/>
        <a:lstStyle/>
        <a:p>
          <a:endParaRPr lang="es-ES" sz="2000" b="1"/>
        </a:p>
      </dgm:t>
    </dgm:pt>
    <dgm:pt modelId="{E5A3D49F-B6D3-4EF2-A47A-314160E99E3A}">
      <dgm:prSet phldrT="[Texto]" custT="1"/>
      <dgm:spPr>
        <a:solidFill>
          <a:srgbClr val="FFCC99"/>
        </a:solidFill>
      </dgm:spPr>
      <dgm:t>
        <a:bodyPr/>
        <a:lstStyle/>
        <a:p>
          <a:r>
            <a:rPr lang="en" sz="2000" b="1" dirty="0">
              <a:solidFill>
                <a:schemeClr val="tx1"/>
              </a:solidFill>
            </a:rPr>
            <a:t>The prayer of the upright</a:t>
          </a:r>
        </a:p>
      </dgm:t>
    </dgm:pt>
    <dgm:pt modelId="{1F1E1C47-8870-4E4D-A20B-3C90CC8BB2CF}" type="parTrans" cxnId="{1B66B058-BDD8-4F8B-9B73-879B6734F6D8}">
      <dgm:prSet/>
      <dgm:spPr/>
      <dgm:t>
        <a:bodyPr/>
        <a:lstStyle/>
        <a:p>
          <a:endParaRPr lang="es-ES" sz="2000" b="1"/>
        </a:p>
      </dgm:t>
    </dgm:pt>
    <dgm:pt modelId="{81ACF55C-BC00-4BB1-B056-FF32896C4D9D}" type="sibTrans" cxnId="{1B66B058-BDD8-4F8B-9B73-879B6734F6D8}">
      <dgm:prSet/>
      <dgm:spPr/>
      <dgm:t>
        <a:bodyPr/>
        <a:lstStyle/>
        <a:p>
          <a:endParaRPr lang="es-ES" sz="2000" b="1"/>
        </a:p>
      </dgm:t>
    </dgm:pt>
    <dgm:pt modelId="{8F65E588-447E-4794-9B97-1A05990F949D}">
      <dgm:prSet phldrT="[Texto]" custT="1"/>
      <dgm:spPr>
        <a:solidFill>
          <a:srgbClr val="0037A4"/>
        </a:solidFill>
      </dgm:spPr>
      <dgm:t>
        <a:bodyPr/>
        <a:lstStyle/>
        <a:p>
          <a:r>
            <a:rPr lang="en" sz="2000" b="1" dirty="0">
              <a:effectLst>
                <a:outerShdw blurRad="38100" dist="38100" dir="2700000" algn="tl">
                  <a:srgbClr val="000000">
                    <a:alpha val="43137"/>
                  </a:srgbClr>
                </a:outerShdw>
              </a:effectLst>
            </a:rPr>
            <a:t>The way of the wicked</a:t>
          </a:r>
        </a:p>
      </dgm:t>
    </dgm:pt>
    <dgm:pt modelId="{8E998A13-4BF1-435F-BAAF-C54649674259}" type="parTrans" cxnId="{9350985B-B2E3-481A-A1C1-220B35910189}">
      <dgm:prSet/>
      <dgm:spPr/>
      <dgm:t>
        <a:bodyPr/>
        <a:lstStyle/>
        <a:p>
          <a:endParaRPr lang="es-ES" sz="2000" b="1"/>
        </a:p>
      </dgm:t>
    </dgm:pt>
    <dgm:pt modelId="{0328277D-4366-4C30-8EBB-08C520429A8A}" type="sibTrans" cxnId="{9350985B-B2E3-481A-A1C1-220B35910189}">
      <dgm:prSet/>
      <dgm:spPr/>
      <dgm:t>
        <a:bodyPr/>
        <a:lstStyle/>
        <a:p>
          <a:endParaRPr lang="es-ES" sz="2000" b="1"/>
        </a:p>
      </dgm:t>
    </dgm:pt>
    <dgm:pt modelId="{8C8A58CF-C2D6-4E34-861E-ACDFEDD14EC9}">
      <dgm:prSet phldrT="[Texto]" custT="1"/>
      <dgm:spPr>
        <a:solidFill>
          <a:srgbClr val="5BD4FF"/>
        </a:solidFill>
      </dgm:spPr>
      <dgm:t>
        <a:bodyPr/>
        <a:lstStyle/>
        <a:p>
          <a:r>
            <a:rPr lang="en" sz="2000" b="1" dirty="0">
              <a:solidFill>
                <a:schemeClr val="tx1"/>
              </a:solidFill>
            </a:rPr>
            <a:t>He who follows justice</a:t>
          </a:r>
        </a:p>
      </dgm:t>
    </dgm:pt>
    <dgm:pt modelId="{76EAA64C-F4D3-42D8-A347-5925C6542E78}" type="parTrans" cxnId="{A55BBC63-967A-4BC9-9E3E-BC10B73D6849}">
      <dgm:prSet/>
      <dgm:spPr/>
      <dgm:t>
        <a:bodyPr/>
        <a:lstStyle/>
        <a:p>
          <a:endParaRPr lang="es-ES" sz="2000" b="1"/>
        </a:p>
      </dgm:t>
    </dgm:pt>
    <dgm:pt modelId="{A85E15C8-3DB2-48E4-A531-E278E6B5B27D}" type="sibTrans" cxnId="{A55BBC63-967A-4BC9-9E3E-BC10B73D6849}">
      <dgm:prSet/>
      <dgm:spPr/>
      <dgm:t>
        <a:bodyPr/>
        <a:lstStyle/>
        <a:p>
          <a:endParaRPr lang="es-ES" sz="2000" b="1"/>
        </a:p>
      </dgm:t>
    </dgm:pt>
    <dgm:pt modelId="{584DF6BA-7B00-4B65-9A22-BF0B0C100015}">
      <dgm:prSet phldrT="[Texto]" custT="1"/>
      <dgm:spPr>
        <a:solidFill>
          <a:srgbClr val="FFABC7"/>
        </a:solidFill>
      </dgm:spPr>
      <dgm:t>
        <a:bodyPr/>
        <a:lstStyle/>
        <a:p>
          <a:r>
            <a:rPr lang="en" sz="2000" b="1" dirty="0">
              <a:solidFill>
                <a:schemeClr val="tx1"/>
              </a:solidFill>
            </a:rPr>
            <a:t>The cheerful giver</a:t>
          </a:r>
        </a:p>
      </dgm:t>
    </dgm:pt>
    <dgm:pt modelId="{C4595D90-823F-4606-A88C-F772C296FD74}" type="parTrans" cxnId="{57D6A0CE-5183-4AA7-8D85-4D7B46705FA3}">
      <dgm:prSet/>
      <dgm:spPr/>
      <dgm:t>
        <a:bodyPr/>
        <a:lstStyle/>
        <a:p>
          <a:endParaRPr lang="es-ES" sz="1800"/>
        </a:p>
      </dgm:t>
    </dgm:pt>
    <dgm:pt modelId="{693F0E92-AA5D-43B4-B520-7B332CD83813}" type="sibTrans" cxnId="{57D6A0CE-5183-4AA7-8D85-4D7B46705FA3}">
      <dgm:prSet/>
      <dgm:spPr/>
      <dgm:t>
        <a:bodyPr/>
        <a:lstStyle/>
        <a:p>
          <a:endParaRPr lang="es-ES" sz="1800"/>
        </a:p>
      </dgm:t>
    </dgm:pt>
    <dgm:pt modelId="{BAD89E01-A9B4-4168-9714-636B601F464D}" type="pres">
      <dgm:prSet presAssocID="{56F847E3-D919-490C-B05A-D3A28518E1BB}" presName="Name0" presStyleCnt="0">
        <dgm:presLayoutVars>
          <dgm:chPref val="1"/>
          <dgm:dir/>
          <dgm:animOne val="branch"/>
          <dgm:animLvl val="lvl"/>
          <dgm:resizeHandles/>
        </dgm:presLayoutVars>
      </dgm:prSet>
      <dgm:spPr/>
    </dgm:pt>
    <dgm:pt modelId="{7EF19966-72AB-4B66-8648-C74F4F3A417F}" type="pres">
      <dgm:prSet presAssocID="{8D843402-A0E4-4620-9614-DA335000306E}" presName="vertOne" presStyleCnt="0"/>
      <dgm:spPr/>
    </dgm:pt>
    <dgm:pt modelId="{43AB6DF7-05D2-4449-9952-888D62BDDC3E}" type="pres">
      <dgm:prSet presAssocID="{8D843402-A0E4-4620-9614-DA335000306E}" presName="txOne" presStyleLbl="node0" presStyleIdx="0" presStyleCnt="1" custScaleY="41687">
        <dgm:presLayoutVars>
          <dgm:chPref val="3"/>
        </dgm:presLayoutVars>
      </dgm:prSet>
      <dgm:spPr>
        <a:xfrm>
          <a:off x="753" y="377"/>
          <a:ext cx="6891525" cy="717521"/>
        </a:xfrm>
        <a:prstGeom prst="roundRect">
          <a:avLst>
            <a:gd name="adj" fmla="val 10000"/>
          </a:avLst>
        </a:prstGeom>
      </dgm:spPr>
    </dgm:pt>
    <dgm:pt modelId="{59BBAB70-49CA-4FC1-B39B-9A10F76EF067}" type="pres">
      <dgm:prSet presAssocID="{8D843402-A0E4-4620-9614-DA335000306E}" presName="parTransOne" presStyleCnt="0"/>
      <dgm:spPr/>
    </dgm:pt>
    <dgm:pt modelId="{9E1237AC-0F41-427F-8FD0-1C7A4AD28F60}" type="pres">
      <dgm:prSet presAssocID="{8D843402-A0E4-4620-9614-DA335000306E}" presName="horzOne" presStyleCnt="0"/>
      <dgm:spPr/>
    </dgm:pt>
    <dgm:pt modelId="{674ABFFC-8CAC-46AE-A7E0-E809CACEE08F}" type="pres">
      <dgm:prSet presAssocID="{9B31DEF6-3BDE-421D-B46B-51EC9FE31148}" presName="vertTwo" presStyleCnt="0"/>
      <dgm:spPr/>
    </dgm:pt>
    <dgm:pt modelId="{8365CF0D-1D7C-41D4-83BD-B3E693E79316}" type="pres">
      <dgm:prSet presAssocID="{9B31DEF6-3BDE-421D-B46B-51EC9FE31148}" presName="txTwo" presStyleLbl="node2" presStyleIdx="0" presStyleCnt="2" custScaleY="49121">
        <dgm:presLayoutVars>
          <dgm:chPref val="3"/>
        </dgm:presLayoutVars>
      </dgm:prSet>
      <dgm:spPr>
        <a:xfrm>
          <a:off x="7479" y="899972"/>
          <a:ext cx="2899550" cy="845476"/>
        </a:xfrm>
        <a:prstGeom prst="roundRect">
          <a:avLst>
            <a:gd name="adj" fmla="val 10000"/>
          </a:avLst>
        </a:prstGeom>
      </dgm:spPr>
    </dgm:pt>
    <dgm:pt modelId="{D7E6D5EA-0858-401B-9E7E-8918F1226A03}" type="pres">
      <dgm:prSet presAssocID="{9B31DEF6-3BDE-421D-B46B-51EC9FE31148}" presName="parTransTwo" presStyleCnt="0"/>
      <dgm:spPr/>
    </dgm:pt>
    <dgm:pt modelId="{150FCF77-96A3-4365-83F0-B2570C2D8A98}" type="pres">
      <dgm:prSet presAssocID="{9B31DEF6-3BDE-421D-B46B-51EC9FE31148}" presName="horzTwo" presStyleCnt="0"/>
      <dgm:spPr/>
    </dgm:pt>
    <dgm:pt modelId="{D4587E5C-C87C-4359-86F5-C1DC5DAD2559}" type="pres">
      <dgm:prSet presAssocID="{5578734A-CB54-4769-81DF-A62FA7044FF4}" presName="vertThree" presStyleCnt="0"/>
      <dgm:spPr/>
    </dgm:pt>
    <dgm:pt modelId="{8247D6EB-BC33-4A3D-8D9B-53D66E969543}" type="pres">
      <dgm:prSet presAssocID="{5578734A-CB54-4769-81DF-A62FA7044FF4}" presName="txThree" presStyleLbl="node3" presStyleIdx="0" presStyleCnt="5" custScaleX="152565">
        <dgm:presLayoutVars>
          <dgm:chPref val="3"/>
        </dgm:presLayoutVars>
      </dgm:prSet>
      <dgm:spPr/>
    </dgm:pt>
    <dgm:pt modelId="{E328CCF3-0261-42EE-83C0-6F936D9691C7}" type="pres">
      <dgm:prSet presAssocID="{5578734A-CB54-4769-81DF-A62FA7044FF4}" presName="horzThree" presStyleCnt="0"/>
      <dgm:spPr/>
    </dgm:pt>
    <dgm:pt modelId="{C75E746D-15BE-4C9C-9BA0-74469D308566}" type="pres">
      <dgm:prSet presAssocID="{CC340E08-ED5B-4676-B1C3-E5F060CC29AF}" presName="sibSpaceThree" presStyleCnt="0"/>
      <dgm:spPr/>
    </dgm:pt>
    <dgm:pt modelId="{5B59F777-C1FD-4B6B-B477-6979E9F7F1C2}" type="pres">
      <dgm:prSet presAssocID="{8F65E588-447E-4794-9B97-1A05990F949D}" presName="vertThree" presStyleCnt="0"/>
      <dgm:spPr/>
    </dgm:pt>
    <dgm:pt modelId="{4580E2F2-A6BB-4A58-8DA0-69933656E533}" type="pres">
      <dgm:prSet presAssocID="{8F65E588-447E-4794-9B97-1A05990F949D}" presName="txThree" presStyleLbl="node3" presStyleIdx="1" presStyleCnt="5" custScaleX="126708">
        <dgm:presLayoutVars>
          <dgm:chPref val="3"/>
        </dgm:presLayoutVars>
      </dgm:prSet>
      <dgm:spPr/>
    </dgm:pt>
    <dgm:pt modelId="{29345904-55C9-4053-B299-289E6A645B0A}" type="pres">
      <dgm:prSet presAssocID="{8F65E588-447E-4794-9B97-1A05990F949D}" presName="horzThree" presStyleCnt="0"/>
      <dgm:spPr/>
    </dgm:pt>
    <dgm:pt modelId="{839B94F5-0D75-4CDA-81DD-62AD266E3407}" type="pres">
      <dgm:prSet presAssocID="{E371123A-6570-417B-ABAD-1A8AF8F328CE}" presName="sibSpaceTwo" presStyleCnt="0"/>
      <dgm:spPr/>
    </dgm:pt>
    <dgm:pt modelId="{4B2A89EF-0C48-409A-94F5-8D278DF6F0BE}" type="pres">
      <dgm:prSet presAssocID="{E9FFDDC4-CF08-4A0A-A2E5-3C9CB6510BD4}" presName="vertTwo" presStyleCnt="0"/>
      <dgm:spPr/>
    </dgm:pt>
    <dgm:pt modelId="{20F3DAFA-937E-4C60-A1E8-A9B0AA4BED3B}" type="pres">
      <dgm:prSet presAssocID="{E9FFDDC4-CF08-4A0A-A2E5-3C9CB6510BD4}" presName="txTwo" presStyleLbl="node2" presStyleIdx="1" presStyleCnt="2" custScaleY="49121">
        <dgm:presLayoutVars>
          <dgm:chPref val="3"/>
        </dgm:presLayoutVars>
      </dgm:prSet>
      <dgm:spPr/>
    </dgm:pt>
    <dgm:pt modelId="{7841CBFE-3575-4CD1-97D8-0D015C17AFEB}" type="pres">
      <dgm:prSet presAssocID="{E9FFDDC4-CF08-4A0A-A2E5-3C9CB6510BD4}" presName="parTransTwo" presStyleCnt="0"/>
      <dgm:spPr/>
    </dgm:pt>
    <dgm:pt modelId="{7B0414B4-CCE0-4940-8D6C-CC0BB3E40A8C}" type="pres">
      <dgm:prSet presAssocID="{E9FFDDC4-CF08-4A0A-A2E5-3C9CB6510BD4}" presName="horzTwo" presStyleCnt="0"/>
      <dgm:spPr/>
    </dgm:pt>
    <dgm:pt modelId="{0C666AE3-BFAE-4661-AEE5-E5E142E00CCB}" type="pres">
      <dgm:prSet presAssocID="{E5A3D49F-B6D3-4EF2-A47A-314160E99E3A}" presName="vertThree" presStyleCnt="0"/>
      <dgm:spPr/>
    </dgm:pt>
    <dgm:pt modelId="{03C8968F-EDA4-4187-A776-116FD5A0D063}" type="pres">
      <dgm:prSet presAssocID="{E5A3D49F-B6D3-4EF2-A47A-314160E99E3A}" presName="txThree" presStyleLbl="node3" presStyleIdx="2" presStyleCnt="5" custScaleX="127220">
        <dgm:presLayoutVars>
          <dgm:chPref val="3"/>
        </dgm:presLayoutVars>
      </dgm:prSet>
      <dgm:spPr/>
    </dgm:pt>
    <dgm:pt modelId="{8EF4EAB1-4AD3-4D4C-9DB5-B00EB1136A86}" type="pres">
      <dgm:prSet presAssocID="{E5A3D49F-B6D3-4EF2-A47A-314160E99E3A}" presName="horzThree" presStyleCnt="0"/>
      <dgm:spPr/>
    </dgm:pt>
    <dgm:pt modelId="{271CCDCC-F73C-4B34-B44E-060090CD3B15}" type="pres">
      <dgm:prSet presAssocID="{81ACF55C-BC00-4BB1-B056-FF32896C4D9D}" presName="sibSpaceThree" presStyleCnt="0"/>
      <dgm:spPr/>
    </dgm:pt>
    <dgm:pt modelId="{6D144FFB-EEA3-43C0-B5A8-A96343064453}" type="pres">
      <dgm:prSet presAssocID="{8C8A58CF-C2D6-4E34-861E-ACDFEDD14EC9}" presName="vertThree" presStyleCnt="0"/>
      <dgm:spPr/>
    </dgm:pt>
    <dgm:pt modelId="{5E75A4B8-9DE0-4A94-B9D2-2E1E30DA640F}" type="pres">
      <dgm:prSet presAssocID="{8C8A58CF-C2D6-4E34-861E-ACDFEDD14EC9}" presName="txThree" presStyleLbl="node3" presStyleIdx="3" presStyleCnt="5" custScaleX="124400">
        <dgm:presLayoutVars>
          <dgm:chPref val="3"/>
        </dgm:presLayoutVars>
      </dgm:prSet>
      <dgm:spPr/>
    </dgm:pt>
    <dgm:pt modelId="{7907221C-2B80-4D18-986B-31B780723867}" type="pres">
      <dgm:prSet presAssocID="{8C8A58CF-C2D6-4E34-861E-ACDFEDD14EC9}" presName="horzThree" presStyleCnt="0"/>
      <dgm:spPr/>
    </dgm:pt>
    <dgm:pt modelId="{F7D98DD0-04AF-4105-B9B0-7FD945DB09D0}" type="pres">
      <dgm:prSet presAssocID="{A85E15C8-3DB2-48E4-A531-E278E6B5B27D}" presName="sibSpaceThree" presStyleCnt="0"/>
      <dgm:spPr/>
    </dgm:pt>
    <dgm:pt modelId="{7E43CD06-4C3E-4C13-9215-774637D7CD53}" type="pres">
      <dgm:prSet presAssocID="{584DF6BA-7B00-4B65-9A22-BF0B0C100015}" presName="vertThree" presStyleCnt="0"/>
      <dgm:spPr/>
    </dgm:pt>
    <dgm:pt modelId="{BF4163FE-2BBB-4EFE-B1B3-A85C03A3284E}" type="pres">
      <dgm:prSet presAssocID="{584DF6BA-7B00-4B65-9A22-BF0B0C100015}" presName="txThree" presStyleLbl="node3" presStyleIdx="4" presStyleCnt="5" custScaleX="120538">
        <dgm:presLayoutVars>
          <dgm:chPref val="3"/>
        </dgm:presLayoutVars>
      </dgm:prSet>
      <dgm:spPr/>
    </dgm:pt>
    <dgm:pt modelId="{43EBC203-D43F-4947-B6B9-06D8BF20007D}" type="pres">
      <dgm:prSet presAssocID="{584DF6BA-7B00-4B65-9A22-BF0B0C100015}" presName="horzThree" presStyleCnt="0"/>
      <dgm:spPr/>
    </dgm:pt>
  </dgm:ptLst>
  <dgm:cxnLst>
    <dgm:cxn modelId="{133F2E20-22BC-4C19-ABC0-6F280D968A51}" type="presOf" srcId="{5578734A-CB54-4769-81DF-A62FA7044FF4}" destId="{8247D6EB-BC33-4A3D-8D9B-53D66E969543}" srcOrd="0" destOrd="0" presId="urn:microsoft.com/office/officeart/2005/8/layout/hierarchy4"/>
    <dgm:cxn modelId="{9350985B-B2E3-481A-A1C1-220B35910189}" srcId="{9B31DEF6-3BDE-421D-B46B-51EC9FE31148}" destId="{8F65E588-447E-4794-9B97-1A05990F949D}" srcOrd="1" destOrd="0" parTransId="{8E998A13-4BF1-435F-BAAF-C54649674259}" sibTransId="{0328277D-4366-4C30-8EBB-08C520429A8A}"/>
    <dgm:cxn modelId="{A55BBC63-967A-4BC9-9E3E-BC10B73D6849}" srcId="{E9FFDDC4-CF08-4A0A-A2E5-3C9CB6510BD4}" destId="{8C8A58CF-C2D6-4E34-861E-ACDFEDD14EC9}" srcOrd="1" destOrd="0" parTransId="{76EAA64C-F4D3-42D8-A347-5925C6542E78}" sibTransId="{A85E15C8-3DB2-48E4-A531-E278E6B5B27D}"/>
    <dgm:cxn modelId="{38439145-6501-4FA5-8861-F144A7955C6E}" type="presOf" srcId="{584DF6BA-7B00-4B65-9A22-BF0B0C100015}" destId="{BF4163FE-2BBB-4EFE-B1B3-A85C03A3284E}" srcOrd="0" destOrd="0" presId="urn:microsoft.com/office/officeart/2005/8/layout/hierarchy4"/>
    <dgm:cxn modelId="{F9265E72-0B5A-46B6-8BDC-D65E6CDC2CF6}" type="presOf" srcId="{56F847E3-D919-490C-B05A-D3A28518E1BB}" destId="{BAD89E01-A9B4-4168-9714-636B601F464D}" srcOrd="0" destOrd="0" presId="urn:microsoft.com/office/officeart/2005/8/layout/hierarchy4"/>
    <dgm:cxn modelId="{453F9F73-CACB-46C4-B976-2F657F56E55C}" type="presOf" srcId="{8C8A58CF-C2D6-4E34-861E-ACDFEDD14EC9}" destId="{5E75A4B8-9DE0-4A94-B9D2-2E1E30DA640F}" srcOrd="0" destOrd="0" presId="urn:microsoft.com/office/officeart/2005/8/layout/hierarchy4"/>
    <dgm:cxn modelId="{D800CB53-AED7-4E37-BE5D-D19B5C59D1E7}" srcId="{8D843402-A0E4-4620-9614-DA335000306E}" destId="{E9FFDDC4-CF08-4A0A-A2E5-3C9CB6510BD4}" srcOrd="1" destOrd="0" parTransId="{E0BC7ECC-B7AB-475F-9D0B-8FF83FA2A474}" sibTransId="{641C6FAB-06DE-4189-AC3F-965A3CFAE123}"/>
    <dgm:cxn modelId="{12959355-CD29-49B6-8AD1-8BDED509F40D}" type="presOf" srcId="{9B31DEF6-3BDE-421D-B46B-51EC9FE31148}" destId="{8365CF0D-1D7C-41D4-83BD-B3E693E79316}" srcOrd="0" destOrd="0" presId="urn:microsoft.com/office/officeart/2005/8/layout/hierarchy4"/>
    <dgm:cxn modelId="{1B66B058-BDD8-4F8B-9B73-879B6734F6D8}" srcId="{E9FFDDC4-CF08-4A0A-A2E5-3C9CB6510BD4}" destId="{E5A3D49F-B6D3-4EF2-A47A-314160E99E3A}" srcOrd="0" destOrd="0" parTransId="{1F1E1C47-8870-4E4D-A20B-3C90CC8BB2CF}" sibTransId="{81ACF55C-BC00-4BB1-B056-FF32896C4D9D}"/>
    <dgm:cxn modelId="{B801DC59-76A4-4DEF-AA62-DC156BD6E9FA}" srcId="{56F847E3-D919-490C-B05A-D3A28518E1BB}" destId="{8D843402-A0E4-4620-9614-DA335000306E}" srcOrd="0" destOrd="0" parTransId="{3BFC3A68-6CBD-448B-A755-CFD02659B0D8}" sibTransId="{B6648149-E929-46EB-8B25-8EC814307B0E}"/>
    <dgm:cxn modelId="{E8521991-BB45-4189-A21D-79FE7E56C431}" type="presOf" srcId="{E5A3D49F-B6D3-4EF2-A47A-314160E99E3A}" destId="{03C8968F-EDA4-4187-A776-116FD5A0D063}" srcOrd="0" destOrd="0" presId="urn:microsoft.com/office/officeart/2005/8/layout/hierarchy4"/>
    <dgm:cxn modelId="{DA0988AC-2246-474A-860D-EB5195018F7E}" type="presOf" srcId="{E9FFDDC4-CF08-4A0A-A2E5-3C9CB6510BD4}" destId="{20F3DAFA-937E-4C60-A1E8-A9B0AA4BED3B}" srcOrd="0" destOrd="0" presId="urn:microsoft.com/office/officeart/2005/8/layout/hierarchy4"/>
    <dgm:cxn modelId="{57D6A0CE-5183-4AA7-8D85-4D7B46705FA3}" srcId="{E9FFDDC4-CF08-4A0A-A2E5-3C9CB6510BD4}" destId="{584DF6BA-7B00-4B65-9A22-BF0B0C100015}" srcOrd="2" destOrd="0" parTransId="{C4595D90-823F-4606-A88C-F772C296FD74}" sibTransId="{693F0E92-AA5D-43B4-B520-7B332CD83813}"/>
    <dgm:cxn modelId="{FB6D73DE-13E9-4A89-8C20-67694FC00DDB}" srcId="{9B31DEF6-3BDE-421D-B46B-51EC9FE31148}" destId="{5578734A-CB54-4769-81DF-A62FA7044FF4}" srcOrd="0" destOrd="0" parTransId="{2BA6CCCF-0A5E-4C6B-8780-79445D98E313}" sibTransId="{CC340E08-ED5B-4676-B1C3-E5F060CC29AF}"/>
    <dgm:cxn modelId="{AD08D7E3-5D56-4BEF-891D-8FB2C3CAFA8E}" srcId="{8D843402-A0E4-4620-9614-DA335000306E}" destId="{9B31DEF6-3BDE-421D-B46B-51EC9FE31148}" srcOrd="0" destOrd="0" parTransId="{CA24318D-885F-4B31-85C2-B37038E524F8}" sibTransId="{E371123A-6570-417B-ABAD-1A8AF8F328CE}"/>
    <dgm:cxn modelId="{3CA103E9-E169-4CA9-8AE4-7B77D629EA99}" type="presOf" srcId="{8D843402-A0E4-4620-9614-DA335000306E}" destId="{43AB6DF7-05D2-4449-9952-888D62BDDC3E}" srcOrd="0" destOrd="0" presId="urn:microsoft.com/office/officeart/2005/8/layout/hierarchy4"/>
    <dgm:cxn modelId="{881036F6-641D-45EC-A311-074BD6966B17}" type="presOf" srcId="{8F65E588-447E-4794-9B97-1A05990F949D}" destId="{4580E2F2-A6BB-4A58-8DA0-69933656E533}" srcOrd="0" destOrd="0" presId="urn:microsoft.com/office/officeart/2005/8/layout/hierarchy4"/>
    <dgm:cxn modelId="{D741DAB4-244D-4051-A561-C45F59FD6590}" type="presParOf" srcId="{BAD89E01-A9B4-4168-9714-636B601F464D}" destId="{7EF19966-72AB-4B66-8648-C74F4F3A417F}" srcOrd="0" destOrd="0" presId="urn:microsoft.com/office/officeart/2005/8/layout/hierarchy4"/>
    <dgm:cxn modelId="{2555A331-B8FC-4A72-B31A-2D83F643E1AA}" type="presParOf" srcId="{7EF19966-72AB-4B66-8648-C74F4F3A417F}" destId="{43AB6DF7-05D2-4449-9952-888D62BDDC3E}" srcOrd="0" destOrd="0" presId="urn:microsoft.com/office/officeart/2005/8/layout/hierarchy4"/>
    <dgm:cxn modelId="{CC4D3A71-4B2C-4DBD-8DC8-963A26421E7F}" type="presParOf" srcId="{7EF19966-72AB-4B66-8648-C74F4F3A417F}" destId="{59BBAB70-49CA-4FC1-B39B-9A10F76EF067}" srcOrd="1" destOrd="0" presId="urn:microsoft.com/office/officeart/2005/8/layout/hierarchy4"/>
    <dgm:cxn modelId="{34A1265C-36A9-4448-92EA-ED3E3BBD9AD6}" type="presParOf" srcId="{7EF19966-72AB-4B66-8648-C74F4F3A417F}" destId="{9E1237AC-0F41-427F-8FD0-1C7A4AD28F60}" srcOrd="2" destOrd="0" presId="urn:microsoft.com/office/officeart/2005/8/layout/hierarchy4"/>
    <dgm:cxn modelId="{B9790F29-9889-43E0-B047-618011D4B61F}" type="presParOf" srcId="{9E1237AC-0F41-427F-8FD0-1C7A4AD28F60}" destId="{674ABFFC-8CAC-46AE-A7E0-E809CACEE08F}" srcOrd="0" destOrd="0" presId="urn:microsoft.com/office/officeart/2005/8/layout/hierarchy4"/>
    <dgm:cxn modelId="{AADA2E20-AC9D-409C-8BD4-17C449A6989D}" type="presParOf" srcId="{674ABFFC-8CAC-46AE-A7E0-E809CACEE08F}" destId="{8365CF0D-1D7C-41D4-83BD-B3E693E79316}" srcOrd="0" destOrd="0" presId="urn:microsoft.com/office/officeart/2005/8/layout/hierarchy4"/>
    <dgm:cxn modelId="{BA6FF275-63B4-4DFD-9F3D-91071473F6F5}" type="presParOf" srcId="{674ABFFC-8CAC-46AE-A7E0-E809CACEE08F}" destId="{D7E6D5EA-0858-401B-9E7E-8918F1226A03}" srcOrd="1" destOrd="0" presId="urn:microsoft.com/office/officeart/2005/8/layout/hierarchy4"/>
    <dgm:cxn modelId="{D30A8E63-C4DC-4DBA-97E6-6BA48E6FD118}" type="presParOf" srcId="{674ABFFC-8CAC-46AE-A7E0-E809CACEE08F}" destId="{150FCF77-96A3-4365-83F0-B2570C2D8A98}" srcOrd="2" destOrd="0" presId="urn:microsoft.com/office/officeart/2005/8/layout/hierarchy4"/>
    <dgm:cxn modelId="{6B75A4B4-E359-4ED8-9503-00404349C03F}" type="presParOf" srcId="{150FCF77-96A3-4365-83F0-B2570C2D8A98}" destId="{D4587E5C-C87C-4359-86F5-C1DC5DAD2559}" srcOrd="0" destOrd="0" presId="urn:microsoft.com/office/officeart/2005/8/layout/hierarchy4"/>
    <dgm:cxn modelId="{BD70646A-D19E-40BF-A69F-F3F8F62C4065}" type="presParOf" srcId="{D4587E5C-C87C-4359-86F5-C1DC5DAD2559}" destId="{8247D6EB-BC33-4A3D-8D9B-53D66E969543}" srcOrd="0" destOrd="0" presId="urn:microsoft.com/office/officeart/2005/8/layout/hierarchy4"/>
    <dgm:cxn modelId="{DC191D5A-B552-40A2-81D4-E1DF53718CFF}" type="presParOf" srcId="{D4587E5C-C87C-4359-86F5-C1DC5DAD2559}" destId="{E328CCF3-0261-42EE-83C0-6F936D9691C7}" srcOrd="1" destOrd="0" presId="urn:microsoft.com/office/officeart/2005/8/layout/hierarchy4"/>
    <dgm:cxn modelId="{20F03C36-0433-49A8-8D0B-D93EECAB2CE1}" type="presParOf" srcId="{150FCF77-96A3-4365-83F0-B2570C2D8A98}" destId="{C75E746D-15BE-4C9C-9BA0-74469D308566}" srcOrd="1" destOrd="0" presId="urn:microsoft.com/office/officeart/2005/8/layout/hierarchy4"/>
    <dgm:cxn modelId="{B9B8643B-0E87-42F0-8C94-5A0748E8236F}" type="presParOf" srcId="{150FCF77-96A3-4365-83F0-B2570C2D8A98}" destId="{5B59F777-C1FD-4B6B-B477-6979E9F7F1C2}" srcOrd="2" destOrd="0" presId="urn:microsoft.com/office/officeart/2005/8/layout/hierarchy4"/>
    <dgm:cxn modelId="{A74E2EAF-B3FC-4509-8021-5B3289887C2F}" type="presParOf" srcId="{5B59F777-C1FD-4B6B-B477-6979E9F7F1C2}" destId="{4580E2F2-A6BB-4A58-8DA0-69933656E533}" srcOrd="0" destOrd="0" presId="urn:microsoft.com/office/officeart/2005/8/layout/hierarchy4"/>
    <dgm:cxn modelId="{DA00D2A3-DB42-4B3E-B8F4-D2280A6E9000}" type="presParOf" srcId="{5B59F777-C1FD-4B6B-B477-6979E9F7F1C2}" destId="{29345904-55C9-4053-B299-289E6A645B0A}" srcOrd="1" destOrd="0" presId="urn:microsoft.com/office/officeart/2005/8/layout/hierarchy4"/>
    <dgm:cxn modelId="{20E00CE6-1316-4BD6-82A1-9F58617E3278}" type="presParOf" srcId="{9E1237AC-0F41-427F-8FD0-1C7A4AD28F60}" destId="{839B94F5-0D75-4CDA-81DD-62AD266E3407}" srcOrd="1" destOrd="0" presId="urn:microsoft.com/office/officeart/2005/8/layout/hierarchy4"/>
    <dgm:cxn modelId="{2C0F4D11-37C0-4CB6-9FBF-3724CD00764F}" type="presParOf" srcId="{9E1237AC-0F41-427F-8FD0-1C7A4AD28F60}" destId="{4B2A89EF-0C48-409A-94F5-8D278DF6F0BE}" srcOrd="2" destOrd="0" presId="urn:microsoft.com/office/officeart/2005/8/layout/hierarchy4"/>
    <dgm:cxn modelId="{FFDAC612-8BAF-436F-9A64-0C0CF6A7F565}" type="presParOf" srcId="{4B2A89EF-0C48-409A-94F5-8D278DF6F0BE}" destId="{20F3DAFA-937E-4C60-A1E8-A9B0AA4BED3B}" srcOrd="0" destOrd="0" presId="urn:microsoft.com/office/officeart/2005/8/layout/hierarchy4"/>
    <dgm:cxn modelId="{308E3398-B565-4681-A143-26F747D9E8F0}" type="presParOf" srcId="{4B2A89EF-0C48-409A-94F5-8D278DF6F0BE}" destId="{7841CBFE-3575-4CD1-97D8-0D015C17AFEB}" srcOrd="1" destOrd="0" presId="urn:microsoft.com/office/officeart/2005/8/layout/hierarchy4"/>
    <dgm:cxn modelId="{1FFAC6FC-73CF-4590-AF2C-39861ED561EB}" type="presParOf" srcId="{4B2A89EF-0C48-409A-94F5-8D278DF6F0BE}" destId="{7B0414B4-CCE0-4940-8D6C-CC0BB3E40A8C}" srcOrd="2" destOrd="0" presId="urn:microsoft.com/office/officeart/2005/8/layout/hierarchy4"/>
    <dgm:cxn modelId="{F9CEC55E-EB33-447C-9338-B6F8E5B0EF48}" type="presParOf" srcId="{7B0414B4-CCE0-4940-8D6C-CC0BB3E40A8C}" destId="{0C666AE3-BFAE-4661-AEE5-E5E142E00CCB}" srcOrd="0" destOrd="0" presId="urn:microsoft.com/office/officeart/2005/8/layout/hierarchy4"/>
    <dgm:cxn modelId="{8F218B28-B507-43E1-836C-DA1EAC2945CB}" type="presParOf" srcId="{0C666AE3-BFAE-4661-AEE5-E5E142E00CCB}" destId="{03C8968F-EDA4-4187-A776-116FD5A0D063}" srcOrd="0" destOrd="0" presId="urn:microsoft.com/office/officeart/2005/8/layout/hierarchy4"/>
    <dgm:cxn modelId="{2CC87EC9-D77F-463F-86C0-EC4014F067E8}" type="presParOf" srcId="{0C666AE3-BFAE-4661-AEE5-E5E142E00CCB}" destId="{8EF4EAB1-4AD3-4D4C-9DB5-B00EB1136A86}" srcOrd="1" destOrd="0" presId="urn:microsoft.com/office/officeart/2005/8/layout/hierarchy4"/>
    <dgm:cxn modelId="{E06D9490-8563-4211-8879-09169215E7BD}" type="presParOf" srcId="{7B0414B4-CCE0-4940-8D6C-CC0BB3E40A8C}" destId="{271CCDCC-F73C-4B34-B44E-060090CD3B15}" srcOrd="1" destOrd="0" presId="urn:microsoft.com/office/officeart/2005/8/layout/hierarchy4"/>
    <dgm:cxn modelId="{F437DDD0-68B4-4BBE-8C36-4450EE7D6D4A}" type="presParOf" srcId="{7B0414B4-CCE0-4940-8D6C-CC0BB3E40A8C}" destId="{6D144FFB-EEA3-43C0-B5A8-A96343064453}" srcOrd="2" destOrd="0" presId="urn:microsoft.com/office/officeart/2005/8/layout/hierarchy4"/>
    <dgm:cxn modelId="{A75DF001-6C7F-4F1D-9527-EDE72FBC6281}" type="presParOf" srcId="{6D144FFB-EEA3-43C0-B5A8-A96343064453}" destId="{5E75A4B8-9DE0-4A94-B9D2-2E1E30DA640F}" srcOrd="0" destOrd="0" presId="urn:microsoft.com/office/officeart/2005/8/layout/hierarchy4"/>
    <dgm:cxn modelId="{B108178B-00E6-4FA2-886F-FBBA2C467BE5}" type="presParOf" srcId="{6D144FFB-EEA3-43C0-B5A8-A96343064453}" destId="{7907221C-2B80-4D18-986B-31B780723867}" srcOrd="1" destOrd="0" presId="urn:microsoft.com/office/officeart/2005/8/layout/hierarchy4"/>
    <dgm:cxn modelId="{E7A230B0-F9DA-42BA-8C50-FBD71A5BA815}" type="presParOf" srcId="{7B0414B4-CCE0-4940-8D6C-CC0BB3E40A8C}" destId="{F7D98DD0-04AF-4105-B9B0-7FD945DB09D0}" srcOrd="3" destOrd="0" presId="urn:microsoft.com/office/officeart/2005/8/layout/hierarchy4"/>
    <dgm:cxn modelId="{878D2864-701F-453D-912F-50077B702E78}" type="presParOf" srcId="{7B0414B4-CCE0-4940-8D6C-CC0BB3E40A8C}" destId="{7E43CD06-4C3E-4C13-9215-774637D7CD53}" srcOrd="4" destOrd="0" presId="urn:microsoft.com/office/officeart/2005/8/layout/hierarchy4"/>
    <dgm:cxn modelId="{127397AD-435D-4196-BE54-8B391D653DC5}" type="presParOf" srcId="{7E43CD06-4C3E-4C13-9215-774637D7CD53}" destId="{BF4163FE-2BBB-4EFE-B1B3-A85C03A3284E}" srcOrd="0" destOrd="0" presId="urn:microsoft.com/office/officeart/2005/8/layout/hierarchy4"/>
    <dgm:cxn modelId="{6796C8C6-106D-4249-93FF-C7F80B30E7EF}" type="presParOf" srcId="{7E43CD06-4C3E-4C13-9215-774637D7CD53}" destId="{43EBC203-D43F-4947-B6B9-06D8BF20007D}"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B6DF7-05D2-4449-9952-888D62BDDC3E}">
      <dsp:nvSpPr>
        <dsp:cNvPr id="0" name=""/>
        <dsp:cNvSpPr/>
      </dsp:nvSpPr>
      <dsp:spPr>
        <a:xfrm>
          <a:off x="753" y="377"/>
          <a:ext cx="6891525" cy="717521"/>
        </a:xfrm>
        <a:prstGeom prst="roundRect">
          <a:avLst>
            <a:gd name="adj" fmla="val 10000"/>
          </a:avLst>
        </a:prstGeom>
        <a:gradFill rotWithShape="0">
          <a:gsLst>
            <a:gs pos="0">
              <a:srgbClr val="CC9900">
                <a:hueOff val="0"/>
                <a:satOff val="0"/>
                <a:lumOff val="0"/>
                <a:alphaOff val="0"/>
                <a:satMod val="103000"/>
                <a:lumMod val="102000"/>
                <a:tint val="94000"/>
              </a:srgbClr>
            </a:gs>
            <a:gs pos="50000">
              <a:srgbClr val="CC9900">
                <a:hueOff val="0"/>
                <a:satOff val="0"/>
                <a:lumOff val="0"/>
                <a:alphaOff val="0"/>
                <a:satMod val="110000"/>
                <a:lumMod val="100000"/>
                <a:shade val="100000"/>
              </a:srgbClr>
            </a:gs>
            <a:gs pos="100000">
              <a:srgbClr val="CC9900">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800" b="1" kern="1200" dirty="0">
              <a:solidFill>
                <a:schemeClr val="tx1"/>
              </a:solidFill>
              <a:latin typeface="Aptos" panose="02110004020202020204"/>
              <a:ea typeface="+mn-ea"/>
              <a:cs typeface="+mn-cs"/>
            </a:rPr>
            <a:t>Proverbs 15:8-9; 2 Corinthians 9:7</a:t>
          </a:r>
        </a:p>
      </dsp:txBody>
      <dsp:txXfrm>
        <a:off x="21768" y="21392"/>
        <a:ext cx="6849495" cy="675491"/>
      </dsp:txXfrm>
    </dsp:sp>
    <dsp:sp modelId="{8365CF0D-1D7C-41D4-83BD-B3E693E79316}">
      <dsp:nvSpPr>
        <dsp:cNvPr id="0" name=""/>
        <dsp:cNvSpPr/>
      </dsp:nvSpPr>
      <dsp:spPr>
        <a:xfrm>
          <a:off x="7479" y="899972"/>
          <a:ext cx="2899550" cy="845476"/>
        </a:xfrm>
        <a:prstGeom prst="roundRect">
          <a:avLst>
            <a:gd name="adj" fmla="val 10000"/>
          </a:avLst>
        </a:prstGeom>
        <a:gradFill rotWithShape="0">
          <a:gsLst>
            <a:gs pos="0">
              <a:srgbClr val="CC0000">
                <a:hueOff val="0"/>
                <a:satOff val="0"/>
                <a:lumOff val="0"/>
                <a:alphaOff val="0"/>
                <a:satMod val="103000"/>
                <a:lumMod val="102000"/>
                <a:tint val="94000"/>
              </a:srgbClr>
            </a:gs>
            <a:gs pos="50000">
              <a:srgbClr val="CC0000">
                <a:hueOff val="0"/>
                <a:satOff val="0"/>
                <a:lumOff val="0"/>
                <a:alphaOff val="0"/>
                <a:satMod val="110000"/>
                <a:lumMod val="100000"/>
                <a:shade val="100000"/>
              </a:srgbClr>
            </a:gs>
            <a:gs pos="100000">
              <a:srgbClr val="CC0000">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 sz="24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He dislikes it</a:t>
          </a:r>
        </a:p>
      </dsp:txBody>
      <dsp:txXfrm>
        <a:off x="32242" y="924735"/>
        <a:ext cx="2850024" cy="795950"/>
      </dsp:txXfrm>
    </dsp:sp>
    <dsp:sp modelId="{8247D6EB-BC33-4A3D-8D9B-53D66E969543}">
      <dsp:nvSpPr>
        <dsp:cNvPr id="0" name=""/>
        <dsp:cNvSpPr/>
      </dsp:nvSpPr>
      <dsp:spPr>
        <a:xfrm>
          <a:off x="7479" y="1927522"/>
          <a:ext cx="1560536" cy="1721212"/>
        </a:xfrm>
        <a:prstGeom prst="roundRect">
          <a:avLst>
            <a:gd name="adj" fmla="val 10000"/>
          </a:avLst>
        </a:prstGeom>
        <a:solidFill>
          <a:srgbClr val="C00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sacrifice of the wicked</a:t>
          </a:r>
        </a:p>
      </dsp:txBody>
      <dsp:txXfrm>
        <a:off x="53186" y="1973229"/>
        <a:ext cx="1469122" cy="1629798"/>
      </dsp:txXfrm>
    </dsp:sp>
    <dsp:sp modelId="{4580E2F2-A6BB-4A58-8DA0-69933656E533}">
      <dsp:nvSpPr>
        <dsp:cNvPr id="0" name=""/>
        <dsp:cNvSpPr/>
      </dsp:nvSpPr>
      <dsp:spPr>
        <a:xfrm>
          <a:off x="1610976" y="1927522"/>
          <a:ext cx="1296053" cy="1721212"/>
        </a:xfrm>
        <a:prstGeom prst="roundRect">
          <a:avLst>
            <a:gd name="adj" fmla="val 10000"/>
          </a:avLst>
        </a:prstGeom>
        <a:solidFill>
          <a:srgbClr val="0037A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way of the wicked</a:t>
          </a:r>
        </a:p>
      </dsp:txBody>
      <dsp:txXfrm>
        <a:off x="1648936" y="1965482"/>
        <a:ext cx="1220133" cy="1645292"/>
      </dsp:txXfrm>
    </dsp:sp>
    <dsp:sp modelId="{20F3DAFA-937E-4C60-A1E8-A9B0AA4BED3B}">
      <dsp:nvSpPr>
        <dsp:cNvPr id="0" name=""/>
        <dsp:cNvSpPr/>
      </dsp:nvSpPr>
      <dsp:spPr>
        <a:xfrm>
          <a:off x="2992951" y="899972"/>
          <a:ext cx="3892600" cy="84547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It pleases him</a:t>
          </a:r>
        </a:p>
      </dsp:txBody>
      <dsp:txXfrm>
        <a:off x="3017714" y="924735"/>
        <a:ext cx="3843074" cy="795950"/>
      </dsp:txXfrm>
    </dsp:sp>
    <dsp:sp modelId="{03C8968F-EDA4-4187-A776-116FD5A0D063}">
      <dsp:nvSpPr>
        <dsp:cNvPr id="0" name=""/>
        <dsp:cNvSpPr/>
      </dsp:nvSpPr>
      <dsp:spPr>
        <a:xfrm>
          <a:off x="2992951" y="1927522"/>
          <a:ext cx="1301290" cy="1721212"/>
        </a:xfrm>
        <a:prstGeom prst="roundRect">
          <a:avLst>
            <a:gd name="adj" fmla="val 10000"/>
          </a:avLst>
        </a:prstGeom>
        <a:solidFill>
          <a:srgbClr val="FFCC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The prayer of the upright</a:t>
          </a:r>
        </a:p>
      </dsp:txBody>
      <dsp:txXfrm>
        <a:off x="3031064" y="1965635"/>
        <a:ext cx="1225064" cy="1644986"/>
      </dsp:txXfrm>
    </dsp:sp>
    <dsp:sp modelId="{5E75A4B8-9DE0-4A94-B9D2-2E1E30DA640F}">
      <dsp:nvSpPr>
        <dsp:cNvPr id="0" name=""/>
        <dsp:cNvSpPr/>
      </dsp:nvSpPr>
      <dsp:spPr>
        <a:xfrm>
          <a:off x="4337202" y="1927522"/>
          <a:ext cx="1272446" cy="1721212"/>
        </a:xfrm>
        <a:prstGeom prst="roundRect">
          <a:avLst>
            <a:gd name="adj" fmla="val 10000"/>
          </a:avLst>
        </a:prstGeom>
        <a:solidFill>
          <a:srgbClr val="5BD4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He who follows justice</a:t>
          </a:r>
        </a:p>
      </dsp:txBody>
      <dsp:txXfrm>
        <a:off x="4374471" y="1964791"/>
        <a:ext cx="1197908" cy="1646674"/>
      </dsp:txXfrm>
    </dsp:sp>
    <dsp:sp modelId="{BF4163FE-2BBB-4EFE-B1B3-A85C03A3284E}">
      <dsp:nvSpPr>
        <dsp:cNvPr id="0" name=""/>
        <dsp:cNvSpPr/>
      </dsp:nvSpPr>
      <dsp:spPr>
        <a:xfrm>
          <a:off x="5652609" y="1927522"/>
          <a:ext cx="1232942" cy="1721212"/>
        </a:xfrm>
        <a:prstGeom prst="roundRect">
          <a:avLst>
            <a:gd name="adj" fmla="val 10000"/>
          </a:avLst>
        </a:prstGeom>
        <a:solidFill>
          <a:srgbClr val="FFABC7"/>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The cheerful giver</a:t>
          </a:r>
        </a:p>
      </dsp:txBody>
      <dsp:txXfrm>
        <a:off x="5688721" y="1963634"/>
        <a:ext cx="1160718" cy="16489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48C24-3C61-490E-AC78-31D6CF5307DB}" type="datetimeFigureOut">
              <a:rPr lang="es-ES" smtClean="0"/>
              <a:t>05/01/2025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BCB4E-0D07-4591-BF49-5C518A321471}" type="slidenum">
              <a:rPr lang="es-ES" smtClean="0"/>
              <a:t>‹Nº›</a:t>
            </a:fld>
            <a:endParaRPr lang="es-ES"/>
          </a:p>
        </p:txBody>
      </p:sp>
    </p:spTree>
    <p:extLst>
      <p:ext uri="{BB962C8B-B14F-4D97-AF65-F5344CB8AC3E}">
        <p14:creationId xmlns:p14="http://schemas.microsoft.com/office/powerpoint/2010/main" val="24415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FABCB4E-0D07-4591-BF49-5C518A321471}" type="slidenum">
              <a:rPr lang="es-ES" smtClean="0"/>
              <a:t>5</a:t>
            </a:fld>
            <a:endParaRPr lang="es-ES"/>
          </a:p>
        </p:txBody>
      </p:sp>
    </p:spTree>
    <p:extLst>
      <p:ext uri="{BB962C8B-B14F-4D97-AF65-F5344CB8AC3E}">
        <p14:creationId xmlns:p14="http://schemas.microsoft.com/office/powerpoint/2010/main" val="454244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2CD435-2595-E3D3-D6F3-BE58B017A9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75C4761-6E8E-2310-9CCF-06A5FE5D75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D32BAC1-8C52-06D1-514C-0BA900B939CC}"/>
              </a:ext>
            </a:extLst>
          </p:cNvPr>
          <p:cNvSpPr>
            <a:spLocks noGrp="1"/>
          </p:cNvSpPr>
          <p:nvPr>
            <p:ph type="dt" sz="half" idx="10"/>
          </p:nvPr>
        </p:nvSpPr>
        <p:spPr/>
        <p:txBody>
          <a:bodyPr/>
          <a:lstStyle/>
          <a:p>
            <a:fld id="{95F0E0F3-5AC0-4D30-B367-F3F81048F6A1}" type="datetimeFigureOut">
              <a:rPr lang="es-ES" smtClean="0"/>
              <a:t>05/01/2025</a:t>
            </a:fld>
            <a:endParaRPr lang="es-ES"/>
          </a:p>
        </p:txBody>
      </p:sp>
      <p:sp>
        <p:nvSpPr>
          <p:cNvPr id="5" name="Marcador de pie de página 4">
            <a:extLst>
              <a:ext uri="{FF2B5EF4-FFF2-40B4-BE49-F238E27FC236}">
                <a16:creationId xmlns:a16="http://schemas.microsoft.com/office/drawing/2014/main" id="{5E31C621-4FF5-7158-888C-A90FEC1675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87FD80-101F-DDE6-F8A4-081F46D68C70}"/>
              </a:ext>
            </a:extLst>
          </p:cNvPr>
          <p:cNvSpPr>
            <a:spLocks noGrp="1"/>
          </p:cNvSpPr>
          <p:nvPr>
            <p:ph type="sldNum" sz="quarter" idx="12"/>
          </p:nvPr>
        </p:nvSpPr>
        <p:spPr/>
        <p:txBody>
          <a:bodyPr/>
          <a:lstStyle/>
          <a:p>
            <a:fld id="{89DF6EBC-FABE-4D41-8AD4-1A9A57A44B8B}" type="slidenum">
              <a:rPr lang="es-ES" smtClean="0"/>
              <a:t>‹Nº›</a:t>
            </a:fld>
            <a:endParaRPr lang="es-ES"/>
          </a:p>
        </p:txBody>
      </p:sp>
    </p:spTree>
    <p:extLst>
      <p:ext uri="{BB962C8B-B14F-4D97-AF65-F5344CB8AC3E}">
        <p14:creationId xmlns:p14="http://schemas.microsoft.com/office/powerpoint/2010/main" val="283773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2948B-B8DA-FE2E-53FD-D54821D5E32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702D70A-5D7B-8AF2-E052-8084D133844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4C4892-0D85-D778-F86E-5AC89165BFEE}"/>
              </a:ext>
            </a:extLst>
          </p:cNvPr>
          <p:cNvSpPr>
            <a:spLocks noGrp="1"/>
          </p:cNvSpPr>
          <p:nvPr>
            <p:ph type="dt" sz="half" idx="10"/>
          </p:nvPr>
        </p:nvSpPr>
        <p:spPr/>
        <p:txBody>
          <a:bodyPr/>
          <a:lstStyle/>
          <a:p>
            <a:fld id="{95F0E0F3-5AC0-4D30-B367-F3F81048F6A1}" type="datetimeFigureOut">
              <a:rPr lang="es-ES" smtClean="0"/>
              <a:t>05/01/2025</a:t>
            </a:fld>
            <a:endParaRPr lang="es-ES"/>
          </a:p>
        </p:txBody>
      </p:sp>
      <p:sp>
        <p:nvSpPr>
          <p:cNvPr id="5" name="Marcador de pie de página 4">
            <a:extLst>
              <a:ext uri="{FF2B5EF4-FFF2-40B4-BE49-F238E27FC236}">
                <a16:creationId xmlns:a16="http://schemas.microsoft.com/office/drawing/2014/main" id="{72622289-8ECB-7285-A64D-489AB9E93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E12339F-91A0-9220-AD0A-2B5C31B72918}"/>
              </a:ext>
            </a:extLst>
          </p:cNvPr>
          <p:cNvSpPr>
            <a:spLocks noGrp="1"/>
          </p:cNvSpPr>
          <p:nvPr>
            <p:ph type="sldNum" sz="quarter" idx="12"/>
          </p:nvPr>
        </p:nvSpPr>
        <p:spPr/>
        <p:txBody>
          <a:bodyPr/>
          <a:lstStyle/>
          <a:p>
            <a:fld id="{89DF6EBC-FABE-4D41-8AD4-1A9A57A44B8B}" type="slidenum">
              <a:rPr lang="es-ES" smtClean="0"/>
              <a:t>‹Nº›</a:t>
            </a:fld>
            <a:endParaRPr lang="es-ES"/>
          </a:p>
        </p:txBody>
      </p:sp>
    </p:spTree>
    <p:extLst>
      <p:ext uri="{BB962C8B-B14F-4D97-AF65-F5344CB8AC3E}">
        <p14:creationId xmlns:p14="http://schemas.microsoft.com/office/powerpoint/2010/main" val="333344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B9B1B3-BD1B-3009-758C-A5F2AC643C0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D654A57-8F68-D3CA-1038-275D7BAB15E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3E0682A-58BD-3616-75A5-C8F20875570F}"/>
              </a:ext>
            </a:extLst>
          </p:cNvPr>
          <p:cNvSpPr>
            <a:spLocks noGrp="1"/>
          </p:cNvSpPr>
          <p:nvPr>
            <p:ph type="dt" sz="half" idx="10"/>
          </p:nvPr>
        </p:nvSpPr>
        <p:spPr/>
        <p:txBody>
          <a:bodyPr/>
          <a:lstStyle/>
          <a:p>
            <a:fld id="{95F0E0F3-5AC0-4D30-B367-F3F81048F6A1}" type="datetimeFigureOut">
              <a:rPr lang="es-ES" smtClean="0"/>
              <a:t>05/01/2025</a:t>
            </a:fld>
            <a:endParaRPr lang="es-ES"/>
          </a:p>
        </p:txBody>
      </p:sp>
      <p:sp>
        <p:nvSpPr>
          <p:cNvPr id="5" name="Marcador de pie de página 4">
            <a:extLst>
              <a:ext uri="{FF2B5EF4-FFF2-40B4-BE49-F238E27FC236}">
                <a16:creationId xmlns:a16="http://schemas.microsoft.com/office/drawing/2014/main" id="{E4BC0A91-27C2-24C5-E0E1-24C34499E07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5F86E0-0D04-4E56-10E7-4E6FB1D7381E}"/>
              </a:ext>
            </a:extLst>
          </p:cNvPr>
          <p:cNvSpPr>
            <a:spLocks noGrp="1"/>
          </p:cNvSpPr>
          <p:nvPr>
            <p:ph type="sldNum" sz="quarter" idx="12"/>
          </p:nvPr>
        </p:nvSpPr>
        <p:spPr/>
        <p:txBody>
          <a:bodyPr/>
          <a:lstStyle/>
          <a:p>
            <a:fld id="{89DF6EBC-FABE-4D41-8AD4-1A9A57A44B8B}" type="slidenum">
              <a:rPr lang="es-ES" smtClean="0"/>
              <a:t>‹Nº›</a:t>
            </a:fld>
            <a:endParaRPr lang="es-ES"/>
          </a:p>
        </p:txBody>
      </p:sp>
    </p:spTree>
    <p:extLst>
      <p:ext uri="{BB962C8B-B14F-4D97-AF65-F5344CB8AC3E}">
        <p14:creationId xmlns:p14="http://schemas.microsoft.com/office/powerpoint/2010/main" val="20449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0FD23-6F2E-CFF8-6799-A4C3F30EF3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375C63D-279A-602D-7A93-296F2EAA0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408471A-2164-CC60-3B32-8BDF115C11E7}"/>
              </a:ext>
            </a:extLst>
          </p:cNvPr>
          <p:cNvSpPr>
            <a:spLocks noGrp="1"/>
          </p:cNvSpPr>
          <p:nvPr>
            <p:ph type="dt" sz="half" idx="10"/>
          </p:nvPr>
        </p:nvSpPr>
        <p:spPr/>
        <p:txBody>
          <a:bodyPr/>
          <a:lstStyle/>
          <a:p>
            <a:fld id="{1E929F3A-2378-4582-B104-31C68F6FE3B5}" type="datetimeFigureOut">
              <a:rPr lang="es-ES" smtClean="0"/>
              <a:t>05/01/2025</a:t>
            </a:fld>
            <a:endParaRPr lang="es-ES"/>
          </a:p>
        </p:txBody>
      </p:sp>
      <p:sp>
        <p:nvSpPr>
          <p:cNvPr id="5" name="Marcador de pie de página 4">
            <a:extLst>
              <a:ext uri="{FF2B5EF4-FFF2-40B4-BE49-F238E27FC236}">
                <a16:creationId xmlns:a16="http://schemas.microsoft.com/office/drawing/2014/main" id="{D1AD1A70-1BA2-9669-48C9-F734C95803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4EDFD3-2BF4-3005-FC56-688906ECAA6E}"/>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53468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B52D1-FF1E-6804-4545-906FE6A3F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8A6970-E91E-6ADB-2A95-19378D59F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715A75-72C9-F336-BAC0-2D1C7F6D9FEF}"/>
              </a:ext>
            </a:extLst>
          </p:cNvPr>
          <p:cNvSpPr>
            <a:spLocks noGrp="1"/>
          </p:cNvSpPr>
          <p:nvPr>
            <p:ph type="dt" sz="half" idx="10"/>
          </p:nvPr>
        </p:nvSpPr>
        <p:spPr/>
        <p:txBody>
          <a:bodyPr/>
          <a:lstStyle/>
          <a:p>
            <a:fld id="{1E929F3A-2378-4582-B104-31C68F6FE3B5}" type="datetimeFigureOut">
              <a:rPr lang="es-ES" smtClean="0"/>
              <a:t>05/01/2025</a:t>
            </a:fld>
            <a:endParaRPr lang="es-ES"/>
          </a:p>
        </p:txBody>
      </p:sp>
      <p:sp>
        <p:nvSpPr>
          <p:cNvPr id="5" name="Marcador de pie de página 4">
            <a:extLst>
              <a:ext uri="{FF2B5EF4-FFF2-40B4-BE49-F238E27FC236}">
                <a16:creationId xmlns:a16="http://schemas.microsoft.com/office/drawing/2014/main" id="{1D837A27-EE1F-A20B-4C53-B9E1C70146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332424-9D00-F110-D201-9F3B2E0EA1D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33022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07E75-ED4C-42C9-DEC9-1A9E91A7A9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344D50-2FBA-B108-02C7-4A74446AB3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0ADD0A0-D87F-74D8-2FCE-3C6B799C713D}"/>
              </a:ext>
            </a:extLst>
          </p:cNvPr>
          <p:cNvSpPr>
            <a:spLocks noGrp="1"/>
          </p:cNvSpPr>
          <p:nvPr>
            <p:ph type="dt" sz="half" idx="10"/>
          </p:nvPr>
        </p:nvSpPr>
        <p:spPr/>
        <p:txBody>
          <a:bodyPr/>
          <a:lstStyle/>
          <a:p>
            <a:fld id="{1E929F3A-2378-4582-B104-31C68F6FE3B5}" type="datetimeFigureOut">
              <a:rPr lang="es-ES" smtClean="0"/>
              <a:t>05/01/2025</a:t>
            </a:fld>
            <a:endParaRPr lang="es-ES"/>
          </a:p>
        </p:txBody>
      </p:sp>
      <p:sp>
        <p:nvSpPr>
          <p:cNvPr id="5" name="Marcador de pie de página 4">
            <a:extLst>
              <a:ext uri="{FF2B5EF4-FFF2-40B4-BE49-F238E27FC236}">
                <a16:creationId xmlns:a16="http://schemas.microsoft.com/office/drawing/2014/main" id="{2E47E036-42C1-A8E0-CD84-2D64E953A8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375A1C-FE4D-5712-508F-0EAB3795AF76}"/>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9663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766AC-A113-CAFA-C2D3-AD41006062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4087CB-E38B-383F-4D07-99DC89B100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06BA7E-947F-87FB-DEA5-449E16DA57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CCF82AC-ECC6-B251-B3D7-56E7D5F3D0E2}"/>
              </a:ext>
            </a:extLst>
          </p:cNvPr>
          <p:cNvSpPr>
            <a:spLocks noGrp="1"/>
          </p:cNvSpPr>
          <p:nvPr>
            <p:ph type="dt" sz="half" idx="10"/>
          </p:nvPr>
        </p:nvSpPr>
        <p:spPr/>
        <p:txBody>
          <a:bodyPr/>
          <a:lstStyle/>
          <a:p>
            <a:fld id="{1E929F3A-2378-4582-B104-31C68F6FE3B5}" type="datetimeFigureOut">
              <a:rPr lang="es-ES" smtClean="0"/>
              <a:t>05/01/2025</a:t>
            </a:fld>
            <a:endParaRPr lang="es-ES"/>
          </a:p>
        </p:txBody>
      </p:sp>
      <p:sp>
        <p:nvSpPr>
          <p:cNvPr id="6" name="Marcador de pie de página 5">
            <a:extLst>
              <a:ext uri="{FF2B5EF4-FFF2-40B4-BE49-F238E27FC236}">
                <a16:creationId xmlns:a16="http://schemas.microsoft.com/office/drawing/2014/main" id="{A3A8FD4C-0607-64B6-CCA8-7B105E5E7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D603D33-138D-6288-083F-E1C0F73083A0}"/>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401956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FA521-A913-A4CE-52D1-57C0341CC5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9800F9-00BE-94C9-785F-E064616CB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82992D-BF88-1632-405F-9A73C69E80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8915ACD-586A-0CA3-49B8-13AF144FD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052C1DC-3491-83E0-C4A4-81BE2D2387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553FB71-FCF9-2D79-F693-4C51704A0212}"/>
              </a:ext>
            </a:extLst>
          </p:cNvPr>
          <p:cNvSpPr>
            <a:spLocks noGrp="1"/>
          </p:cNvSpPr>
          <p:nvPr>
            <p:ph type="dt" sz="half" idx="10"/>
          </p:nvPr>
        </p:nvSpPr>
        <p:spPr/>
        <p:txBody>
          <a:bodyPr/>
          <a:lstStyle/>
          <a:p>
            <a:fld id="{1E929F3A-2378-4582-B104-31C68F6FE3B5}" type="datetimeFigureOut">
              <a:rPr lang="es-ES" smtClean="0"/>
              <a:t>05/01/2025</a:t>
            </a:fld>
            <a:endParaRPr lang="es-ES"/>
          </a:p>
        </p:txBody>
      </p:sp>
      <p:sp>
        <p:nvSpPr>
          <p:cNvPr id="8" name="Marcador de pie de página 7">
            <a:extLst>
              <a:ext uri="{FF2B5EF4-FFF2-40B4-BE49-F238E27FC236}">
                <a16:creationId xmlns:a16="http://schemas.microsoft.com/office/drawing/2014/main" id="{D08BAEFA-7E9B-0873-6482-E6EEBFE8B5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BEA574-57A5-1FCD-F460-43F9E639392F}"/>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72013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C9802-C439-A15C-DF7F-1E56BCBDEB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78C64-1DEA-5E94-88E8-09F2E01165BF}"/>
              </a:ext>
            </a:extLst>
          </p:cNvPr>
          <p:cNvSpPr>
            <a:spLocks noGrp="1"/>
          </p:cNvSpPr>
          <p:nvPr>
            <p:ph type="dt" sz="half" idx="10"/>
          </p:nvPr>
        </p:nvSpPr>
        <p:spPr/>
        <p:txBody>
          <a:bodyPr/>
          <a:lstStyle/>
          <a:p>
            <a:fld id="{1E929F3A-2378-4582-B104-31C68F6FE3B5}" type="datetimeFigureOut">
              <a:rPr lang="es-ES" smtClean="0"/>
              <a:t>05/01/2025</a:t>
            </a:fld>
            <a:endParaRPr lang="es-ES"/>
          </a:p>
        </p:txBody>
      </p:sp>
      <p:sp>
        <p:nvSpPr>
          <p:cNvPr id="4" name="Marcador de pie de página 3">
            <a:extLst>
              <a:ext uri="{FF2B5EF4-FFF2-40B4-BE49-F238E27FC236}">
                <a16:creationId xmlns:a16="http://schemas.microsoft.com/office/drawing/2014/main" id="{01E3BD8B-66D7-681F-911A-BBEA1BAF304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2B1B50F-1EBB-5C9D-81E7-17F93DE8437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8384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60CAA1-B935-7E45-66E5-8EA5868A10A4}"/>
              </a:ext>
            </a:extLst>
          </p:cNvPr>
          <p:cNvSpPr>
            <a:spLocks noGrp="1"/>
          </p:cNvSpPr>
          <p:nvPr>
            <p:ph type="dt" sz="half" idx="10"/>
          </p:nvPr>
        </p:nvSpPr>
        <p:spPr/>
        <p:txBody>
          <a:bodyPr/>
          <a:lstStyle/>
          <a:p>
            <a:fld id="{1E929F3A-2378-4582-B104-31C68F6FE3B5}" type="datetimeFigureOut">
              <a:rPr lang="es-ES" smtClean="0"/>
              <a:t>05/01/2025</a:t>
            </a:fld>
            <a:endParaRPr lang="es-ES"/>
          </a:p>
        </p:txBody>
      </p:sp>
      <p:sp>
        <p:nvSpPr>
          <p:cNvPr id="3" name="Marcador de pie de página 2">
            <a:extLst>
              <a:ext uri="{FF2B5EF4-FFF2-40B4-BE49-F238E27FC236}">
                <a16:creationId xmlns:a16="http://schemas.microsoft.com/office/drawing/2014/main" id="{0F43C05B-22B1-9DF9-F830-B92C965856B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92DEF5E-6901-DF2B-6512-3960563853F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23979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46AC3-661C-E89A-48A3-74509C3F6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35C70F1-3AA5-CDC1-766F-0C4040677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AD577B8-D124-AACC-5075-5EF5CE019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8938B-B1FC-456D-A135-18D6E362E6E6}"/>
              </a:ext>
            </a:extLst>
          </p:cNvPr>
          <p:cNvSpPr>
            <a:spLocks noGrp="1"/>
          </p:cNvSpPr>
          <p:nvPr>
            <p:ph type="dt" sz="half" idx="10"/>
          </p:nvPr>
        </p:nvSpPr>
        <p:spPr/>
        <p:txBody>
          <a:bodyPr/>
          <a:lstStyle/>
          <a:p>
            <a:fld id="{1E929F3A-2378-4582-B104-31C68F6FE3B5}" type="datetimeFigureOut">
              <a:rPr lang="es-ES" smtClean="0"/>
              <a:t>05/01/2025</a:t>
            </a:fld>
            <a:endParaRPr lang="es-ES"/>
          </a:p>
        </p:txBody>
      </p:sp>
      <p:sp>
        <p:nvSpPr>
          <p:cNvPr id="6" name="Marcador de pie de página 5">
            <a:extLst>
              <a:ext uri="{FF2B5EF4-FFF2-40B4-BE49-F238E27FC236}">
                <a16:creationId xmlns:a16="http://schemas.microsoft.com/office/drawing/2014/main" id="{444F84D8-0945-7ABA-0495-168A35E5FC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35C9DB-88C3-52EE-A4CD-7D3BE4D47A3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70977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B140F-D942-BE52-0892-EE1AFC3ADE1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AF60E78-2894-6BB4-3832-E6DF93A3A45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F178C2-F63F-0D42-CDEC-5810CC072C9A}"/>
              </a:ext>
            </a:extLst>
          </p:cNvPr>
          <p:cNvSpPr>
            <a:spLocks noGrp="1"/>
          </p:cNvSpPr>
          <p:nvPr>
            <p:ph type="dt" sz="half" idx="10"/>
          </p:nvPr>
        </p:nvSpPr>
        <p:spPr/>
        <p:txBody>
          <a:bodyPr/>
          <a:lstStyle/>
          <a:p>
            <a:fld id="{95F0E0F3-5AC0-4D30-B367-F3F81048F6A1}" type="datetimeFigureOut">
              <a:rPr lang="es-ES" smtClean="0"/>
              <a:t>05/01/2025</a:t>
            </a:fld>
            <a:endParaRPr lang="es-ES"/>
          </a:p>
        </p:txBody>
      </p:sp>
      <p:sp>
        <p:nvSpPr>
          <p:cNvPr id="5" name="Marcador de pie de página 4">
            <a:extLst>
              <a:ext uri="{FF2B5EF4-FFF2-40B4-BE49-F238E27FC236}">
                <a16:creationId xmlns:a16="http://schemas.microsoft.com/office/drawing/2014/main" id="{D75159F7-E6C3-9CC1-8FBF-3DCF37886F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55010D-097F-9D45-7627-49B50935A696}"/>
              </a:ext>
            </a:extLst>
          </p:cNvPr>
          <p:cNvSpPr>
            <a:spLocks noGrp="1"/>
          </p:cNvSpPr>
          <p:nvPr>
            <p:ph type="sldNum" sz="quarter" idx="12"/>
          </p:nvPr>
        </p:nvSpPr>
        <p:spPr/>
        <p:txBody>
          <a:bodyPr/>
          <a:lstStyle/>
          <a:p>
            <a:fld id="{89DF6EBC-FABE-4D41-8AD4-1A9A57A44B8B}" type="slidenum">
              <a:rPr lang="es-ES" smtClean="0"/>
              <a:t>‹Nº›</a:t>
            </a:fld>
            <a:endParaRPr lang="es-ES"/>
          </a:p>
        </p:txBody>
      </p:sp>
    </p:spTree>
    <p:extLst>
      <p:ext uri="{BB962C8B-B14F-4D97-AF65-F5344CB8AC3E}">
        <p14:creationId xmlns:p14="http://schemas.microsoft.com/office/powerpoint/2010/main" val="363685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09395-DBC9-85C2-79D3-25CC65912B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2832D85-0FF8-0DE3-CEFB-91F2AC2CC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78E9981-96BE-C8B2-6BC1-4FFE79E46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101998-D5B5-047C-061E-E23D76213FA9}"/>
              </a:ext>
            </a:extLst>
          </p:cNvPr>
          <p:cNvSpPr>
            <a:spLocks noGrp="1"/>
          </p:cNvSpPr>
          <p:nvPr>
            <p:ph type="dt" sz="half" idx="10"/>
          </p:nvPr>
        </p:nvSpPr>
        <p:spPr/>
        <p:txBody>
          <a:bodyPr/>
          <a:lstStyle/>
          <a:p>
            <a:fld id="{1E929F3A-2378-4582-B104-31C68F6FE3B5}" type="datetimeFigureOut">
              <a:rPr lang="es-ES" smtClean="0"/>
              <a:t>05/01/2025</a:t>
            </a:fld>
            <a:endParaRPr lang="es-ES"/>
          </a:p>
        </p:txBody>
      </p:sp>
      <p:sp>
        <p:nvSpPr>
          <p:cNvPr id="6" name="Marcador de pie de página 5">
            <a:extLst>
              <a:ext uri="{FF2B5EF4-FFF2-40B4-BE49-F238E27FC236}">
                <a16:creationId xmlns:a16="http://schemas.microsoft.com/office/drawing/2014/main" id="{10DA2B2B-9752-8137-8640-DB0CFAC164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BF970B-F461-E84C-3DB8-6CF57CC5EB6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68421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F3044-0172-F1F3-D854-4DDC307325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A8A2C-C03E-B0AA-279C-1E957E0D73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FB8689-B406-4A0E-DC06-FE350D525824}"/>
              </a:ext>
            </a:extLst>
          </p:cNvPr>
          <p:cNvSpPr>
            <a:spLocks noGrp="1"/>
          </p:cNvSpPr>
          <p:nvPr>
            <p:ph type="dt" sz="half" idx="10"/>
          </p:nvPr>
        </p:nvSpPr>
        <p:spPr/>
        <p:txBody>
          <a:bodyPr/>
          <a:lstStyle/>
          <a:p>
            <a:fld id="{1E929F3A-2378-4582-B104-31C68F6FE3B5}" type="datetimeFigureOut">
              <a:rPr lang="es-ES" smtClean="0"/>
              <a:t>05/01/2025</a:t>
            </a:fld>
            <a:endParaRPr lang="es-ES"/>
          </a:p>
        </p:txBody>
      </p:sp>
      <p:sp>
        <p:nvSpPr>
          <p:cNvPr id="5" name="Marcador de pie de página 4">
            <a:extLst>
              <a:ext uri="{FF2B5EF4-FFF2-40B4-BE49-F238E27FC236}">
                <a16:creationId xmlns:a16="http://schemas.microsoft.com/office/drawing/2014/main" id="{D41EF2E9-83DF-F371-3CA4-DE62BE3F5A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D3A2E-A5FF-7763-8E3F-68AC33264BF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67015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7EE710-6262-2FDE-7E4F-9C8FE81FAE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B43517-2B2F-343E-5832-ECAADB4FF6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672CC2-D6B7-FD91-C0EA-20C86FFDA48D}"/>
              </a:ext>
            </a:extLst>
          </p:cNvPr>
          <p:cNvSpPr>
            <a:spLocks noGrp="1"/>
          </p:cNvSpPr>
          <p:nvPr>
            <p:ph type="dt" sz="half" idx="10"/>
          </p:nvPr>
        </p:nvSpPr>
        <p:spPr/>
        <p:txBody>
          <a:bodyPr/>
          <a:lstStyle/>
          <a:p>
            <a:fld id="{1E929F3A-2378-4582-B104-31C68F6FE3B5}" type="datetimeFigureOut">
              <a:rPr lang="es-ES" smtClean="0"/>
              <a:t>05/01/2025</a:t>
            </a:fld>
            <a:endParaRPr lang="es-ES"/>
          </a:p>
        </p:txBody>
      </p:sp>
      <p:sp>
        <p:nvSpPr>
          <p:cNvPr id="5" name="Marcador de pie de página 4">
            <a:extLst>
              <a:ext uri="{FF2B5EF4-FFF2-40B4-BE49-F238E27FC236}">
                <a16:creationId xmlns:a16="http://schemas.microsoft.com/office/drawing/2014/main" id="{4AA70A04-375F-CA7F-65D4-41E1195F01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26A958-CAB6-C4E4-FD1B-F6B880E8A82A}"/>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65378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D6135D-D708-C4CD-B75C-9933641AD2D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A7B8711-9B5D-89BA-DDB4-DE3E18DC23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593E45-3F6C-F889-9997-833F1B335B79}"/>
              </a:ext>
            </a:extLst>
          </p:cNvPr>
          <p:cNvSpPr>
            <a:spLocks noGrp="1"/>
          </p:cNvSpPr>
          <p:nvPr>
            <p:ph type="dt" sz="half" idx="10"/>
          </p:nvPr>
        </p:nvSpPr>
        <p:spPr/>
        <p:txBody>
          <a:bodyPr/>
          <a:lstStyle/>
          <a:p>
            <a:fld id="{95F0E0F3-5AC0-4D30-B367-F3F81048F6A1}" type="datetimeFigureOut">
              <a:rPr lang="es-ES" smtClean="0"/>
              <a:t>05/01/2025</a:t>
            </a:fld>
            <a:endParaRPr lang="es-ES"/>
          </a:p>
        </p:txBody>
      </p:sp>
      <p:sp>
        <p:nvSpPr>
          <p:cNvPr id="5" name="Marcador de pie de página 4">
            <a:extLst>
              <a:ext uri="{FF2B5EF4-FFF2-40B4-BE49-F238E27FC236}">
                <a16:creationId xmlns:a16="http://schemas.microsoft.com/office/drawing/2014/main" id="{E01B6438-0F85-DBF7-4FE3-41B3EDDDD8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BCD4B49-4CDD-FEA4-D81A-D986AB74A7CD}"/>
              </a:ext>
            </a:extLst>
          </p:cNvPr>
          <p:cNvSpPr>
            <a:spLocks noGrp="1"/>
          </p:cNvSpPr>
          <p:nvPr>
            <p:ph type="sldNum" sz="quarter" idx="12"/>
          </p:nvPr>
        </p:nvSpPr>
        <p:spPr/>
        <p:txBody>
          <a:bodyPr/>
          <a:lstStyle/>
          <a:p>
            <a:fld id="{89DF6EBC-FABE-4D41-8AD4-1A9A57A44B8B}" type="slidenum">
              <a:rPr lang="es-ES" smtClean="0"/>
              <a:t>‹Nº›</a:t>
            </a:fld>
            <a:endParaRPr lang="es-ES"/>
          </a:p>
        </p:txBody>
      </p:sp>
    </p:spTree>
    <p:extLst>
      <p:ext uri="{BB962C8B-B14F-4D97-AF65-F5344CB8AC3E}">
        <p14:creationId xmlns:p14="http://schemas.microsoft.com/office/powerpoint/2010/main" val="163455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3E8C9-0C22-E931-730B-37683B4116D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BD54F2-BC94-553B-4B79-50B62FDE607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00A6E77-24EE-4011-4CFE-3D9395C2B7A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95769FC-C4C5-7E62-CAC1-70AC71CF527D}"/>
              </a:ext>
            </a:extLst>
          </p:cNvPr>
          <p:cNvSpPr>
            <a:spLocks noGrp="1"/>
          </p:cNvSpPr>
          <p:nvPr>
            <p:ph type="dt" sz="half" idx="10"/>
          </p:nvPr>
        </p:nvSpPr>
        <p:spPr/>
        <p:txBody>
          <a:bodyPr/>
          <a:lstStyle/>
          <a:p>
            <a:fld id="{95F0E0F3-5AC0-4D30-B367-F3F81048F6A1}" type="datetimeFigureOut">
              <a:rPr lang="es-ES" smtClean="0"/>
              <a:t>05/01/2025</a:t>
            </a:fld>
            <a:endParaRPr lang="es-ES"/>
          </a:p>
        </p:txBody>
      </p:sp>
      <p:sp>
        <p:nvSpPr>
          <p:cNvPr id="6" name="Marcador de pie de página 5">
            <a:extLst>
              <a:ext uri="{FF2B5EF4-FFF2-40B4-BE49-F238E27FC236}">
                <a16:creationId xmlns:a16="http://schemas.microsoft.com/office/drawing/2014/main" id="{7563BEFD-E9ED-D049-1FE8-8414F0617B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B6C834-4705-5377-C7D2-E2082AC1520B}"/>
              </a:ext>
            </a:extLst>
          </p:cNvPr>
          <p:cNvSpPr>
            <a:spLocks noGrp="1"/>
          </p:cNvSpPr>
          <p:nvPr>
            <p:ph type="sldNum" sz="quarter" idx="12"/>
          </p:nvPr>
        </p:nvSpPr>
        <p:spPr/>
        <p:txBody>
          <a:bodyPr/>
          <a:lstStyle/>
          <a:p>
            <a:fld id="{89DF6EBC-FABE-4D41-8AD4-1A9A57A44B8B}" type="slidenum">
              <a:rPr lang="es-ES" smtClean="0"/>
              <a:t>‹Nº›</a:t>
            </a:fld>
            <a:endParaRPr lang="es-ES"/>
          </a:p>
        </p:txBody>
      </p:sp>
    </p:spTree>
    <p:extLst>
      <p:ext uri="{BB962C8B-B14F-4D97-AF65-F5344CB8AC3E}">
        <p14:creationId xmlns:p14="http://schemas.microsoft.com/office/powerpoint/2010/main" val="283225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A665B-B613-D169-B4C4-8DA5EA9A33E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C28907A-E454-546E-82A2-46BD1538AF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D9F6573-D125-72D2-7FCB-132EC2C0B5D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13D9960-D3AD-E6D2-89DD-1A725D5EB4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4055CAE-D133-8FDA-EFEB-3CAF4F93CC3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281F573-05D7-24BC-362F-4961B9C6E6D3}"/>
              </a:ext>
            </a:extLst>
          </p:cNvPr>
          <p:cNvSpPr>
            <a:spLocks noGrp="1"/>
          </p:cNvSpPr>
          <p:nvPr>
            <p:ph type="dt" sz="half" idx="10"/>
          </p:nvPr>
        </p:nvSpPr>
        <p:spPr/>
        <p:txBody>
          <a:bodyPr/>
          <a:lstStyle/>
          <a:p>
            <a:fld id="{95F0E0F3-5AC0-4D30-B367-F3F81048F6A1}" type="datetimeFigureOut">
              <a:rPr lang="es-ES" smtClean="0"/>
              <a:t>05/01/2025</a:t>
            </a:fld>
            <a:endParaRPr lang="es-ES"/>
          </a:p>
        </p:txBody>
      </p:sp>
      <p:sp>
        <p:nvSpPr>
          <p:cNvPr id="8" name="Marcador de pie de página 7">
            <a:extLst>
              <a:ext uri="{FF2B5EF4-FFF2-40B4-BE49-F238E27FC236}">
                <a16:creationId xmlns:a16="http://schemas.microsoft.com/office/drawing/2014/main" id="{79828AB6-758F-EF9A-C379-B2DA4BDFFDE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D9F330A-87D0-664E-A267-963E7DC3D6A3}"/>
              </a:ext>
            </a:extLst>
          </p:cNvPr>
          <p:cNvSpPr>
            <a:spLocks noGrp="1"/>
          </p:cNvSpPr>
          <p:nvPr>
            <p:ph type="sldNum" sz="quarter" idx="12"/>
          </p:nvPr>
        </p:nvSpPr>
        <p:spPr/>
        <p:txBody>
          <a:bodyPr/>
          <a:lstStyle/>
          <a:p>
            <a:fld id="{89DF6EBC-FABE-4D41-8AD4-1A9A57A44B8B}" type="slidenum">
              <a:rPr lang="es-ES" smtClean="0"/>
              <a:t>‹Nº›</a:t>
            </a:fld>
            <a:endParaRPr lang="es-ES"/>
          </a:p>
        </p:txBody>
      </p:sp>
    </p:spTree>
    <p:extLst>
      <p:ext uri="{BB962C8B-B14F-4D97-AF65-F5344CB8AC3E}">
        <p14:creationId xmlns:p14="http://schemas.microsoft.com/office/powerpoint/2010/main" val="399395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348D0-FF9A-0550-8730-5AA7590C07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A882121-B549-3FB4-2E9C-51011F8D9710}"/>
              </a:ext>
            </a:extLst>
          </p:cNvPr>
          <p:cNvSpPr>
            <a:spLocks noGrp="1"/>
          </p:cNvSpPr>
          <p:nvPr>
            <p:ph type="dt" sz="half" idx="10"/>
          </p:nvPr>
        </p:nvSpPr>
        <p:spPr/>
        <p:txBody>
          <a:bodyPr/>
          <a:lstStyle/>
          <a:p>
            <a:fld id="{95F0E0F3-5AC0-4D30-B367-F3F81048F6A1}" type="datetimeFigureOut">
              <a:rPr lang="es-ES" smtClean="0"/>
              <a:t>05/01/2025</a:t>
            </a:fld>
            <a:endParaRPr lang="es-ES"/>
          </a:p>
        </p:txBody>
      </p:sp>
      <p:sp>
        <p:nvSpPr>
          <p:cNvPr id="4" name="Marcador de pie de página 3">
            <a:extLst>
              <a:ext uri="{FF2B5EF4-FFF2-40B4-BE49-F238E27FC236}">
                <a16:creationId xmlns:a16="http://schemas.microsoft.com/office/drawing/2014/main" id="{047E50C8-5A71-11AA-6F14-52894465722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47D4DDD-5E1C-87CC-82A3-5A643A96818F}"/>
              </a:ext>
            </a:extLst>
          </p:cNvPr>
          <p:cNvSpPr>
            <a:spLocks noGrp="1"/>
          </p:cNvSpPr>
          <p:nvPr>
            <p:ph type="sldNum" sz="quarter" idx="12"/>
          </p:nvPr>
        </p:nvSpPr>
        <p:spPr/>
        <p:txBody>
          <a:bodyPr/>
          <a:lstStyle/>
          <a:p>
            <a:fld id="{89DF6EBC-FABE-4D41-8AD4-1A9A57A44B8B}" type="slidenum">
              <a:rPr lang="es-ES" smtClean="0"/>
              <a:t>‹Nº›</a:t>
            </a:fld>
            <a:endParaRPr lang="es-ES"/>
          </a:p>
        </p:txBody>
      </p:sp>
    </p:spTree>
    <p:extLst>
      <p:ext uri="{BB962C8B-B14F-4D97-AF65-F5344CB8AC3E}">
        <p14:creationId xmlns:p14="http://schemas.microsoft.com/office/powerpoint/2010/main" val="345930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91A40B8-724E-6C49-19E6-87D0F334982E}"/>
              </a:ext>
            </a:extLst>
          </p:cNvPr>
          <p:cNvSpPr>
            <a:spLocks noGrp="1"/>
          </p:cNvSpPr>
          <p:nvPr>
            <p:ph type="dt" sz="half" idx="10"/>
          </p:nvPr>
        </p:nvSpPr>
        <p:spPr/>
        <p:txBody>
          <a:bodyPr/>
          <a:lstStyle/>
          <a:p>
            <a:fld id="{95F0E0F3-5AC0-4D30-B367-F3F81048F6A1}" type="datetimeFigureOut">
              <a:rPr lang="es-ES" smtClean="0"/>
              <a:t>05/01/2025</a:t>
            </a:fld>
            <a:endParaRPr lang="es-ES"/>
          </a:p>
        </p:txBody>
      </p:sp>
      <p:sp>
        <p:nvSpPr>
          <p:cNvPr id="3" name="Marcador de pie de página 2">
            <a:extLst>
              <a:ext uri="{FF2B5EF4-FFF2-40B4-BE49-F238E27FC236}">
                <a16:creationId xmlns:a16="http://schemas.microsoft.com/office/drawing/2014/main" id="{FDD65AE5-8718-3ECD-DC2C-73ABA5CCB55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87A55D6-19D1-2D4F-3863-6A4BE9A48C0E}"/>
              </a:ext>
            </a:extLst>
          </p:cNvPr>
          <p:cNvSpPr>
            <a:spLocks noGrp="1"/>
          </p:cNvSpPr>
          <p:nvPr>
            <p:ph type="sldNum" sz="quarter" idx="12"/>
          </p:nvPr>
        </p:nvSpPr>
        <p:spPr/>
        <p:txBody>
          <a:bodyPr/>
          <a:lstStyle/>
          <a:p>
            <a:fld id="{89DF6EBC-FABE-4D41-8AD4-1A9A57A44B8B}" type="slidenum">
              <a:rPr lang="es-ES" smtClean="0"/>
              <a:t>‹Nº›</a:t>
            </a:fld>
            <a:endParaRPr lang="es-ES"/>
          </a:p>
        </p:txBody>
      </p:sp>
    </p:spTree>
    <p:extLst>
      <p:ext uri="{BB962C8B-B14F-4D97-AF65-F5344CB8AC3E}">
        <p14:creationId xmlns:p14="http://schemas.microsoft.com/office/powerpoint/2010/main" val="127752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62A20-9C93-BE1E-4810-192A49E620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6E003F-9CC0-E6C5-7E53-7CCF9BEB6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E33C345-16CF-F3FF-ED09-74C21A602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F7F88C-35DC-D6B7-7A22-5E6B0926F999}"/>
              </a:ext>
            </a:extLst>
          </p:cNvPr>
          <p:cNvSpPr>
            <a:spLocks noGrp="1"/>
          </p:cNvSpPr>
          <p:nvPr>
            <p:ph type="dt" sz="half" idx="10"/>
          </p:nvPr>
        </p:nvSpPr>
        <p:spPr/>
        <p:txBody>
          <a:bodyPr/>
          <a:lstStyle/>
          <a:p>
            <a:fld id="{95F0E0F3-5AC0-4D30-B367-F3F81048F6A1}" type="datetimeFigureOut">
              <a:rPr lang="es-ES" smtClean="0"/>
              <a:t>05/01/2025</a:t>
            </a:fld>
            <a:endParaRPr lang="es-ES"/>
          </a:p>
        </p:txBody>
      </p:sp>
      <p:sp>
        <p:nvSpPr>
          <p:cNvPr id="6" name="Marcador de pie de página 5">
            <a:extLst>
              <a:ext uri="{FF2B5EF4-FFF2-40B4-BE49-F238E27FC236}">
                <a16:creationId xmlns:a16="http://schemas.microsoft.com/office/drawing/2014/main" id="{A6097309-90F2-EBBA-A799-FF102A8BBFE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21C32F-03EF-819F-058B-4612C5FA351D}"/>
              </a:ext>
            </a:extLst>
          </p:cNvPr>
          <p:cNvSpPr>
            <a:spLocks noGrp="1"/>
          </p:cNvSpPr>
          <p:nvPr>
            <p:ph type="sldNum" sz="quarter" idx="12"/>
          </p:nvPr>
        </p:nvSpPr>
        <p:spPr/>
        <p:txBody>
          <a:bodyPr/>
          <a:lstStyle/>
          <a:p>
            <a:fld id="{89DF6EBC-FABE-4D41-8AD4-1A9A57A44B8B}" type="slidenum">
              <a:rPr lang="es-ES" smtClean="0"/>
              <a:t>‹Nº›</a:t>
            </a:fld>
            <a:endParaRPr lang="es-ES"/>
          </a:p>
        </p:txBody>
      </p:sp>
    </p:spTree>
    <p:extLst>
      <p:ext uri="{BB962C8B-B14F-4D97-AF65-F5344CB8AC3E}">
        <p14:creationId xmlns:p14="http://schemas.microsoft.com/office/powerpoint/2010/main" val="359673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20D518-EAFE-2482-4106-367E81E2DE9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6AC15EA-32D7-5824-3728-6369579C4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9B8E128-BEE0-0DDC-3D3A-D72941912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8B85B92-2648-49B5-E136-FD6F34722CD2}"/>
              </a:ext>
            </a:extLst>
          </p:cNvPr>
          <p:cNvSpPr>
            <a:spLocks noGrp="1"/>
          </p:cNvSpPr>
          <p:nvPr>
            <p:ph type="dt" sz="half" idx="10"/>
          </p:nvPr>
        </p:nvSpPr>
        <p:spPr/>
        <p:txBody>
          <a:bodyPr/>
          <a:lstStyle/>
          <a:p>
            <a:fld id="{95F0E0F3-5AC0-4D30-B367-F3F81048F6A1}" type="datetimeFigureOut">
              <a:rPr lang="es-ES" smtClean="0"/>
              <a:t>05/01/2025</a:t>
            </a:fld>
            <a:endParaRPr lang="es-ES"/>
          </a:p>
        </p:txBody>
      </p:sp>
      <p:sp>
        <p:nvSpPr>
          <p:cNvPr id="6" name="Marcador de pie de página 5">
            <a:extLst>
              <a:ext uri="{FF2B5EF4-FFF2-40B4-BE49-F238E27FC236}">
                <a16:creationId xmlns:a16="http://schemas.microsoft.com/office/drawing/2014/main" id="{9693539B-7F20-739A-1EE3-B5FF654CDE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171AB11-80B6-7953-FAA8-443E43919698}"/>
              </a:ext>
            </a:extLst>
          </p:cNvPr>
          <p:cNvSpPr>
            <a:spLocks noGrp="1"/>
          </p:cNvSpPr>
          <p:nvPr>
            <p:ph type="sldNum" sz="quarter" idx="12"/>
          </p:nvPr>
        </p:nvSpPr>
        <p:spPr/>
        <p:txBody>
          <a:bodyPr/>
          <a:lstStyle/>
          <a:p>
            <a:fld id="{89DF6EBC-FABE-4D41-8AD4-1A9A57A44B8B}" type="slidenum">
              <a:rPr lang="es-ES" smtClean="0"/>
              <a:t>‹Nº›</a:t>
            </a:fld>
            <a:endParaRPr lang="es-ES"/>
          </a:p>
        </p:txBody>
      </p:sp>
    </p:spTree>
    <p:extLst>
      <p:ext uri="{BB962C8B-B14F-4D97-AF65-F5344CB8AC3E}">
        <p14:creationId xmlns:p14="http://schemas.microsoft.com/office/powerpoint/2010/main" val="22699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9E41AC9-F1E5-3448-C4F2-FFCBED8B84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2568D3F-227B-74B3-8A4B-666D1EA0C3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325A9D6-E7BE-BAFB-CDA4-FA1556356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F0E0F3-5AC0-4D30-B367-F3F81048F6A1}" type="datetimeFigureOut">
              <a:rPr lang="es-ES" smtClean="0"/>
              <a:t>05/01/2025</a:t>
            </a:fld>
            <a:endParaRPr lang="es-ES"/>
          </a:p>
        </p:txBody>
      </p:sp>
      <p:sp>
        <p:nvSpPr>
          <p:cNvPr id="5" name="Marcador de pie de página 4">
            <a:extLst>
              <a:ext uri="{FF2B5EF4-FFF2-40B4-BE49-F238E27FC236}">
                <a16:creationId xmlns:a16="http://schemas.microsoft.com/office/drawing/2014/main" id="{03CC91F5-316D-99ED-AF19-CD857C98E0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69B7E76-6F74-9DDA-DFBC-D7AAE6A1AA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DF6EBC-FABE-4D41-8AD4-1A9A57A44B8B}" type="slidenum">
              <a:rPr lang="es-ES" smtClean="0"/>
              <a:t>‹Nº›</a:t>
            </a:fld>
            <a:endParaRPr lang="es-ES"/>
          </a:p>
        </p:txBody>
      </p:sp>
    </p:spTree>
    <p:extLst>
      <p:ext uri="{BB962C8B-B14F-4D97-AF65-F5344CB8AC3E}">
        <p14:creationId xmlns:p14="http://schemas.microsoft.com/office/powerpoint/2010/main" val="146102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05B8B6-2961-D511-9BDA-A77632687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55388F-4A3D-D510-33FE-F66C712DF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0D3527-DE3C-ECF3-5142-BFDA39AF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29F3A-2378-4582-B104-31C68F6FE3B5}" type="datetimeFigureOut">
              <a:rPr lang="es-ES" smtClean="0"/>
              <a:t>05/01/2025</a:t>
            </a:fld>
            <a:endParaRPr lang="es-ES"/>
          </a:p>
        </p:txBody>
      </p:sp>
      <p:sp>
        <p:nvSpPr>
          <p:cNvPr id="5" name="Marcador de pie de página 4">
            <a:extLst>
              <a:ext uri="{FF2B5EF4-FFF2-40B4-BE49-F238E27FC236}">
                <a16:creationId xmlns:a16="http://schemas.microsoft.com/office/drawing/2014/main" id="{C66A085A-AF03-6121-2884-074590F3D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BC0A4EC-9E15-D854-7C8D-7AD9B543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30AEF-3586-442E-9931-F987D0655E54}" type="slidenum">
              <a:rPr lang="es-ES" smtClean="0"/>
              <a:t>‹Nº›</a:t>
            </a:fld>
            <a:endParaRPr lang="es-ES"/>
          </a:p>
        </p:txBody>
      </p:sp>
    </p:spTree>
    <p:extLst>
      <p:ext uri="{BB962C8B-B14F-4D97-AF65-F5344CB8AC3E}">
        <p14:creationId xmlns:p14="http://schemas.microsoft.com/office/powerpoint/2010/main" val="4073254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jpeg"/><Relationship Id="rId7" Type="http://schemas.openxmlformats.org/officeDocument/2006/relationships/diagramColors" Target="../diagrams/colors1.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3.jpeg"/><Relationship Id="rId5" Type="http://schemas.openxmlformats.org/officeDocument/2006/relationships/diagramLayout" Target="../diagrams/layout1.xml"/><Relationship Id="rId10" Type="http://schemas.microsoft.com/office/2007/relationships/hdphoto" Target="../media/hdphoto2.wdp"/><Relationship Id="rId4" Type="http://schemas.openxmlformats.org/officeDocument/2006/relationships/diagramData" Target="../diagrams/data1.xml"/><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49EC687-ACD3-8260-8A84-A57AE6EF2EC8}"/>
              </a:ext>
            </a:extLst>
          </p:cNvPr>
          <p:cNvSpPr txBox="1"/>
          <p:nvPr/>
        </p:nvSpPr>
        <p:spPr>
          <a:xfrm>
            <a:off x="4857751" y="4132000"/>
            <a:ext cx="3752849" cy="2585323"/>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 BE PLEASING TO GOD</a:t>
            </a:r>
          </a:p>
        </p:txBody>
      </p:sp>
      <p:sp>
        <p:nvSpPr>
          <p:cNvPr id="5" name="CuadroTexto 4">
            <a:extLst>
              <a:ext uri="{FF2B5EF4-FFF2-40B4-BE49-F238E27FC236}">
                <a16:creationId xmlns:a16="http://schemas.microsoft.com/office/drawing/2014/main" id="{0DC44FB3-5AD3-F3F2-5B45-0E835C7ECBBE}"/>
              </a:ext>
            </a:extLst>
          </p:cNvPr>
          <p:cNvSpPr txBox="1"/>
          <p:nvPr/>
        </p:nvSpPr>
        <p:spPr>
          <a:xfrm>
            <a:off x="8071488" y="27920"/>
            <a:ext cx="3612912" cy="338554"/>
          </a:xfrm>
          <a:prstGeom prst="rect">
            <a:avLst/>
          </a:prstGeom>
          <a:noFill/>
        </p:spPr>
        <p:txBody>
          <a:bodyPr wrap="none" rtlCol="0">
            <a:spAutoFit/>
          </a:bodyPr>
          <a:lstStyle/>
          <a:p>
            <a:pPr algn="r"/>
            <a:r>
              <a:rPr lang="en" sz="1600" b="1" dirty="0">
                <a:solidFill>
                  <a:srgbClr val="F4E7B8"/>
                </a:solidFill>
                <a:effectLst>
                  <a:outerShdw blurRad="38100" dist="38100" dir="2700000" algn="tl">
                    <a:srgbClr val="000000">
                      <a:alpha val="43137"/>
                    </a:srgbClr>
                  </a:outerShdw>
                </a:effectLst>
              </a:rPr>
              <a:t>Lesson 3 for January 18, 2025</a:t>
            </a:r>
          </a:p>
        </p:txBody>
      </p:sp>
    </p:spTree>
    <p:extLst>
      <p:ext uri="{BB962C8B-B14F-4D97-AF65-F5344CB8AC3E}">
        <p14:creationId xmlns:p14="http://schemas.microsoft.com/office/powerpoint/2010/main" val="285105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B77E42A-D285-661F-7F69-CA96C5195E38}"/>
              </a:ext>
            </a:extLst>
          </p:cNvPr>
          <p:cNvSpPr txBox="1"/>
          <p:nvPr/>
        </p:nvSpPr>
        <p:spPr>
          <a:xfrm>
            <a:off x="0" y="0"/>
            <a:ext cx="7100247" cy="1446550"/>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HOW CAN WE PLEASE GOD?</a:t>
            </a:r>
          </a:p>
        </p:txBody>
      </p:sp>
      <p:sp>
        <p:nvSpPr>
          <p:cNvPr id="4" name="CuadroTexto 3">
            <a:extLst>
              <a:ext uri="{FF2B5EF4-FFF2-40B4-BE49-F238E27FC236}">
                <a16:creationId xmlns:a16="http://schemas.microsoft.com/office/drawing/2014/main" id="{6CEABC2A-045B-42B4-BD8C-4536BC90A045}"/>
              </a:ext>
            </a:extLst>
          </p:cNvPr>
          <p:cNvSpPr txBox="1"/>
          <p:nvPr/>
        </p:nvSpPr>
        <p:spPr>
          <a:xfrm>
            <a:off x="141954" y="1322479"/>
            <a:ext cx="6734917" cy="923330"/>
          </a:xfrm>
          <a:prstGeom prst="rect">
            <a:avLst/>
          </a:prstGeom>
          <a:noFill/>
        </p:spPr>
        <p:txBody>
          <a:bodyPr wrap="square">
            <a:spAutoFit/>
          </a:bodyPr>
          <a:lstStyle/>
          <a:p>
            <a:pPr algn="ctr"/>
            <a:r>
              <a:rPr lang="en" b="1" dirty="0">
                <a:solidFill>
                  <a:srgbClr val="F0CB70"/>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0CB70"/>
                </a:solidFill>
                <a:effectLst>
                  <a:outerShdw blurRad="38100" dist="38100" dir="2700000" algn="tl">
                    <a:srgbClr val="000000">
                      <a:alpha val="43137"/>
                    </a:srgbClr>
                  </a:outerShdw>
                </a:effectLst>
                <a:latin typeface="Comic Sans MS" panose="030F0702030302020204" pitchFamily="66" charset="0"/>
              </a:rPr>
              <a:t>You also, as living stones, are being built up a spiritual house, a holy priesthood, to offer up spiritual sacrifices acceptable to God through Jesus Christ</a:t>
            </a:r>
            <a:r>
              <a:rPr lang="en" b="1" dirty="0">
                <a:solidFill>
                  <a:srgbClr val="F0CB70"/>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0CB70"/>
                </a:solidFill>
                <a:effectLst>
                  <a:outerShdw blurRad="38100" dist="38100" dir="2700000" algn="tl">
                    <a:srgbClr val="000000">
                      <a:alpha val="43137"/>
                    </a:srgbClr>
                  </a:outerShdw>
                </a:effectLst>
                <a:latin typeface="Comic Sans MS" panose="030F0702030302020204" pitchFamily="66" charset="0"/>
              </a:rPr>
              <a:t>(1 Peter 2:5)</a:t>
            </a:r>
          </a:p>
        </p:txBody>
      </p:sp>
      <p:sp>
        <p:nvSpPr>
          <p:cNvPr id="5" name="CuadroTexto 4">
            <a:extLst>
              <a:ext uri="{FF2B5EF4-FFF2-40B4-BE49-F238E27FC236}">
                <a16:creationId xmlns:a16="http://schemas.microsoft.com/office/drawing/2014/main" id="{8682170F-7590-47EE-301D-2311E3ED5F4C}"/>
              </a:ext>
            </a:extLst>
          </p:cNvPr>
          <p:cNvSpPr txBox="1"/>
          <p:nvPr/>
        </p:nvSpPr>
        <p:spPr>
          <a:xfrm>
            <a:off x="223375" y="2303029"/>
            <a:ext cx="6653494" cy="1015663"/>
          </a:xfrm>
          <a:prstGeom prst="rect">
            <a:avLst/>
          </a:prstGeom>
          <a:noFill/>
        </p:spPr>
        <p:txBody>
          <a:bodyPr wrap="square" rtlCol="0">
            <a:spAutoFit/>
          </a:bodyPr>
          <a:lstStyle/>
          <a:p>
            <a:pPr>
              <a:spcBef>
                <a:spcPts val="600"/>
              </a:spcBef>
            </a:pPr>
            <a:r>
              <a:rPr lang="en" sz="2000" b="1" dirty="0">
                <a:solidFill>
                  <a:schemeClr val="bg1"/>
                </a:solidFill>
                <a:effectLst>
                  <a:glow rad="127000">
                    <a:srgbClr val="852500"/>
                  </a:glow>
                  <a:outerShdw blurRad="38100" dist="38100" dir="2700000" algn="tl">
                    <a:srgbClr val="000000">
                      <a:alpha val="43137"/>
                    </a:srgbClr>
                  </a:outerShdw>
                </a:effectLst>
              </a:rPr>
              <a:t>God always makes the first move, offering us His love and salvation (Rom. 5:8.) From there, He leaves us free to choose whether we will respond to His love.</a:t>
            </a:r>
          </a:p>
        </p:txBody>
      </p:sp>
      <p:pic>
        <p:nvPicPr>
          <p:cNvPr id="8" name="Imagen 7" descr="Un grupo de personas en uniforme de béisbol&#10;&#10;Descripción generada automáticamente">
            <a:extLst>
              <a:ext uri="{FF2B5EF4-FFF2-40B4-BE49-F238E27FC236}">
                <a16:creationId xmlns:a16="http://schemas.microsoft.com/office/drawing/2014/main" id="{7843B5DD-6016-DD7C-C596-AF5DEE81A5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0247" y="120986"/>
            <a:ext cx="4949800" cy="6599732"/>
          </a:xfrm>
          <a:prstGeom prst="roundRect">
            <a:avLst>
              <a:gd name="adj" fmla="val 733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00774AFA-D4AB-A26B-B922-91D466D80E96}"/>
              </a:ext>
            </a:extLst>
          </p:cNvPr>
          <p:cNvSpPr txBox="1"/>
          <p:nvPr/>
        </p:nvSpPr>
        <p:spPr>
          <a:xfrm>
            <a:off x="223376" y="5842337"/>
            <a:ext cx="6567949" cy="1015663"/>
          </a:xfrm>
          <a:prstGeom prst="rect">
            <a:avLst/>
          </a:prstGeom>
          <a:noFill/>
        </p:spPr>
        <p:txBody>
          <a:bodyPr wrap="square">
            <a:spAutoFit/>
          </a:bodyPr>
          <a:lstStyle/>
          <a:p>
            <a:pPr>
              <a:spcBef>
                <a:spcPts val="600"/>
              </a:spcBef>
            </a:pPr>
            <a:r>
              <a:rPr lang="en" sz="2000" b="1" dirty="0">
                <a:solidFill>
                  <a:schemeClr val="bg1"/>
                </a:solidFill>
                <a:effectLst>
                  <a:glow rad="127000">
                    <a:srgbClr val="852500"/>
                  </a:glow>
                  <a:outerShdw blurRad="38100" dist="38100" dir="2700000" algn="tl">
                    <a:srgbClr val="000000">
                      <a:alpha val="43137"/>
                    </a:srgbClr>
                  </a:outerShdw>
                </a:effectLst>
              </a:rPr>
              <a:t>Only through His mediation can we be considered worthy to be transformed into His likeness (2 Cor. 3:18; 1 John 3:2.)</a:t>
            </a:r>
          </a:p>
        </p:txBody>
      </p:sp>
      <p:sp>
        <p:nvSpPr>
          <p:cNvPr id="9" name="CuadroTexto 8">
            <a:extLst>
              <a:ext uri="{FF2B5EF4-FFF2-40B4-BE49-F238E27FC236}">
                <a16:creationId xmlns:a16="http://schemas.microsoft.com/office/drawing/2014/main" id="{3966FAE5-8F2B-B234-BD0D-2B4B4D5564B3}"/>
              </a:ext>
            </a:extLst>
          </p:cNvPr>
          <p:cNvSpPr txBox="1"/>
          <p:nvPr/>
        </p:nvSpPr>
        <p:spPr>
          <a:xfrm>
            <a:off x="223376" y="4457383"/>
            <a:ext cx="6734917" cy="1323439"/>
          </a:xfrm>
          <a:prstGeom prst="rect">
            <a:avLst/>
          </a:prstGeom>
          <a:noFill/>
        </p:spPr>
        <p:txBody>
          <a:bodyPr wrap="square">
            <a:spAutoFit/>
          </a:bodyPr>
          <a:lstStyle/>
          <a:p>
            <a:pPr>
              <a:spcBef>
                <a:spcPts val="600"/>
              </a:spcBef>
            </a:pPr>
            <a:r>
              <a:rPr lang="en" sz="2000" b="1" dirty="0">
                <a:solidFill>
                  <a:schemeClr val="bg1"/>
                </a:solidFill>
                <a:effectLst>
                  <a:glow rad="127000">
                    <a:srgbClr val="852500"/>
                  </a:glow>
                  <a:outerShdw blurRad="38100" dist="38100" dir="2700000" algn="tl">
                    <a:srgbClr val="000000">
                      <a:alpha val="43137"/>
                    </a:srgbClr>
                  </a:outerShdw>
                </a:effectLst>
              </a:rPr>
              <a:t>Our response can only be pleasing to God when it is motivated “through Jesus Christ” (1P. 2:5.) It is the work of Jesus and his intercession that makes our actions pleasing to God.</a:t>
            </a:r>
          </a:p>
        </p:txBody>
      </p:sp>
      <p:sp>
        <p:nvSpPr>
          <p:cNvPr id="11" name="CuadroTexto 10">
            <a:extLst>
              <a:ext uri="{FF2B5EF4-FFF2-40B4-BE49-F238E27FC236}">
                <a16:creationId xmlns:a16="http://schemas.microsoft.com/office/drawing/2014/main" id="{DBE4EBD6-9EFA-812E-B77A-2703CAAC7B83}"/>
              </a:ext>
            </a:extLst>
          </p:cNvPr>
          <p:cNvSpPr txBox="1"/>
          <p:nvPr/>
        </p:nvSpPr>
        <p:spPr>
          <a:xfrm>
            <a:off x="223375" y="3380206"/>
            <a:ext cx="6734917" cy="1015663"/>
          </a:xfrm>
          <a:prstGeom prst="rect">
            <a:avLst/>
          </a:prstGeom>
          <a:noFill/>
        </p:spPr>
        <p:txBody>
          <a:bodyPr wrap="square">
            <a:spAutoFit/>
          </a:bodyPr>
          <a:lstStyle/>
          <a:p>
            <a:pPr>
              <a:spcBef>
                <a:spcPts val="600"/>
              </a:spcBef>
            </a:pPr>
            <a:r>
              <a:rPr lang="en" sz="2000" b="1" dirty="0">
                <a:solidFill>
                  <a:schemeClr val="bg1"/>
                </a:solidFill>
                <a:effectLst>
                  <a:glow rad="127000">
                    <a:srgbClr val="852500"/>
                  </a:glow>
                  <a:outerShdw blurRad="38100" dist="38100" dir="2700000" algn="tl">
                    <a:srgbClr val="000000">
                      <a:alpha val="43137"/>
                    </a:srgbClr>
                  </a:outerShdw>
                </a:effectLst>
              </a:rPr>
              <a:t>If so, we can respond with a simple “thank you, see you in Heaven,” or we can look for a way to better please the one who has loved us so much.</a:t>
            </a:r>
          </a:p>
        </p:txBody>
      </p:sp>
    </p:spTree>
    <p:extLst>
      <p:ext uri="{BB962C8B-B14F-4D97-AF65-F5344CB8AC3E}">
        <p14:creationId xmlns:p14="http://schemas.microsoft.com/office/powerpoint/2010/main" val="392198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plus(in)">
                                      <p:cBhvr>
                                        <p:cTn id="16" dur="750"/>
                                        <p:tgtEl>
                                          <p:spTgt spid="4"/>
                                        </p:tgtEl>
                                      </p:cBhvr>
                                    </p:animEffect>
                                  </p:childTnLst>
                                </p:cTn>
                              </p:par>
                            </p:childTnLst>
                          </p:cTn>
                        </p:par>
                        <p:par>
                          <p:cTn id="17" fill="hold">
                            <p:stCondLst>
                              <p:cond delay="1750"/>
                            </p:stCondLst>
                            <p:childTnLst>
                              <p:par>
                                <p:cTn id="18" presetID="25"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1EE529E-ABA4-A2CB-166B-661E24932E9A}"/>
              </a:ext>
            </a:extLst>
          </p:cNvPr>
          <p:cNvSpPr txBox="1"/>
          <p:nvPr/>
        </p:nvSpPr>
        <p:spPr>
          <a:xfrm>
            <a:off x="0" y="0"/>
            <a:ext cx="12191999" cy="707886"/>
          </a:xfrm>
          <a:prstGeom prst="rect">
            <a:avLst/>
          </a:prstGeom>
          <a:noFill/>
        </p:spPr>
        <p:txBody>
          <a:bodyPr wrap="square">
            <a:spAutoFit/>
          </a:bodyPr>
          <a:lstStyle/>
          <a:p>
            <a:pPr algn="ctr"/>
            <a:r>
              <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HOW MUCH FAITH DOES IT TAKE TO PLEASE GOD?</a:t>
            </a:r>
          </a:p>
        </p:txBody>
      </p:sp>
      <p:sp>
        <p:nvSpPr>
          <p:cNvPr id="4" name="CuadroTexto 3">
            <a:extLst>
              <a:ext uri="{FF2B5EF4-FFF2-40B4-BE49-F238E27FC236}">
                <a16:creationId xmlns:a16="http://schemas.microsoft.com/office/drawing/2014/main" id="{3545F8D5-1C32-DCF9-2692-B6694377D859}"/>
              </a:ext>
            </a:extLst>
          </p:cNvPr>
          <p:cNvSpPr txBox="1"/>
          <p:nvPr/>
        </p:nvSpPr>
        <p:spPr>
          <a:xfrm>
            <a:off x="2048608" y="624185"/>
            <a:ext cx="7335897" cy="369332"/>
          </a:xfrm>
          <a:prstGeom prst="rect">
            <a:avLst/>
          </a:prstGeom>
          <a:noFill/>
        </p:spPr>
        <p:txBody>
          <a:bodyPr wrap="square">
            <a:spAutoFit/>
          </a:bodyPr>
          <a:lstStyle/>
          <a:p>
            <a:pPr algn="ctr"/>
            <a:r>
              <a:rPr lang="en" b="1" dirty="0">
                <a:solidFill>
                  <a:srgbClr val="002060"/>
                </a:solidFill>
                <a:latin typeface="Comic Sans MS" panose="030F0702030302020204" pitchFamily="66" charset="0"/>
              </a:rPr>
              <a:t>“</a:t>
            </a:r>
            <a:r>
              <a:rPr lang="en-US" b="1" dirty="0">
                <a:solidFill>
                  <a:srgbClr val="002060"/>
                </a:solidFill>
                <a:latin typeface="Comic Sans MS" panose="030F0702030302020204" pitchFamily="66" charset="0"/>
              </a:rPr>
              <a:t>But without faith it is impossible to please Him</a:t>
            </a:r>
            <a:r>
              <a:rPr lang="en" b="1" dirty="0">
                <a:solidFill>
                  <a:srgbClr val="002060"/>
                </a:solidFill>
                <a:latin typeface="Comic Sans MS" panose="030F0702030302020204" pitchFamily="66" charset="0"/>
              </a:rPr>
              <a:t>” </a:t>
            </a:r>
            <a:r>
              <a:rPr lang="en" sz="1400" b="1" dirty="0">
                <a:solidFill>
                  <a:srgbClr val="002060"/>
                </a:solidFill>
                <a:latin typeface="Comic Sans MS" panose="030F0702030302020204" pitchFamily="66" charset="0"/>
              </a:rPr>
              <a:t>(Hebrews 11:6a)</a:t>
            </a:r>
            <a:endParaRPr lang="es-ES" b="1" dirty="0">
              <a:solidFill>
                <a:srgbClr val="002060"/>
              </a:solidFill>
              <a:latin typeface="Comic Sans MS" panose="030F0702030302020204" pitchFamily="66" charset="0"/>
            </a:endParaRPr>
          </a:p>
        </p:txBody>
      </p:sp>
      <p:sp>
        <p:nvSpPr>
          <p:cNvPr id="5" name="CuadroTexto 4">
            <a:extLst>
              <a:ext uri="{FF2B5EF4-FFF2-40B4-BE49-F238E27FC236}">
                <a16:creationId xmlns:a16="http://schemas.microsoft.com/office/drawing/2014/main" id="{4E4A3FD2-B1DA-FDFA-EDD8-52E8F810591D}"/>
              </a:ext>
            </a:extLst>
          </p:cNvPr>
          <p:cNvSpPr txBox="1"/>
          <p:nvPr/>
        </p:nvSpPr>
        <p:spPr>
          <a:xfrm>
            <a:off x="189273" y="1144906"/>
            <a:ext cx="5772150" cy="1015663"/>
          </a:xfrm>
          <a:prstGeom prst="rect">
            <a:avLst/>
          </a:prstGeom>
          <a:noFill/>
        </p:spPr>
        <p:txBody>
          <a:bodyPr wrap="square" rtlCol="0">
            <a:spAutoFit/>
          </a:bodyPr>
          <a:lstStyle/>
          <a:p>
            <a:pPr>
              <a:spcBef>
                <a:spcPts val="600"/>
              </a:spcBef>
            </a:pPr>
            <a:r>
              <a:rPr lang="en" sz="2000" b="1" dirty="0"/>
              <a:t>A basic ingredient to pleasing God is faith             (Heb. 11:6.) But we can ask ourselves: Do I have enough faith to please God?</a:t>
            </a:r>
          </a:p>
        </p:txBody>
      </p:sp>
      <p:pic>
        <p:nvPicPr>
          <p:cNvPr id="6" name="Imagen 5" descr="Mano de una persona&#10;&#10;Descripción generada automáticamente">
            <a:extLst>
              <a:ext uri="{FF2B5EF4-FFF2-40B4-BE49-F238E27FC236}">
                <a16:creationId xmlns:a16="http://schemas.microsoft.com/office/drawing/2014/main" id="{35DD0C52-5AB4-6D1F-D20A-85310AEFD1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3" b="-251"/>
          <a:stretch/>
        </p:blipFill>
        <p:spPr>
          <a:xfrm>
            <a:off x="9606264" y="1059181"/>
            <a:ext cx="2433336" cy="2182777"/>
          </a:xfrm>
          <a:prstGeom prst="round2DiagRect">
            <a:avLst>
              <a:gd name="adj1" fmla="val 0"/>
              <a:gd name="adj2" fmla="val 20721"/>
            </a:avLst>
          </a:prstGeom>
          <a:ln w="57150" cap="sq">
            <a:solidFill>
              <a:srgbClr val="C80000"/>
            </a:solidFill>
            <a:miter lim="800000"/>
          </a:ln>
          <a:effectLst>
            <a:outerShdw blurRad="50800" dist="38100" dir="2700000" algn="tl" rotWithShape="0">
              <a:prstClr val="black">
                <a:alpha val="40000"/>
              </a:prstClr>
            </a:outerShdw>
          </a:effectLst>
          <a:scene3d>
            <a:camera prst="orthographicFront"/>
            <a:lightRig rig="threePt" dir="t"/>
          </a:scene3d>
          <a:sp3d>
            <a:bevelT/>
          </a:sp3d>
        </p:spPr>
      </p:pic>
      <p:pic>
        <p:nvPicPr>
          <p:cNvPr id="8" name="Imagen 7" descr="Imagen que contiene hombre, mujer, parado, grupo&#10;&#10;Descripción generada automáticamente">
            <a:extLst>
              <a:ext uri="{FF2B5EF4-FFF2-40B4-BE49-F238E27FC236}">
                <a16:creationId xmlns:a16="http://schemas.microsoft.com/office/drawing/2014/main" id="{230E4465-28A2-65E8-C1BC-B364316D18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3072" y="2967033"/>
            <a:ext cx="5324475" cy="3819710"/>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002060"/>
            </a:contourClr>
          </a:sp3d>
        </p:spPr>
      </p:pic>
      <p:sp>
        <p:nvSpPr>
          <p:cNvPr id="10" name="CuadroTexto 9">
            <a:extLst>
              <a:ext uri="{FF2B5EF4-FFF2-40B4-BE49-F238E27FC236}">
                <a16:creationId xmlns:a16="http://schemas.microsoft.com/office/drawing/2014/main" id="{AB131392-691A-526D-9C98-349DEC5497E9}"/>
              </a:ext>
            </a:extLst>
          </p:cNvPr>
          <p:cNvSpPr txBox="1"/>
          <p:nvPr/>
        </p:nvSpPr>
        <p:spPr>
          <a:xfrm>
            <a:off x="5476874" y="3288062"/>
            <a:ext cx="6715124" cy="1323439"/>
          </a:xfrm>
          <a:prstGeom prst="rect">
            <a:avLst/>
          </a:prstGeom>
          <a:noFill/>
        </p:spPr>
        <p:txBody>
          <a:bodyPr wrap="square">
            <a:spAutoFit/>
          </a:bodyPr>
          <a:lstStyle/>
          <a:p>
            <a:pPr>
              <a:spcBef>
                <a:spcPts val="600"/>
              </a:spcBef>
            </a:pPr>
            <a:r>
              <a:rPr lang="en" sz="2000" b="1" dirty="0"/>
              <a:t>On one occasion, a father brought his son to Jesus' disciples to be healed. They were unable to do so. So when Jesus arrived, the father asked Jesus to perform the miracle (Mark 9:14-18.)</a:t>
            </a:r>
          </a:p>
        </p:txBody>
      </p:sp>
      <p:pic>
        <p:nvPicPr>
          <p:cNvPr id="12" name="Imagen 11" descr="Dibujo de un hombre&#10;&#10;Descripción generada automáticamente con confianza media">
            <a:extLst>
              <a:ext uri="{FF2B5EF4-FFF2-40B4-BE49-F238E27FC236}">
                <a16:creationId xmlns:a16="http://schemas.microsoft.com/office/drawing/2014/main" id="{2A4CA95D-3BEE-9491-029D-8065816243D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8"/>
          <a:stretch/>
        </p:blipFill>
        <p:spPr>
          <a:xfrm>
            <a:off x="6093544" y="1064633"/>
            <a:ext cx="3267075" cy="2183510"/>
          </a:xfrm>
          <a:prstGeom prst="round2DiagRect">
            <a:avLst>
              <a:gd name="adj1" fmla="val 16667"/>
              <a:gd name="adj2" fmla="val 0"/>
            </a:avLst>
          </a:prstGeom>
          <a:ln w="57150" cap="sq">
            <a:solidFill>
              <a:srgbClr val="C80000"/>
            </a:solidFill>
            <a:miter lim="800000"/>
          </a:ln>
          <a:effectLst>
            <a:outerShdw blurRad="50800" dist="38100" dir="8100000" algn="tr" rotWithShape="0">
              <a:prstClr val="black">
                <a:alpha val="40000"/>
              </a:prstClr>
            </a:outerShdw>
          </a:effectLst>
          <a:scene3d>
            <a:camera prst="orthographicFront"/>
            <a:lightRig rig="threePt" dir="t"/>
          </a:scene3d>
          <a:sp3d>
            <a:bevelT/>
          </a:sp3d>
        </p:spPr>
      </p:pic>
      <p:sp>
        <p:nvSpPr>
          <p:cNvPr id="7" name="CuadroTexto 6">
            <a:extLst>
              <a:ext uri="{FF2B5EF4-FFF2-40B4-BE49-F238E27FC236}">
                <a16:creationId xmlns:a16="http://schemas.microsoft.com/office/drawing/2014/main" id="{CA43BFF8-0058-2462-3D03-A44BFDEE8CC3}"/>
              </a:ext>
            </a:extLst>
          </p:cNvPr>
          <p:cNvSpPr txBox="1"/>
          <p:nvPr/>
        </p:nvSpPr>
        <p:spPr>
          <a:xfrm>
            <a:off x="189274" y="2160569"/>
            <a:ext cx="5772150" cy="707886"/>
          </a:xfrm>
          <a:prstGeom prst="rect">
            <a:avLst/>
          </a:prstGeom>
          <a:noFill/>
        </p:spPr>
        <p:txBody>
          <a:bodyPr wrap="square">
            <a:spAutoFit/>
          </a:bodyPr>
          <a:lstStyle/>
          <a:p>
            <a:pPr>
              <a:spcBef>
                <a:spcPts val="600"/>
              </a:spcBef>
            </a:pPr>
            <a:r>
              <a:rPr lang="en" sz="2000" b="1" dirty="0"/>
              <a:t>Jesus spoke of faith the size of a mustard seed          (Luke 17:6.) How much faith is that?</a:t>
            </a:r>
          </a:p>
        </p:txBody>
      </p:sp>
      <p:sp>
        <p:nvSpPr>
          <p:cNvPr id="11" name="CuadroTexto 10">
            <a:extLst>
              <a:ext uri="{FF2B5EF4-FFF2-40B4-BE49-F238E27FC236}">
                <a16:creationId xmlns:a16="http://schemas.microsoft.com/office/drawing/2014/main" id="{C3350A16-3129-FBE5-B6B5-20E1E9642F71}"/>
              </a:ext>
            </a:extLst>
          </p:cNvPr>
          <p:cNvSpPr txBox="1"/>
          <p:nvPr/>
        </p:nvSpPr>
        <p:spPr>
          <a:xfrm>
            <a:off x="5476874" y="5831494"/>
            <a:ext cx="6715123" cy="1015663"/>
          </a:xfrm>
          <a:prstGeom prst="rect">
            <a:avLst/>
          </a:prstGeom>
          <a:noFill/>
        </p:spPr>
        <p:txBody>
          <a:bodyPr wrap="square">
            <a:spAutoFit/>
          </a:bodyPr>
          <a:lstStyle/>
          <a:p>
            <a:pPr>
              <a:spcBef>
                <a:spcPts val="600"/>
              </a:spcBef>
            </a:pPr>
            <a:r>
              <a:rPr lang="en" sz="2000" b="1" dirty="0"/>
              <a:t>The father offered the little faith he had: “If you can do something with this, please do it” (Mark 9:24.) A little faith was enough. Jesus accepts even the smallest faith.</a:t>
            </a:r>
          </a:p>
        </p:txBody>
      </p:sp>
      <p:sp>
        <p:nvSpPr>
          <p:cNvPr id="14" name="CuadroTexto 13">
            <a:extLst>
              <a:ext uri="{FF2B5EF4-FFF2-40B4-BE49-F238E27FC236}">
                <a16:creationId xmlns:a16="http://schemas.microsoft.com/office/drawing/2014/main" id="{BE485D20-5BB2-54EC-B5EC-E3BAC3769EF4}"/>
              </a:ext>
            </a:extLst>
          </p:cNvPr>
          <p:cNvSpPr txBox="1"/>
          <p:nvPr/>
        </p:nvSpPr>
        <p:spPr>
          <a:xfrm>
            <a:off x="5476874" y="4559778"/>
            <a:ext cx="6715122" cy="1323439"/>
          </a:xfrm>
          <a:prstGeom prst="rect">
            <a:avLst/>
          </a:prstGeom>
          <a:noFill/>
        </p:spPr>
        <p:txBody>
          <a:bodyPr wrap="square">
            <a:spAutoFit/>
          </a:bodyPr>
          <a:lstStyle/>
          <a:p>
            <a:pPr>
              <a:spcBef>
                <a:spcPts val="600"/>
              </a:spcBef>
            </a:pPr>
            <a:r>
              <a:rPr lang="en" sz="2000" b="1" dirty="0"/>
              <a:t>Discouraged, the father's request included the phrase “if You can do anything” (Mark 9:22,) to which Jesus replied, “If you can believe, all things are possible to him who believes” (Mark 9:23.)</a:t>
            </a:r>
          </a:p>
        </p:txBody>
      </p:sp>
    </p:spTree>
    <p:extLst>
      <p:ext uri="{BB962C8B-B14F-4D97-AF65-F5344CB8AC3E}">
        <p14:creationId xmlns:p14="http://schemas.microsoft.com/office/powerpoint/2010/main" val="2240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 calcmode="lin" valueType="num">
                                      <p:cBhvr>
                                        <p:cTn id="36" dur="1000" fill="hold"/>
                                        <p:tgtEl>
                                          <p:spTgt spid="6"/>
                                        </p:tgtEl>
                                        <p:attrNameLst>
                                          <p:attrName>style.rotation</p:attrName>
                                        </p:attrNameLst>
                                      </p:cBhvr>
                                      <p:tavLst>
                                        <p:tav tm="0">
                                          <p:val>
                                            <p:fltVal val="90"/>
                                          </p:val>
                                        </p:tav>
                                        <p:tav tm="100000">
                                          <p:val>
                                            <p:fltVal val="0"/>
                                          </p:val>
                                        </p:tav>
                                      </p:tavLst>
                                    </p:anim>
                                    <p:animEffect transition="in" filter="fade">
                                      <p:cBhvr>
                                        <p:cTn id="37" dur="1000"/>
                                        <p:tgtEl>
                                          <p:spTgt spid="6"/>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8"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heel(8)">
                                      <p:cBhvr>
                                        <p:cTn id="46" dur="1000"/>
                                        <p:tgtEl>
                                          <p:spTgt spid="8"/>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7" grpId="0"/>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98FD5-C238-A8C7-4B8C-B9B3385FC1D6}"/>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3442615D-E4DE-8186-C651-53E514386072}"/>
              </a:ext>
            </a:extLst>
          </p:cNvPr>
          <p:cNvSpPr>
            <a:spLocks noGrp="1" noRot="1" noMove="1" noResize="1" noEditPoints="1" noAdjustHandles="1" noChangeArrowheads="1" noChangeShapeType="1"/>
          </p:cNvSpPr>
          <p:nvPr/>
        </p:nvSpPr>
        <p:spPr>
          <a:xfrm>
            <a:off x="0" y="0"/>
            <a:ext cx="5427406"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a:extLst>
              <a:ext uri="{FF2B5EF4-FFF2-40B4-BE49-F238E27FC236}">
                <a16:creationId xmlns:a16="http://schemas.microsoft.com/office/drawing/2014/main" id="{FE89F1AB-6209-5DD7-3002-C721335A02D0}"/>
              </a:ext>
            </a:extLst>
          </p:cNvPr>
          <p:cNvSpPr>
            <a:spLocks noGrp="1" noRot="1" noMove="1" noResize="1" noEditPoints="1" noAdjustHandles="1" noChangeArrowheads="1" noChangeShapeType="1"/>
          </p:cNvSpPr>
          <p:nvPr/>
        </p:nvSpPr>
        <p:spPr>
          <a:xfrm flipH="1">
            <a:off x="5427404" y="0"/>
            <a:ext cx="6764595" cy="6858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5D06897-E7D1-35C1-ED6C-5ED4ED644C0D}"/>
              </a:ext>
            </a:extLst>
          </p:cNvPr>
          <p:cNvSpPr txBox="1"/>
          <p:nvPr/>
        </p:nvSpPr>
        <p:spPr>
          <a:xfrm>
            <a:off x="406962" y="354985"/>
            <a:ext cx="4946088" cy="5816977"/>
          </a:xfrm>
          <a:prstGeom prst="rect">
            <a:avLst/>
          </a:prstGeom>
          <a:noFill/>
        </p:spPr>
        <p:txBody>
          <a:bodyPr wrap="square">
            <a:spAutoFit/>
          </a:bodyPr>
          <a:lstStyle/>
          <a:p>
            <a:pPr>
              <a:spcBef>
                <a:spcPts val="600"/>
              </a:spcBef>
            </a:pPr>
            <a:r>
              <a:rPr lang="en" sz="3100" b="1" dirty="0">
                <a:latin typeface="Constantia" panose="02030602050306030303" pitchFamily="18" charset="0"/>
              </a:rPr>
              <a:t>“</a:t>
            </a:r>
            <a:r>
              <a:rPr lang="en-US" sz="3100" b="1" dirty="0">
                <a:latin typeface="Constantia" panose="02030602050306030303" pitchFamily="18" charset="0"/>
              </a:rPr>
              <a:t>Be ambitious, for the Master's glory, to cultivate every grace of character. In every phase of your character building you are to please God. This you may do; for Enoch pleased Him though living in a degenerate age. And there are Enochs in this our day</a:t>
            </a:r>
            <a:r>
              <a:rPr lang="en" sz="3100" b="1" dirty="0">
                <a:latin typeface="Constantia" panose="02030602050306030303" pitchFamily="18" charset="0"/>
              </a:rPr>
              <a:t>.”</a:t>
            </a:r>
          </a:p>
        </p:txBody>
      </p:sp>
      <p:sp>
        <p:nvSpPr>
          <p:cNvPr id="4" name="CuadroTexto 3">
            <a:extLst>
              <a:ext uri="{FF2B5EF4-FFF2-40B4-BE49-F238E27FC236}">
                <a16:creationId xmlns:a16="http://schemas.microsoft.com/office/drawing/2014/main" id="{745BBBE7-497B-0B29-A70C-0294FCC61E66}"/>
              </a:ext>
            </a:extLst>
          </p:cNvPr>
          <p:cNvSpPr txBox="1"/>
          <p:nvPr/>
        </p:nvSpPr>
        <p:spPr>
          <a:xfrm>
            <a:off x="0" y="6379435"/>
            <a:ext cx="5427405" cy="338554"/>
          </a:xfrm>
          <a:prstGeom prst="rect">
            <a:avLst/>
          </a:prstGeom>
          <a:noFill/>
        </p:spPr>
        <p:txBody>
          <a:bodyPr wrap="square" rtlCol="0">
            <a:spAutoFit/>
          </a:bodyPr>
          <a:lstStyle/>
          <a:p>
            <a:pPr algn="ctr"/>
            <a:r>
              <a:rPr lang="en" sz="1600" b="1" dirty="0">
                <a:solidFill>
                  <a:schemeClr val="bg1"/>
                </a:solidFill>
                <a:effectLst>
                  <a:glow rad="127000">
                    <a:srgbClr val="130E68"/>
                  </a:glow>
                </a:effectLst>
              </a:rPr>
              <a:t>EGW (</a:t>
            </a:r>
            <a:r>
              <a:rPr lang="en-US" sz="1600" b="1" dirty="0">
                <a:solidFill>
                  <a:schemeClr val="bg1"/>
                </a:solidFill>
                <a:effectLst>
                  <a:glow rad="127000">
                    <a:srgbClr val="130E68"/>
                  </a:glow>
                </a:effectLst>
              </a:rPr>
              <a:t>Christ's Object Lessons</a:t>
            </a:r>
            <a:r>
              <a:rPr lang="en" sz="1600" b="1" dirty="0">
                <a:solidFill>
                  <a:schemeClr val="bg1"/>
                </a:solidFill>
                <a:effectLst>
                  <a:glow rad="127000">
                    <a:srgbClr val="130E68"/>
                  </a:glow>
                </a:effectLst>
              </a:rPr>
              <a:t>, pg. 332)</a:t>
            </a:r>
          </a:p>
        </p:txBody>
      </p:sp>
      <p:sp>
        <p:nvSpPr>
          <p:cNvPr id="2" name="CuadroTexto 1">
            <a:extLst>
              <a:ext uri="{FF2B5EF4-FFF2-40B4-BE49-F238E27FC236}">
                <a16:creationId xmlns:a16="http://schemas.microsoft.com/office/drawing/2014/main" id="{858FB9CE-043D-857D-1CAF-00C3953C0314}"/>
              </a:ext>
            </a:extLst>
          </p:cNvPr>
          <p:cNvSpPr txBox="1"/>
          <p:nvPr/>
        </p:nvSpPr>
        <p:spPr>
          <a:xfrm>
            <a:off x="5800724" y="709927"/>
            <a:ext cx="6089089" cy="5262979"/>
          </a:xfrm>
          <a:prstGeom prst="rect">
            <a:avLst/>
          </a:prstGeom>
          <a:noFill/>
        </p:spPr>
        <p:txBody>
          <a:bodyPr wrap="square">
            <a:spAutoFit/>
          </a:bodyPr>
          <a:lstStyle/>
          <a:p>
            <a:pPr>
              <a:spcBef>
                <a:spcPts val="600"/>
              </a:spcBef>
            </a:pPr>
            <a:r>
              <a:rPr lang="en-US" sz="2800" b="1" dirty="0">
                <a:latin typeface="Constantia" panose="02030602050306030303" pitchFamily="18" charset="0"/>
              </a:rPr>
              <a:t>“Christ teaches us to address Him by a new name, a name entwined with the dearest associations of the human heart. He gives us the privilege of calling the infinite God our Father. This name, spoken to Him and of Him, is a sign of our love and trust toward Him, and a pledge of His regard and relationship to us. Spoken when asking His favor or blessing, it is as music in His ears</a:t>
            </a:r>
            <a:r>
              <a:rPr lang="en" sz="2800" b="1" dirty="0">
                <a:latin typeface="Constantia" panose="02030602050306030303" pitchFamily="18" charset="0"/>
              </a:rPr>
              <a:t>.”</a:t>
            </a:r>
          </a:p>
        </p:txBody>
      </p:sp>
      <p:sp>
        <p:nvSpPr>
          <p:cNvPr id="5" name="CuadroTexto 4">
            <a:extLst>
              <a:ext uri="{FF2B5EF4-FFF2-40B4-BE49-F238E27FC236}">
                <a16:creationId xmlns:a16="http://schemas.microsoft.com/office/drawing/2014/main" id="{CD0B048B-A8C3-8AA9-018A-ED98B6F6E477}"/>
              </a:ext>
            </a:extLst>
          </p:cNvPr>
          <p:cNvSpPr txBox="1"/>
          <p:nvPr/>
        </p:nvSpPr>
        <p:spPr>
          <a:xfrm>
            <a:off x="5427402" y="6379435"/>
            <a:ext cx="6764597" cy="338554"/>
          </a:xfrm>
          <a:prstGeom prst="rect">
            <a:avLst/>
          </a:prstGeom>
          <a:noFill/>
        </p:spPr>
        <p:txBody>
          <a:bodyPr wrap="square" rtlCol="0">
            <a:spAutoFit/>
          </a:bodyPr>
          <a:lstStyle>
            <a:defPPr>
              <a:defRPr lang="es-ES"/>
            </a:defPPr>
            <a:lvl1pPr algn="ctr">
              <a:defRPr sz="1600" b="1">
                <a:solidFill>
                  <a:schemeClr val="bg1"/>
                </a:solidFill>
                <a:effectLst>
                  <a:glow rad="127000">
                    <a:srgbClr val="130E68"/>
                  </a:glow>
                </a:effectLst>
              </a:defRPr>
            </a:lvl1pPr>
          </a:lstStyle>
          <a:p>
            <a:r>
              <a:rPr lang="en" dirty="0"/>
              <a:t>EGW (</a:t>
            </a:r>
            <a:r>
              <a:rPr lang="en-US" dirty="0"/>
              <a:t>Christ’s Object Lessons</a:t>
            </a:r>
            <a:r>
              <a:rPr lang="en" dirty="0"/>
              <a:t>, pg. 141)</a:t>
            </a:r>
          </a:p>
        </p:txBody>
      </p:sp>
    </p:spTree>
    <p:extLst>
      <p:ext uri="{BB962C8B-B14F-4D97-AF65-F5344CB8AC3E}">
        <p14:creationId xmlns:p14="http://schemas.microsoft.com/office/powerpoint/2010/main" val="3529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BB278-5325-482D-844C-096A912C8EE7}"/>
            </a:ext>
          </a:extLst>
        </p:cNvPr>
        <p:cNvGrpSpPr/>
        <p:nvPr/>
      </p:nvGrpSpPr>
      <p:grpSpPr>
        <a:xfrm>
          <a:off x="0" y="0"/>
          <a:ext cx="0" cy="0"/>
          <a:chOff x="0" y="0"/>
          <a:chExt cx="0" cy="0"/>
        </a:xfrm>
      </p:grpSpPr>
      <p:pic>
        <p:nvPicPr>
          <p:cNvPr id="4" name="Imagen 3" descr="Imagen borrosa de una persona&#10;&#10;Descripción generada automáticamente con confianza media">
            <a:extLst>
              <a:ext uri="{FF2B5EF4-FFF2-40B4-BE49-F238E27FC236}">
                <a16:creationId xmlns:a16="http://schemas.microsoft.com/office/drawing/2014/main" id="{70DB9A74-901C-9110-6334-67EF6BE0819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9464DB99-2DF7-ADEC-42AB-F901179374DC}"/>
              </a:ext>
            </a:extLst>
          </p:cNvPr>
          <p:cNvSpPr txBox="1"/>
          <p:nvPr/>
        </p:nvSpPr>
        <p:spPr>
          <a:xfrm>
            <a:off x="4795736" y="151179"/>
            <a:ext cx="7217923" cy="66171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50" normalizeH="0" baseline="0" noProof="0" dirty="0">
                <a:ln w="0"/>
                <a:solidFill>
                  <a:srgbClr val="DFEDF5"/>
                </a:solidFill>
                <a:effectLst>
                  <a:innerShdw blurRad="63500" dist="50800" dir="13500000">
                    <a:srgbClr val="000000">
                      <a:alpha val="50000"/>
                    </a:srgbClr>
                  </a:innerShdw>
                </a:effectLst>
                <a:uLnTx/>
                <a:uFillTx/>
                <a:latin typeface="Comic Sans MS" panose="030F0702030302020204" pitchFamily="66" charset="0"/>
                <a:ea typeface="+mn-ea"/>
                <a:cs typeface="+mn-cs"/>
              </a:rPr>
              <a:t>“</a:t>
            </a:r>
            <a:r>
              <a:rPr kumimoji="0" lang="en-US" sz="4800" b="1" i="0" u="none" strike="noStrike" kern="1200" cap="none" spc="50" normalizeH="0" baseline="0" noProof="0" dirty="0">
                <a:ln w="0"/>
                <a:solidFill>
                  <a:srgbClr val="DFEDF5"/>
                </a:solidFill>
                <a:effectLst>
                  <a:innerShdw blurRad="63500" dist="50800" dir="13500000">
                    <a:srgbClr val="000000">
                      <a:alpha val="50000"/>
                    </a:srgbClr>
                  </a:innerShdw>
                </a:effectLst>
                <a:uLnTx/>
                <a:uFillTx/>
                <a:latin typeface="Comic Sans MS" panose="030F0702030302020204" pitchFamily="66" charset="0"/>
                <a:ea typeface="+mn-ea"/>
                <a:cs typeface="+mn-cs"/>
              </a:rPr>
              <a:t>The Lord your God in your midst, the Mighty One, will save; He will rejoice over you with gladness, He will quiet you with His love, He will rejoice over you with singing</a:t>
            </a:r>
            <a:r>
              <a:rPr kumimoji="0" lang="es-ES" sz="4800" b="1" i="0" u="none" strike="noStrike" kern="1200" cap="none" spc="50" normalizeH="0" baseline="0" noProof="0" dirty="0">
                <a:ln w="0"/>
                <a:solidFill>
                  <a:srgbClr val="DFEDF5"/>
                </a:solidFill>
                <a:effectLst>
                  <a:innerShdw blurRad="63500" dist="50800" dir="13500000">
                    <a:srgbClr val="000000">
                      <a:alpha val="50000"/>
                    </a:srgbClr>
                  </a:innerShdw>
                </a:effectLst>
                <a:uLnTx/>
                <a:uFillTx/>
                <a:latin typeface="Comic Sans MS" panose="030F0702030302020204" pitchFamily="66" charset="0"/>
                <a:ea typeface="+mn-ea"/>
                <a:cs typeface="+mn-cs"/>
              </a:rPr>
              <a:t>” </a:t>
            </a:r>
            <a:r>
              <a:rPr kumimoji="0" lang="es-ES" sz="4000" b="1" i="0" u="none" strike="noStrike" kern="1200" cap="none" spc="50" normalizeH="0" baseline="0" noProof="0" dirty="0" err="1">
                <a:ln w="0"/>
                <a:solidFill>
                  <a:srgbClr val="DFEDF5"/>
                </a:solidFill>
                <a:effectLst>
                  <a:innerShdw blurRad="63500" dist="50800" dir="13500000">
                    <a:srgbClr val="000000">
                      <a:alpha val="50000"/>
                    </a:srgbClr>
                  </a:innerShdw>
                </a:effectLst>
                <a:uLnTx/>
                <a:uFillTx/>
                <a:latin typeface="Comic Sans MS" panose="030F0702030302020204" pitchFamily="66" charset="0"/>
                <a:ea typeface="+mn-ea"/>
                <a:cs typeface="+mn-cs"/>
              </a:rPr>
              <a:t>Zephaniah</a:t>
            </a:r>
            <a:r>
              <a:rPr kumimoji="0" lang="es-ES" sz="4000" b="1" i="0" u="none" strike="noStrike" kern="1200" cap="none" spc="50" normalizeH="0" baseline="0" noProof="0" dirty="0">
                <a:ln w="0"/>
                <a:solidFill>
                  <a:srgbClr val="DFEDF5"/>
                </a:solidFill>
                <a:effectLst>
                  <a:innerShdw blurRad="63500" dist="50800" dir="13500000">
                    <a:srgbClr val="000000">
                      <a:alpha val="50000"/>
                    </a:srgbClr>
                  </a:innerShdw>
                </a:effectLst>
                <a:uLnTx/>
                <a:uFillTx/>
                <a:latin typeface="Comic Sans MS" panose="030F0702030302020204" pitchFamily="66" charset="0"/>
                <a:ea typeface="+mn-ea"/>
                <a:cs typeface="+mn-cs"/>
              </a:rPr>
              <a:t> 3:17, </a:t>
            </a:r>
            <a:r>
              <a:rPr kumimoji="0" lang="es-ES" sz="3200" b="1" i="0" u="none" strike="noStrike" kern="1200" cap="none" spc="50" normalizeH="0" baseline="0" noProof="0" dirty="0" err="1">
                <a:ln w="0"/>
                <a:solidFill>
                  <a:srgbClr val="DFEDF5"/>
                </a:solidFill>
                <a:effectLst>
                  <a:innerShdw blurRad="63500" dist="50800" dir="13500000">
                    <a:srgbClr val="000000">
                      <a:alpha val="50000"/>
                    </a:srgbClr>
                  </a:innerShdw>
                </a:effectLst>
                <a:uLnTx/>
                <a:uFillTx/>
                <a:latin typeface="Comic Sans MS" panose="030F0702030302020204" pitchFamily="66" charset="0"/>
                <a:ea typeface="+mn-ea"/>
                <a:cs typeface="+mn-cs"/>
              </a:rPr>
              <a:t>NKJV</a:t>
            </a:r>
            <a:endParaRPr kumimoji="0" lang="es-ES" sz="4000" b="1" i="0" u="none" strike="noStrike" kern="1200" cap="none" spc="50" normalizeH="0" baseline="0" noProof="0" dirty="0">
              <a:ln w="0"/>
              <a:solidFill>
                <a:srgbClr val="DFEDF5"/>
              </a:solidFill>
              <a:effectLst>
                <a:innerShdw blurRad="63500" dist="50800" dir="13500000">
                  <a:srgbClr val="000000">
                    <a:alpha val="50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571088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3">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EF98613-17C2-4555-102F-EE980F265511}"/>
              </a:ext>
            </a:extLst>
          </p:cNvPr>
          <p:cNvSpPr txBox="1"/>
          <p:nvPr/>
        </p:nvSpPr>
        <p:spPr>
          <a:xfrm>
            <a:off x="5724525" y="3213819"/>
            <a:ext cx="6305550"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D50D42"/>
                </a:solidFill>
              </a:rPr>
              <a:t>Our value in the eyes of God:</a:t>
            </a:r>
          </a:p>
          <a:p>
            <a:pPr marL="628650" lvl="1">
              <a:spcBef>
                <a:spcPts val="600"/>
              </a:spcBef>
            </a:pPr>
            <a:r>
              <a:rPr lang="en" sz="2000" b="1" dirty="0"/>
              <a:t>How valuable are we to God?</a:t>
            </a:r>
          </a:p>
          <a:p>
            <a:pPr>
              <a:spcBef>
                <a:spcPts val="1800"/>
              </a:spcBef>
            </a:pPr>
            <a:r>
              <a:rPr lang="en" sz="2000" b="1" dirty="0">
                <a:solidFill>
                  <a:srgbClr val="0B8999"/>
                </a:solidFill>
              </a:rPr>
              <a:t>God's Pleasure:</a:t>
            </a:r>
          </a:p>
          <a:p>
            <a:pPr marL="628650" lvl="1">
              <a:spcBef>
                <a:spcPts val="600"/>
              </a:spcBef>
            </a:pPr>
            <a:r>
              <a:rPr lang="en" sz="2000" b="1" dirty="0"/>
              <a:t>Can God rejoice?</a:t>
            </a:r>
          </a:p>
          <a:p>
            <a:pPr marL="628650" lvl="1">
              <a:spcBef>
                <a:spcPts val="600"/>
              </a:spcBef>
            </a:pPr>
            <a:r>
              <a:rPr lang="en" sz="2000" b="1" dirty="0"/>
              <a:t>How to please God?</a:t>
            </a:r>
          </a:p>
          <a:p>
            <a:pPr>
              <a:spcBef>
                <a:spcPts val="1800"/>
              </a:spcBef>
            </a:pPr>
            <a:r>
              <a:rPr lang="en" sz="2000" b="1" dirty="0">
                <a:solidFill>
                  <a:srgbClr val="761D79"/>
                </a:solidFill>
              </a:rPr>
              <a:t>Please God:</a:t>
            </a:r>
          </a:p>
          <a:p>
            <a:pPr marL="628650" lvl="1">
              <a:spcBef>
                <a:spcPts val="600"/>
              </a:spcBef>
            </a:pPr>
            <a:r>
              <a:rPr lang="en" sz="2000" b="1" dirty="0"/>
              <a:t>How can we please God?</a:t>
            </a:r>
          </a:p>
          <a:p>
            <a:pPr marL="628650" lvl="1">
              <a:spcBef>
                <a:spcPts val="600"/>
              </a:spcBef>
            </a:pPr>
            <a:r>
              <a:rPr lang="en" sz="2000" b="1" dirty="0"/>
              <a:t>How much faith does it take to please God?</a:t>
            </a:r>
          </a:p>
        </p:txBody>
      </p:sp>
      <p:sp>
        <p:nvSpPr>
          <p:cNvPr id="3" name="CuadroTexto 2">
            <a:extLst>
              <a:ext uri="{FF2B5EF4-FFF2-40B4-BE49-F238E27FC236}">
                <a16:creationId xmlns:a16="http://schemas.microsoft.com/office/drawing/2014/main" id="{BB665E4A-3CCB-DD42-4D9F-107FA9A9E6E4}"/>
              </a:ext>
            </a:extLst>
          </p:cNvPr>
          <p:cNvSpPr txBox="1"/>
          <p:nvPr/>
        </p:nvSpPr>
        <p:spPr>
          <a:xfrm>
            <a:off x="361950" y="83726"/>
            <a:ext cx="6734175" cy="400110"/>
          </a:xfrm>
          <a:prstGeom prst="rect">
            <a:avLst/>
          </a:prstGeom>
          <a:noFill/>
        </p:spPr>
        <p:txBody>
          <a:bodyPr wrap="square" rtlCol="0">
            <a:spAutoFit/>
          </a:bodyPr>
          <a:lstStyle/>
          <a:p>
            <a:pPr>
              <a:spcBef>
                <a:spcPts val="600"/>
              </a:spcBef>
            </a:pPr>
            <a:r>
              <a:rPr lang="en" sz="2000" b="1" dirty="0"/>
              <a:t>How easy or difficult is it to please God?</a:t>
            </a:r>
          </a:p>
        </p:txBody>
      </p:sp>
      <p:pic>
        <p:nvPicPr>
          <p:cNvPr id="5" name="Imagen 4" descr="Una persona con una corona de flores&#10;&#10;Descripción generada automáticamente con confianza media">
            <a:extLst>
              <a:ext uri="{FF2B5EF4-FFF2-40B4-BE49-F238E27FC236}">
                <a16:creationId xmlns:a16="http://schemas.microsoft.com/office/drawing/2014/main" id="{A9B9DB5C-1F38-D471-7F59-4364EF9192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169" y="2906178"/>
            <a:ext cx="2843981" cy="3656547"/>
          </a:xfrm>
          <a:prstGeom prst="snip2DiagRect">
            <a:avLst>
              <a:gd name="adj1" fmla="val 16249"/>
              <a:gd name="adj2" fmla="val 16667"/>
            </a:avLst>
          </a:prstGeom>
          <a:solidFill>
            <a:srgbClr val="FFFFFF">
              <a:shade val="85000"/>
            </a:srgbClr>
          </a:solidFill>
          <a:ln w="76200" cap="sq">
            <a:solidFill>
              <a:schemeClr val="accent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Descripción generada automáticamente con confianza baja">
            <a:extLst>
              <a:ext uri="{FF2B5EF4-FFF2-40B4-BE49-F238E27FC236}">
                <a16:creationId xmlns:a16="http://schemas.microsoft.com/office/drawing/2014/main" id="{C18AA1E1-C3B7-D799-3BF7-B0EA41CA75E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25927" y="2906179"/>
            <a:ext cx="1441041" cy="1803474"/>
          </a:xfrm>
          <a:prstGeom prst="snip2DiagRect">
            <a:avLst>
              <a:gd name="adj1" fmla="val 27974"/>
              <a:gd name="adj2" fmla="val 10234"/>
            </a:avLst>
          </a:prstGeom>
          <a:solidFill>
            <a:srgbClr val="FFFFFF">
              <a:shade val="85000"/>
            </a:srgbClr>
          </a:solidFill>
          <a:ln w="76200" cap="sq">
            <a:solidFill>
              <a:schemeClr val="accent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1F2823F7-01D9-A60D-D48F-E8896F99ED8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25927" y="4896465"/>
            <a:ext cx="1441041" cy="1666260"/>
          </a:xfrm>
          <a:prstGeom prst="snip2DiagRect">
            <a:avLst>
              <a:gd name="adj1" fmla="val 8870"/>
              <a:gd name="adj2" fmla="val 31386"/>
            </a:avLst>
          </a:prstGeom>
          <a:solidFill>
            <a:srgbClr val="FFFFFF">
              <a:shade val="85000"/>
            </a:srgbClr>
          </a:solidFill>
          <a:ln w="76200" cap="sq">
            <a:solidFill>
              <a:schemeClr val="accent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Dibujo de una persona&#10;&#10;Descripción generada automáticamente con confianza baja">
            <a:extLst>
              <a:ext uri="{FF2B5EF4-FFF2-40B4-BE49-F238E27FC236}">
                <a16:creationId xmlns:a16="http://schemas.microsoft.com/office/drawing/2014/main" id="{2589D166-2648-04FF-6B27-C560492A63CE}"/>
              </a:ext>
            </a:extLst>
          </p:cNvPr>
          <p:cNvPicPr>
            <a:picLocks noChangeAspect="1"/>
          </p:cNvPicPr>
          <p:nvPr/>
        </p:nvPicPr>
        <p:blipFill rotWithShape="1">
          <a:blip r:embed="rId7" cstate="email">
            <a:extLst>
              <a:ext uri="{28A0092B-C50C-407E-A947-70E740481C1C}">
                <a14:useLocalDpi xmlns:a14="http://schemas.microsoft.com/office/drawing/2010/main"/>
              </a:ext>
            </a:extLst>
          </a:blip>
          <a:stretch/>
        </p:blipFill>
        <p:spPr>
          <a:xfrm>
            <a:off x="7448551" y="150125"/>
            <a:ext cx="4503482" cy="2875661"/>
          </a:xfrm>
          <a:prstGeom prst="rect">
            <a:avLst/>
          </a:prstGeom>
          <a:ln w="127000" cap="rnd">
            <a:solidFill>
              <a:srgbClr val="FFBC0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4" name="Imagen 13" descr="Logotipo, nombre de la empresa&#10;&#10;Descripción generada automáticamente">
            <a:extLst>
              <a:ext uri="{FF2B5EF4-FFF2-40B4-BE49-F238E27FC236}">
                <a16:creationId xmlns:a16="http://schemas.microsoft.com/office/drawing/2014/main" id="{2B77195B-49B7-CE1A-1A81-2F13BD60BC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62238" y="4179211"/>
            <a:ext cx="257240" cy="291199"/>
          </a:xfrm>
          <a:prstGeom prst="rect">
            <a:avLst/>
          </a:prstGeom>
          <a:effectLst>
            <a:innerShdw blurRad="114300">
              <a:prstClr val="black"/>
            </a:innerShdw>
          </a:effectLst>
        </p:spPr>
      </p:pic>
      <p:pic>
        <p:nvPicPr>
          <p:cNvPr id="17" name="Imagen 16" descr="Logotipo&#10;&#10;Descripción generada automáticamente">
            <a:extLst>
              <a:ext uri="{FF2B5EF4-FFF2-40B4-BE49-F238E27FC236}">
                <a16:creationId xmlns:a16="http://schemas.microsoft.com/office/drawing/2014/main" id="{5B436760-2481-FF0F-E5B0-7FF455F8E63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462238" y="5491919"/>
            <a:ext cx="257240" cy="291199"/>
          </a:xfrm>
          <a:prstGeom prst="rect">
            <a:avLst/>
          </a:prstGeom>
          <a:effectLst>
            <a:innerShdw blurRad="114300">
              <a:prstClr val="black"/>
            </a:innerShdw>
          </a:effectLst>
        </p:spPr>
      </p:pic>
      <p:pic>
        <p:nvPicPr>
          <p:cNvPr id="18" name="Imagen 17" descr="Logotipo&#10;&#10;Descripción generada automáticamente">
            <a:extLst>
              <a:ext uri="{FF2B5EF4-FFF2-40B4-BE49-F238E27FC236}">
                <a16:creationId xmlns:a16="http://schemas.microsoft.com/office/drawing/2014/main" id="{4D4F419A-2E6F-659E-0EE9-25296D540F9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62238" y="3243208"/>
            <a:ext cx="257240" cy="291199"/>
          </a:xfrm>
          <a:prstGeom prst="rect">
            <a:avLst/>
          </a:prstGeom>
          <a:effectLst>
            <a:innerShdw blurRad="114300">
              <a:prstClr val="black"/>
            </a:innerShdw>
          </a:effectLst>
        </p:spPr>
      </p:pic>
      <p:pic>
        <p:nvPicPr>
          <p:cNvPr id="21" name="Imagen 20" descr="Forma, Logotipo&#10;&#10;Descripción generada automáticamente con confianza media">
            <a:extLst>
              <a:ext uri="{FF2B5EF4-FFF2-40B4-BE49-F238E27FC236}">
                <a16:creationId xmlns:a16="http://schemas.microsoft.com/office/drawing/2014/main" id="{24E19F60-F1DB-17B9-29B9-AA9EE1E5C31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820542">
            <a:off x="5755549" y="6217566"/>
            <a:ext cx="397443" cy="358877"/>
          </a:xfrm>
          <a:prstGeom prst="rect">
            <a:avLst/>
          </a:prstGeom>
          <a:effectLst>
            <a:outerShdw blurRad="50800" dist="38100" dir="8100000" algn="tr" rotWithShape="0">
              <a:prstClr val="black">
                <a:alpha val="40000"/>
              </a:prstClr>
            </a:outerShdw>
          </a:effectLst>
        </p:spPr>
      </p:pic>
      <p:pic>
        <p:nvPicPr>
          <p:cNvPr id="22" name="Imagen 21" descr="Logotipo, Icono&#10;&#10;Descripción generada automáticamente">
            <a:extLst>
              <a:ext uri="{FF2B5EF4-FFF2-40B4-BE49-F238E27FC236}">
                <a16:creationId xmlns:a16="http://schemas.microsoft.com/office/drawing/2014/main" id="{4EEF566F-BD80-F2F4-9830-4D9FC0D69DD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2820542">
            <a:off x="5755549" y="3612459"/>
            <a:ext cx="397443" cy="358877"/>
          </a:xfrm>
          <a:prstGeom prst="rect">
            <a:avLst/>
          </a:prstGeom>
          <a:effectLst>
            <a:outerShdw blurRad="50800" dist="38100" dir="8100000" algn="tr" rotWithShape="0">
              <a:prstClr val="black">
                <a:alpha val="40000"/>
              </a:prstClr>
            </a:outerShdw>
          </a:effectLst>
        </p:spPr>
      </p:pic>
      <p:pic>
        <p:nvPicPr>
          <p:cNvPr id="23" name="Imagen 22" descr="Logotipo, Icono&#10;&#10;Descripción generada automáticamente">
            <a:extLst>
              <a:ext uri="{FF2B5EF4-FFF2-40B4-BE49-F238E27FC236}">
                <a16:creationId xmlns:a16="http://schemas.microsoft.com/office/drawing/2014/main" id="{4641E06D-CE66-6C4C-25AF-4691F547338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2820542">
            <a:off x="5781562" y="5819498"/>
            <a:ext cx="397443" cy="358877"/>
          </a:xfrm>
          <a:prstGeom prst="rect">
            <a:avLst/>
          </a:prstGeom>
          <a:effectLst>
            <a:outerShdw blurRad="50800" dist="38100" dir="8100000" algn="tr" rotWithShape="0">
              <a:prstClr val="black">
                <a:alpha val="40000"/>
              </a:prstClr>
            </a:outerShdw>
          </a:effectLst>
        </p:spPr>
      </p:pic>
      <p:pic>
        <p:nvPicPr>
          <p:cNvPr id="25" name="Imagen 24" descr="Logotipo, Icono&#10;&#10;Descripción generada automáticamente">
            <a:extLst>
              <a:ext uri="{FF2B5EF4-FFF2-40B4-BE49-F238E27FC236}">
                <a16:creationId xmlns:a16="http://schemas.microsoft.com/office/drawing/2014/main" id="{AB5F4E7E-8CF5-834B-A14C-20D6B5196D7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2820542">
            <a:off x="5787514" y="4924453"/>
            <a:ext cx="397443" cy="358877"/>
          </a:xfrm>
          <a:prstGeom prst="rect">
            <a:avLst/>
          </a:prstGeom>
          <a:effectLst>
            <a:outerShdw blurRad="50800" dist="38100" dir="8100000" algn="tr" rotWithShape="0">
              <a:prstClr val="black">
                <a:alpha val="40000"/>
              </a:prstClr>
            </a:outerShdw>
          </a:effectLst>
        </p:spPr>
      </p:pic>
      <p:pic>
        <p:nvPicPr>
          <p:cNvPr id="26" name="Imagen 25" descr="Logotipo, Icono&#10;&#10;Descripción generada automáticamente">
            <a:extLst>
              <a:ext uri="{FF2B5EF4-FFF2-40B4-BE49-F238E27FC236}">
                <a16:creationId xmlns:a16="http://schemas.microsoft.com/office/drawing/2014/main" id="{9B4A339C-0F64-37B2-9502-B5EDA49482E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2820542">
            <a:off x="5787514" y="4550827"/>
            <a:ext cx="397443" cy="35887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3A98AFB8-C792-2D3B-DCE2-85AB25A7A14C}"/>
              </a:ext>
            </a:extLst>
          </p:cNvPr>
          <p:cNvSpPr txBox="1"/>
          <p:nvPr/>
        </p:nvSpPr>
        <p:spPr>
          <a:xfrm>
            <a:off x="361950" y="1813877"/>
            <a:ext cx="6410326" cy="1015663"/>
          </a:xfrm>
          <a:prstGeom prst="rect">
            <a:avLst/>
          </a:prstGeom>
          <a:noFill/>
        </p:spPr>
        <p:txBody>
          <a:bodyPr wrap="square">
            <a:spAutoFit/>
          </a:bodyPr>
          <a:lstStyle/>
          <a:p>
            <a:pPr>
              <a:spcBef>
                <a:spcPts val="600"/>
              </a:spcBef>
            </a:pPr>
            <a:r>
              <a:rPr lang="en" sz="2000" b="1" dirty="0"/>
              <a:t>To know how to please God we need to know our value to Him, and what makes Him feel joy, pleasure and rejoicing.</a:t>
            </a:r>
          </a:p>
        </p:txBody>
      </p:sp>
      <p:sp>
        <p:nvSpPr>
          <p:cNvPr id="10" name="CuadroTexto 9">
            <a:extLst>
              <a:ext uri="{FF2B5EF4-FFF2-40B4-BE49-F238E27FC236}">
                <a16:creationId xmlns:a16="http://schemas.microsoft.com/office/drawing/2014/main" id="{A8C08A2C-A4FD-0E99-86A2-3A054D091E82}"/>
              </a:ext>
            </a:extLst>
          </p:cNvPr>
          <p:cNvSpPr txBox="1"/>
          <p:nvPr/>
        </p:nvSpPr>
        <p:spPr>
          <a:xfrm>
            <a:off x="361950" y="487137"/>
            <a:ext cx="7063094" cy="1323439"/>
          </a:xfrm>
          <a:prstGeom prst="rect">
            <a:avLst/>
          </a:prstGeom>
          <a:noFill/>
        </p:spPr>
        <p:txBody>
          <a:bodyPr wrap="square">
            <a:spAutoFit/>
          </a:bodyPr>
          <a:lstStyle/>
          <a:p>
            <a:pPr>
              <a:spcBef>
                <a:spcPts val="600"/>
              </a:spcBef>
            </a:pPr>
            <a:r>
              <a:rPr lang="en" sz="2000" b="1" dirty="0"/>
              <a:t>Paul invites us to “</a:t>
            </a:r>
            <a:r>
              <a:rPr lang="en-US" sz="2000" b="1" dirty="0"/>
              <a:t>to be well-pleasing to Him</a:t>
            </a:r>
            <a:r>
              <a:rPr lang="en" sz="2000" b="1" dirty="0"/>
              <a:t>” (2 Cor. 5:9.) “God </a:t>
            </a:r>
            <a:r>
              <a:rPr lang="en-US" sz="2000" b="1" dirty="0"/>
              <a:t>is pleased with everyone who worships him and does right</a:t>
            </a:r>
            <a:r>
              <a:rPr lang="en" sz="2000" b="1" dirty="0"/>
              <a:t>” (Acts 10:35 </a:t>
            </a:r>
            <a:r>
              <a:rPr lang="en" sz="1600" b="1" dirty="0"/>
              <a:t>CEV</a:t>
            </a:r>
            <a:r>
              <a:rPr lang="en" sz="2000" b="1" dirty="0"/>
              <a:t>,) and “</a:t>
            </a:r>
            <a:r>
              <a:rPr lang="en-US" sz="2000" b="1" dirty="0"/>
              <a:t>he is pleased with those who try to do right</a:t>
            </a:r>
            <a:r>
              <a:rPr lang="en" sz="2000" b="1" dirty="0"/>
              <a:t>” (Prov. 11:20 </a:t>
            </a:r>
            <a:r>
              <a:rPr lang="en" sz="1600" b="1" dirty="0"/>
              <a:t>ERV</a:t>
            </a:r>
            <a:r>
              <a:rPr lang="en" sz="2000" b="1" dirty="0"/>
              <a:t>.)</a:t>
            </a:r>
          </a:p>
        </p:txBody>
      </p:sp>
    </p:spTree>
    <p:extLst>
      <p:ext uri="{BB962C8B-B14F-4D97-AF65-F5344CB8AC3E}">
        <p14:creationId xmlns:p14="http://schemas.microsoft.com/office/powerpoint/2010/main" val="7823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ppt_x</p:attrName>
                                        </p:attrNameLst>
                                      </p:cBhvr>
                                      <p:tavLst>
                                        <p:tav tm="0">
                                          <p:val>
                                            <p:strVal val="#ppt_x"/>
                                          </p:val>
                                        </p:tav>
                                        <p:tav tm="100000">
                                          <p:val>
                                            <p:strVal val="#ppt_x"/>
                                          </p:val>
                                        </p:tav>
                                      </p:tavLst>
                                    </p:anim>
                                    <p:anim calcmode="lin" valueType="num">
                                      <p:cBhvr>
                                        <p:cTn id="20" dur="500" fill="hold"/>
                                        <p:tgtEl>
                                          <p:spTgt spid="11"/>
                                        </p:tgtEl>
                                        <p:attrNameLst>
                                          <p:attrName>ppt_y</p:attrName>
                                        </p:attrNameLst>
                                      </p:cBhvr>
                                      <p:tavLst>
                                        <p:tav tm="0">
                                          <p:val>
                                            <p:strVal val="#ppt_y+#ppt_h/2"/>
                                          </p:val>
                                        </p:tav>
                                        <p:tav tm="100000">
                                          <p:val>
                                            <p:strVal val="#ppt_y"/>
                                          </p:val>
                                        </p:tav>
                                      </p:tavLst>
                                    </p:anim>
                                    <p:anim calcmode="lin" valueType="num">
                                      <p:cBhvr>
                                        <p:cTn id="21" dur="500" fill="hold"/>
                                        <p:tgtEl>
                                          <p:spTgt spid="11"/>
                                        </p:tgtEl>
                                        <p:attrNameLst>
                                          <p:attrName>ppt_w</p:attrName>
                                        </p:attrNameLst>
                                      </p:cBhvr>
                                      <p:tavLst>
                                        <p:tav tm="0">
                                          <p:val>
                                            <p:strVal val="#ppt_w"/>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upRight)">
                                      <p:cBhvr>
                                        <p:cTn id="31" dur="500"/>
                                        <p:tgtEl>
                                          <p:spTgt spid="5"/>
                                        </p:tgtEl>
                                      </p:cBhvr>
                                    </p:animEffect>
                                  </p:childTnLst>
                                </p:cTn>
                              </p:par>
                              <p:par>
                                <p:cTn id="32" presetID="18" presetClass="entr" presetSubtype="12"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strips(downLeft)">
                                      <p:cBhvr>
                                        <p:cTn id="34" dur="500"/>
                                        <p:tgtEl>
                                          <p:spTgt spid="7"/>
                                        </p:tgtEl>
                                      </p:cBhvr>
                                    </p:animEffect>
                                  </p:childTnLst>
                                </p:cTn>
                              </p:par>
                              <p:par>
                                <p:cTn id="35" presetID="18" presetClass="entr" presetSubtype="9"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trips(upLeft)">
                                      <p:cBhvr>
                                        <p:cTn id="37" dur="500"/>
                                        <p:tgtEl>
                                          <p:spTgt spid="9"/>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145">
                                          <p:stCondLst>
                                            <p:cond delay="0"/>
                                          </p:stCondLst>
                                        </p:cTn>
                                        <p:tgtEl>
                                          <p:spTgt spid="18"/>
                                        </p:tgtEl>
                                      </p:cBhvr>
                                    </p:animEffect>
                                    <p:anim calcmode="lin" valueType="num">
                                      <p:cBhvr>
                                        <p:cTn id="47"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8"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9"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50"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51"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2" dur="7">
                                          <p:stCondLst>
                                            <p:cond delay="162"/>
                                          </p:stCondLst>
                                        </p:cTn>
                                        <p:tgtEl>
                                          <p:spTgt spid="18"/>
                                        </p:tgtEl>
                                      </p:cBhvr>
                                      <p:to x="100000" y="60000"/>
                                    </p:animScale>
                                    <p:animScale>
                                      <p:cBhvr>
                                        <p:cTn id="53" dur="41" decel="50000">
                                          <p:stCondLst>
                                            <p:cond delay="169"/>
                                          </p:stCondLst>
                                        </p:cTn>
                                        <p:tgtEl>
                                          <p:spTgt spid="18"/>
                                        </p:tgtEl>
                                      </p:cBhvr>
                                      <p:to x="100000" y="100000"/>
                                    </p:animScale>
                                    <p:animScale>
                                      <p:cBhvr>
                                        <p:cTn id="54" dur="7">
                                          <p:stCondLst>
                                            <p:cond delay="328"/>
                                          </p:stCondLst>
                                        </p:cTn>
                                        <p:tgtEl>
                                          <p:spTgt spid="18"/>
                                        </p:tgtEl>
                                      </p:cBhvr>
                                      <p:to x="100000" y="80000"/>
                                    </p:animScale>
                                    <p:animScale>
                                      <p:cBhvr>
                                        <p:cTn id="55" dur="41" decel="50000">
                                          <p:stCondLst>
                                            <p:cond delay="335"/>
                                          </p:stCondLst>
                                        </p:cTn>
                                        <p:tgtEl>
                                          <p:spTgt spid="18"/>
                                        </p:tgtEl>
                                      </p:cBhvr>
                                      <p:to x="100000" y="100000"/>
                                    </p:animScale>
                                    <p:animScale>
                                      <p:cBhvr>
                                        <p:cTn id="56" dur="7">
                                          <p:stCondLst>
                                            <p:cond delay="410"/>
                                          </p:stCondLst>
                                        </p:cTn>
                                        <p:tgtEl>
                                          <p:spTgt spid="18"/>
                                        </p:tgtEl>
                                      </p:cBhvr>
                                      <p:to x="100000" y="90000"/>
                                    </p:animScale>
                                    <p:animScale>
                                      <p:cBhvr>
                                        <p:cTn id="57" dur="41" decel="50000">
                                          <p:stCondLst>
                                            <p:cond delay="417"/>
                                          </p:stCondLst>
                                        </p:cTn>
                                        <p:tgtEl>
                                          <p:spTgt spid="18"/>
                                        </p:tgtEl>
                                      </p:cBhvr>
                                      <p:to x="100000" y="100000"/>
                                    </p:animScale>
                                    <p:animScale>
                                      <p:cBhvr>
                                        <p:cTn id="58" dur="7">
                                          <p:stCondLst>
                                            <p:cond delay="452"/>
                                          </p:stCondLst>
                                        </p:cTn>
                                        <p:tgtEl>
                                          <p:spTgt spid="18"/>
                                        </p:tgtEl>
                                      </p:cBhvr>
                                      <p:to x="100000" y="95000"/>
                                    </p:animScale>
                                    <p:animScale>
                                      <p:cBhvr>
                                        <p:cTn id="59" dur="41" decel="50000">
                                          <p:stCondLst>
                                            <p:cond delay="459"/>
                                          </p:stCondLst>
                                        </p:cTn>
                                        <p:tgtEl>
                                          <p:spTgt spid="18"/>
                                        </p:tgtEl>
                                      </p:cBhvr>
                                      <p:to x="100000" y="100000"/>
                                    </p:animScale>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2">
                                            <p:txEl>
                                              <p:pRg st="1" end="1"/>
                                            </p:txEl>
                                          </p:spTgt>
                                        </p:tgtEl>
                                        <p:attrNameLst>
                                          <p:attrName>style.visibility</p:attrName>
                                        </p:attrNameLst>
                                      </p:cBhvr>
                                      <p:to>
                                        <p:strVal val="visible"/>
                                      </p:to>
                                    </p:set>
                                    <p:animEffect transition="in" filter="wipe(left)">
                                      <p:cBhvr>
                                        <p:cTn id="71" dur="500"/>
                                        <p:tgtEl>
                                          <p:spTgt spid="2">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down)">
                                      <p:cBhvr>
                                        <p:cTn id="76" dur="145">
                                          <p:stCondLst>
                                            <p:cond delay="0"/>
                                          </p:stCondLst>
                                        </p:cTn>
                                        <p:tgtEl>
                                          <p:spTgt spid="14"/>
                                        </p:tgtEl>
                                      </p:cBhvr>
                                    </p:animEffect>
                                    <p:anim calcmode="lin" valueType="num">
                                      <p:cBhvr>
                                        <p:cTn id="77"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8"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9"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80"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81"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82" dur="7">
                                          <p:stCondLst>
                                            <p:cond delay="162"/>
                                          </p:stCondLst>
                                        </p:cTn>
                                        <p:tgtEl>
                                          <p:spTgt spid="14"/>
                                        </p:tgtEl>
                                      </p:cBhvr>
                                      <p:to x="100000" y="60000"/>
                                    </p:animScale>
                                    <p:animScale>
                                      <p:cBhvr>
                                        <p:cTn id="83" dur="41" decel="50000">
                                          <p:stCondLst>
                                            <p:cond delay="169"/>
                                          </p:stCondLst>
                                        </p:cTn>
                                        <p:tgtEl>
                                          <p:spTgt spid="14"/>
                                        </p:tgtEl>
                                      </p:cBhvr>
                                      <p:to x="100000" y="100000"/>
                                    </p:animScale>
                                    <p:animScale>
                                      <p:cBhvr>
                                        <p:cTn id="84" dur="7">
                                          <p:stCondLst>
                                            <p:cond delay="328"/>
                                          </p:stCondLst>
                                        </p:cTn>
                                        <p:tgtEl>
                                          <p:spTgt spid="14"/>
                                        </p:tgtEl>
                                      </p:cBhvr>
                                      <p:to x="100000" y="80000"/>
                                    </p:animScale>
                                    <p:animScale>
                                      <p:cBhvr>
                                        <p:cTn id="85" dur="41" decel="50000">
                                          <p:stCondLst>
                                            <p:cond delay="335"/>
                                          </p:stCondLst>
                                        </p:cTn>
                                        <p:tgtEl>
                                          <p:spTgt spid="14"/>
                                        </p:tgtEl>
                                      </p:cBhvr>
                                      <p:to x="100000" y="100000"/>
                                    </p:animScale>
                                    <p:animScale>
                                      <p:cBhvr>
                                        <p:cTn id="86" dur="7">
                                          <p:stCondLst>
                                            <p:cond delay="410"/>
                                          </p:stCondLst>
                                        </p:cTn>
                                        <p:tgtEl>
                                          <p:spTgt spid="14"/>
                                        </p:tgtEl>
                                      </p:cBhvr>
                                      <p:to x="100000" y="90000"/>
                                    </p:animScale>
                                    <p:animScale>
                                      <p:cBhvr>
                                        <p:cTn id="87" dur="41" decel="50000">
                                          <p:stCondLst>
                                            <p:cond delay="417"/>
                                          </p:stCondLst>
                                        </p:cTn>
                                        <p:tgtEl>
                                          <p:spTgt spid="14"/>
                                        </p:tgtEl>
                                      </p:cBhvr>
                                      <p:to x="100000" y="100000"/>
                                    </p:animScale>
                                    <p:animScale>
                                      <p:cBhvr>
                                        <p:cTn id="88" dur="7">
                                          <p:stCondLst>
                                            <p:cond delay="452"/>
                                          </p:stCondLst>
                                        </p:cTn>
                                        <p:tgtEl>
                                          <p:spTgt spid="14"/>
                                        </p:tgtEl>
                                      </p:cBhvr>
                                      <p:to x="100000" y="95000"/>
                                    </p:animScale>
                                    <p:animScale>
                                      <p:cBhvr>
                                        <p:cTn id="89" dur="41" decel="50000">
                                          <p:stCondLst>
                                            <p:cond delay="459"/>
                                          </p:stCondLst>
                                        </p:cTn>
                                        <p:tgtEl>
                                          <p:spTgt spid="14"/>
                                        </p:tgtEl>
                                      </p:cBhvr>
                                      <p:to x="100000" y="100000"/>
                                    </p:animScale>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2" end="2"/>
                                            </p:txEl>
                                          </p:spTgt>
                                        </p:tgtEl>
                                        <p:attrNameLst>
                                          <p:attrName>style.visibility</p:attrName>
                                        </p:attrNameLst>
                                      </p:cBhvr>
                                      <p:to>
                                        <p:strVal val="visible"/>
                                      </p:to>
                                    </p:set>
                                    <p:animEffect transition="in" filter="wipe(left)">
                                      <p:cBhvr>
                                        <p:cTn id="93" dur="500"/>
                                        <p:tgtEl>
                                          <p:spTgt spid="2">
                                            <p:txEl>
                                              <p:pRg st="2" end="2"/>
                                            </p:txEl>
                                          </p:spTgt>
                                        </p:tgtEl>
                                      </p:cBhvr>
                                    </p:animEffect>
                                  </p:childTnLst>
                                </p:cTn>
                              </p:par>
                            </p:childTnLst>
                          </p:cTn>
                        </p:par>
                        <p:par>
                          <p:cTn id="94" fill="hold">
                            <p:stCondLst>
                              <p:cond delay="1000"/>
                            </p:stCondLst>
                            <p:childTnLst>
                              <p:par>
                                <p:cTn id="95" presetID="22" presetClass="entr" presetSubtype="8" fill="hold"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wipe(left)">
                                      <p:cBhvr>
                                        <p:cTn id="97" dur="500"/>
                                        <p:tgtEl>
                                          <p:spTgt spid="26"/>
                                        </p:tgtEl>
                                      </p:cBhvr>
                                    </p:animEffect>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
                                            <p:txEl>
                                              <p:pRg st="3" end="3"/>
                                            </p:txEl>
                                          </p:spTgt>
                                        </p:tgtEl>
                                        <p:attrNameLst>
                                          <p:attrName>style.visibility</p:attrName>
                                        </p:attrNameLst>
                                      </p:cBhvr>
                                      <p:to>
                                        <p:strVal val="visible"/>
                                      </p:to>
                                    </p:set>
                                    <p:animEffect transition="in" filter="wipe(left)">
                                      <p:cBhvr>
                                        <p:cTn id="101" dur="500"/>
                                        <p:tgtEl>
                                          <p:spTgt spid="2">
                                            <p:txEl>
                                              <p:pRg st="3" end="3"/>
                                            </p:txEl>
                                          </p:spTgt>
                                        </p:tgtEl>
                                      </p:cBhvr>
                                    </p:animEffect>
                                  </p:childTnLst>
                                </p:cTn>
                              </p:par>
                            </p:childTnLst>
                          </p:cTn>
                        </p:par>
                        <p:par>
                          <p:cTn id="102" fill="hold">
                            <p:stCondLst>
                              <p:cond delay="2000"/>
                            </p:stCondLst>
                            <p:childTnLst>
                              <p:par>
                                <p:cTn id="103" presetID="22" presetClass="entr" presetSubtype="8"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wipe(left)">
                                      <p:cBhvr>
                                        <p:cTn id="105" dur="500"/>
                                        <p:tgtEl>
                                          <p:spTgt spid="25"/>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4" end="4"/>
                                            </p:txEl>
                                          </p:spTgt>
                                        </p:tgtEl>
                                        <p:attrNameLst>
                                          <p:attrName>style.visibility</p:attrName>
                                        </p:attrNameLst>
                                      </p:cBhvr>
                                      <p:to>
                                        <p:strVal val="visible"/>
                                      </p:to>
                                    </p:set>
                                    <p:animEffect transition="in" filter="wipe(left)">
                                      <p:cBhvr>
                                        <p:cTn id="109" dur="500"/>
                                        <p:tgtEl>
                                          <p:spTgt spid="2">
                                            <p:txEl>
                                              <p:pRg st="4" end="4"/>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nodeType="click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wipe(down)">
                                      <p:cBhvr>
                                        <p:cTn id="114" dur="145">
                                          <p:stCondLst>
                                            <p:cond delay="0"/>
                                          </p:stCondLst>
                                        </p:cTn>
                                        <p:tgtEl>
                                          <p:spTgt spid="17"/>
                                        </p:tgtEl>
                                      </p:cBhvr>
                                    </p:animEffect>
                                    <p:anim calcmode="lin" valueType="num">
                                      <p:cBhvr>
                                        <p:cTn id="115" dur="456"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6"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7"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118"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119"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120" dur="7">
                                          <p:stCondLst>
                                            <p:cond delay="162"/>
                                          </p:stCondLst>
                                        </p:cTn>
                                        <p:tgtEl>
                                          <p:spTgt spid="17"/>
                                        </p:tgtEl>
                                      </p:cBhvr>
                                      <p:to x="100000" y="60000"/>
                                    </p:animScale>
                                    <p:animScale>
                                      <p:cBhvr>
                                        <p:cTn id="121" dur="41" decel="50000">
                                          <p:stCondLst>
                                            <p:cond delay="169"/>
                                          </p:stCondLst>
                                        </p:cTn>
                                        <p:tgtEl>
                                          <p:spTgt spid="17"/>
                                        </p:tgtEl>
                                      </p:cBhvr>
                                      <p:to x="100000" y="100000"/>
                                    </p:animScale>
                                    <p:animScale>
                                      <p:cBhvr>
                                        <p:cTn id="122" dur="7">
                                          <p:stCondLst>
                                            <p:cond delay="328"/>
                                          </p:stCondLst>
                                        </p:cTn>
                                        <p:tgtEl>
                                          <p:spTgt spid="17"/>
                                        </p:tgtEl>
                                      </p:cBhvr>
                                      <p:to x="100000" y="80000"/>
                                    </p:animScale>
                                    <p:animScale>
                                      <p:cBhvr>
                                        <p:cTn id="123" dur="41" decel="50000">
                                          <p:stCondLst>
                                            <p:cond delay="335"/>
                                          </p:stCondLst>
                                        </p:cTn>
                                        <p:tgtEl>
                                          <p:spTgt spid="17"/>
                                        </p:tgtEl>
                                      </p:cBhvr>
                                      <p:to x="100000" y="100000"/>
                                    </p:animScale>
                                    <p:animScale>
                                      <p:cBhvr>
                                        <p:cTn id="124" dur="7">
                                          <p:stCondLst>
                                            <p:cond delay="410"/>
                                          </p:stCondLst>
                                        </p:cTn>
                                        <p:tgtEl>
                                          <p:spTgt spid="17"/>
                                        </p:tgtEl>
                                      </p:cBhvr>
                                      <p:to x="100000" y="90000"/>
                                    </p:animScale>
                                    <p:animScale>
                                      <p:cBhvr>
                                        <p:cTn id="125" dur="41" decel="50000">
                                          <p:stCondLst>
                                            <p:cond delay="417"/>
                                          </p:stCondLst>
                                        </p:cTn>
                                        <p:tgtEl>
                                          <p:spTgt spid="17"/>
                                        </p:tgtEl>
                                      </p:cBhvr>
                                      <p:to x="100000" y="100000"/>
                                    </p:animScale>
                                    <p:animScale>
                                      <p:cBhvr>
                                        <p:cTn id="126" dur="7">
                                          <p:stCondLst>
                                            <p:cond delay="452"/>
                                          </p:stCondLst>
                                        </p:cTn>
                                        <p:tgtEl>
                                          <p:spTgt spid="17"/>
                                        </p:tgtEl>
                                      </p:cBhvr>
                                      <p:to x="100000" y="95000"/>
                                    </p:animScale>
                                    <p:animScale>
                                      <p:cBhvr>
                                        <p:cTn id="127" dur="41" decel="50000">
                                          <p:stCondLst>
                                            <p:cond delay="459"/>
                                          </p:stCondLst>
                                        </p:cTn>
                                        <p:tgtEl>
                                          <p:spTgt spid="17"/>
                                        </p:tgtEl>
                                      </p:cBhvr>
                                      <p:to x="100000" y="100000"/>
                                    </p:animScale>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2">
                                            <p:txEl>
                                              <p:pRg st="5" end="5"/>
                                            </p:txEl>
                                          </p:spTgt>
                                        </p:tgtEl>
                                        <p:attrNameLst>
                                          <p:attrName>style.visibility</p:attrName>
                                        </p:attrNameLst>
                                      </p:cBhvr>
                                      <p:to>
                                        <p:strVal val="visible"/>
                                      </p:to>
                                    </p:set>
                                    <p:animEffect transition="in" filter="wipe(left)">
                                      <p:cBhvr>
                                        <p:cTn id="131" dur="500"/>
                                        <p:tgtEl>
                                          <p:spTgt spid="2">
                                            <p:txEl>
                                              <p:pRg st="5" end="5"/>
                                            </p:txEl>
                                          </p:spTgt>
                                        </p:tgtEl>
                                      </p:cBhvr>
                                    </p:animEffect>
                                  </p:childTnLst>
                                </p:cTn>
                              </p:par>
                            </p:childTnLst>
                          </p:cTn>
                        </p:par>
                        <p:par>
                          <p:cTn id="132" fill="hold">
                            <p:stCondLst>
                              <p:cond delay="1000"/>
                            </p:stCondLst>
                            <p:childTnLst>
                              <p:par>
                                <p:cTn id="133" presetID="22" presetClass="entr" presetSubtype="8" fill="hold" nodeType="after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wipe(left)">
                                      <p:cBhvr>
                                        <p:cTn id="135" dur="500"/>
                                        <p:tgtEl>
                                          <p:spTgt spid="23"/>
                                        </p:tgtEl>
                                      </p:cBhvr>
                                    </p:animEffect>
                                  </p:childTnLst>
                                </p:cTn>
                              </p:par>
                            </p:childTnLst>
                          </p:cTn>
                        </p:par>
                        <p:par>
                          <p:cTn id="136" fill="hold">
                            <p:stCondLst>
                              <p:cond delay="1500"/>
                            </p:stCondLst>
                            <p:childTnLst>
                              <p:par>
                                <p:cTn id="137" presetID="22" presetClass="entr" presetSubtype="8" fill="hold" grpId="0" nodeType="afterEffect">
                                  <p:stCondLst>
                                    <p:cond delay="0"/>
                                  </p:stCondLst>
                                  <p:childTnLst>
                                    <p:set>
                                      <p:cBhvr>
                                        <p:cTn id="138" dur="1" fill="hold">
                                          <p:stCondLst>
                                            <p:cond delay="0"/>
                                          </p:stCondLst>
                                        </p:cTn>
                                        <p:tgtEl>
                                          <p:spTgt spid="2">
                                            <p:txEl>
                                              <p:pRg st="6" end="6"/>
                                            </p:txEl>
                                          </p:spTgt>
                                        </p:tgtEl>
                                        <p:attrNameLst>
                                          <p:attrName>style.visibility</p:attrName>
                                        </p:attrNameLst>
                                      </p:cBhvr>
                                      <p:to>
                                        <p:strVal val="visible"/>
                                      </p:to>
                                    </p:set>
                                    <p:animEffect transition="in" filter="wipe(left)">
                                      <p:cBhvr>
                                        <p:cTn id="139" dur="500"/>
                                        <p:tgtEl>
                                          <p:spTgt spid="2">
                                            <p:txEl>
                                              <p:pRg st="6" end="6"/>
                                            </p:txEl>
                                          </p:spTgt>
                                        </p:tgtEl>
                                      </p:cBhvr>
                                    </p:animEffect>
                                  </p:childTnLst>
                                </p:cTn>
                              </p:par>
                            </p:childTnLst>
                          </p:cTn>
                        </p:par>
                        <p:par>
                          <p:cTn id="140" fill="hold">
                            <p:stCondLst>
                              <p:cond delay="2000"/>
                            </p:stCondLst>
                            <p:childTnLst>
                              <p:par>
                                <p:cTn id="141" presetID="22" presetClass="entr" presetSubtype="8" fill="hold" nodeType="afterEffect">
                                  <p:stCondLst>
                                    <p:cond delay="0"/>
                                  </p:stCondLst>
                                  <p:childTnLst>
                                    <p:set>
                                      <p:cBhvr>
                                        <p:cTn id="142" dur="1" fill="hold">
                                          <p:stCondLst>
                                            <p:cond delay="0"/>
                                          </p:stCondLst>
                                        </p:cTn>
                                        <p:tgtEl>
                                          <p:spTgt spid="21"/>
                                        </p:tgtEl>
                                        <p:attrNameLst>
                                          <p:attrName>style.visibility</p:attrName>
                                        </p:attrNameLst>
                                      </p:cBhvr>
                                      <p:to>
                                        <p:strVal val="visible"/>
                                      </p:to>
                                    </p:set>
                                    <p:animEffect transition="in" filter="wipe(left)">
                                      <p:cBhvr>
                                        <p:cTn id="143" dur="500"/>
                                        <p:tgtEl>
                                          <p:spTgt spid="21"/>
                                        </p:tgtEl>
                                      </p:cBhvr>
                                    </p:animEffect>
                                  </p:childTnLst>
                                </p:cTn>
                              </p:par>
                            </p:childTnLst>
                          </p:cTn>
                        </p:par>
                        <p:par>
                          <p:cTn id="144" fill="hold">
                            <p:stCondLst>
                              <p:cond delay="2500"/>
                            </p:stCondLst>
                            <p:childTnLst>
                              <p:par>
                                <p:cTn id="145" presetID="22" presetClass="entr" presetSubtype="8" fill="hold" grpId="0" nodeType="afterEffect">
                                  <p:stCondLst>
                                    <p:cond delay="0"/>
                                  </p:stCondLst>
                                  <p:childTnLst>
                                    <p:set>
                                      <p:cBhvr>
                                        <p:cTn id="146" dur="1" fill="hold">
                                          <p:stCondLst>
                                            <p:cond delay="0"/>
                                          </p:stCondLst>
                                        </p:cTn>
                                        <p:tgtEl>
                                          <p:spTgt spid="2">
                                            <p:txEl>
                                              <p:pRg st="7" end="7"/>
                                            </p:txEl>
                                          </p:spTgt>
                                        </p:tgtEl>
                                        <p:attrNameLst>
                                          <p:attrName>style.visibility</p:attrName>
                                        </p:attrNameLst>
                                      </p:cBhvr>
                                      <p:to>
                                        <p:strVal val="visible"/>
                                      </p:to>
                                    </p:set>
                                    <p:animEffect transition="in" filter="wipe(left)">
                                      <p:cBhvr>
                                        <p:cTn id="1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0FF3BD-1C37-CFF4-A0D0-AC2AD05D80F0}"/>
              </a:ext>
            </a:extLst>
          </p:cNvPr>
          <p:cNvSpPr txBox="1"/>
          <p:nvPr/>
        </p:nvSpPr>
        <p:spPr>
          <a:xfrm>
            <a:off x="0" y="3044279"/>
            <a:ext cx="12192000" cy="769441"/>
          </a:xfrm>
          <a:prstGeom prst="rect">
            <a:avLst/>
          </a:prstGeom>
          <a:noFill/>
        </p:spPr>
        <p:txBody>
          <a:bodyPr wrap="square">
            <a:spAutoFit/>
          </a:bodyPr>
          <a:lstStyle/>
          <a:p>
            <a:pPr algn="ctr"/>
            <a:r>
              <a:rPr lang="en" sz="4400" b="1" dirty="0">
                <a:ln w="9525">
                  <a:solidFill>
                    <a:schemeClr val="bg1"/>
                  </a:solidFill>
                  <a:prstDash val="solid"/>
                </a:ln>
                <a:solidFill>
                  <a:srgbClr val="6D3960"/>
                </a:solidFill>
                <a:effectLst>
                  <a:outerShdw blurRad="12700" dist="38100" dir="2700000" algn="tl" rotWithShape="0">
                    <a:schemeClr val="bg1">
                      <a:lumMod val="50000"/>
                    </a:schemeClr>
                  </a:outerShdw>
                </a:effectLst>
              </a:rPr>
              <a:t>OUR VALUE IN THE EYES OF GOD</a:t>
            </a:r>
          </a:p>
        </p:txBody>
      </p:sp>
    </p:spTree>
    <p:extLst>
      <p:ext uri="{BB962C8B-B14F-4D97-AF65-F5344CB8AC3E}">
        <p14:creationId xmlns:p14="http://schemas.microsoft.com/office/powerpoint/2010/main" val="19891791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7" name="Rectángulo 66">
            <a:extLst>
              <a:ext uri="{FF2B5EF4-FFF2-40B4-BE49-F238E27FC236}">
                <a16:creationId xmlns:a16="http://schemas.microsoft.com/office/drawing/2014/main" id="{CFE93C16-DB37-F7C4-9D04-A93A6C643479}"/>
              </a:ext>
            </a:extLst>
          </p:cNvPr>
          <p:cNvSpPr>
            <a:spLocks noGrp="1" noRot="1" noMove="1" noResize="1" noEditPoints="1" noAdjustHandles="1" noChangeArrowheads="1" noChangeShapeType="1"/>
          </p:cNvSpPr>
          <p:nvPr/>
        </p:nvSpPr>
        <p:spPr>
          <a:xfrm>
            <a:off x="0" y="0"/>
            <a:ext cx="12192000" cy="1348954"/>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AE51173-DAAA-343C-1B48-5427FD291123}"/>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coolSlant"/>
              <a:contourClr>
                <a:schemeClr val="bg1">
                  <a:lumMod val="65000"/>
                </a:schemeClr>
              </a:contourClr>
            </a:sp3d>
          </a:bodyPr>
          <a:lstStyle/>
          <a:p>
            <a:pPr algn="ctr"/>
            <a:r>
              <a:rPr lang="en" sz="4400" b="1" dirty="0">
                <a:ln/>
                <a:solidFill>
                  <a:srgbClr val="AA3C22"/>
                </a:solidFill>
              </a:rPr>
              <a:t>HOW VALUABLE ARE WE TO GOD?</a:t>
            </a:r>
          </a:p>
        </p:txBody>
      </p:sp>
      <p:sp>
        <p:nvSpPr>
          <p:cNvPr id="4" name="CuadroTexto 3">
            <a:extLst>
              <a:ext uri="{FF2B5EF4-FFF2-40B4-BE49-F238E27FC236}">
                <a16:creationId xmlns:a16="http://schemas.microsoft.com/office/drawing/2014/main" id="{7F807CF6-4315-7929-5584-D5C00FF4AC65}"/>
              </a:ext>
            </a:extLst>
          </p:cNvPr>
          <p:cNvSpPr txBox="1"/>
          <p:nvPr/>
        </p:nvSpPr>
        <p:spPr>
          <a:xfrm>
            <a:off x="176212" y="647690"/>
            <a:ext cx="11839575" cy="646331"/>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But we had to celebrate and be glad, because this brother of yours was dead and is alive again; he was lost and is found</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(Luke 15:32)</a:t>
            </a:r>
            <a:endParaRPr lang="es-ES" b="1" dirty="0">
              <a:solidFill>
                <a:schemeClr val="accent5">
                  <a:lumMod val="75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04DC1C5F-F863-B0E1-6A64-C187B76612DA}"/>
              </a:ext>
            </a:extLst>
          </p:cNvPr>
          <p:cNvSpPr txBox="1"/>
          <p:nvPr/>
        </p:nvSpPr>
        <p:spPr>
          <a:xfrm>
            <a:off x="4129616" y="1389194"/>
            <a:ext cx="8062384" cy="400110"/>
          </a:xfrm>
          <a:prstGeom prst="rect">
            <a:avLst/>
          </a:prstGeom>
          <a:noFill/>
        </p:spPr>
        <p:txBody>
          <a:bodyPr wrap="square" rtlCol="0">
            <a:spAutoFit/>
          </a:bodyPr>
          <a:lstStyle/>
          <a:p>
            <a:pPr>
              <a:spcBef>
                <a:spcPts val="600"/>
              </a:spcBef>
            </a:pPr>
            <a:r>
              <a:rPr lang="en" sz="2000" b="1" dirty="0">
                <a:solidFill>
                  <a:schemeClr val="bg1"/>
                </a:solidFill>
                <a:effectLst>
                  <a:glow rad="127000">
                    <a:srgbClr val="662414"/>
                  </a:glow>
                  <a:outerShdw blurRad="38100" dist="38100" dir="2700000" algn="tl">
                    <a:srgbClr val="000000">
                      <a:alpha val="43137"/>
                    </a:srgbClr>
                  </a:outerShdw>
                </a:effectLst>
              </a:rPr>
              <a:t>In Luke 15 we find God seeking out His wayward children (that is, us.)</a:t>
            </a:r>
          </a:p>
        </p:txBody>
      </p:sp>
      <p:pic>
        <p:nvPicPr>
          <p:cNvPr id="6" name="Imagen 5" descr="Imagen que contiene exterior, mamífero, oveja, viendo&#10;&#10;Descripción generada automáticamente">
            <a:extLst>
              <a:ext uri="{FF2B5EF4-FFF2-40B4-BE49-F238E27FC236}">
                <a16:creationId xmlns:a16="http://schemas.microsoft.com/office/drawing/2014/main" id="{96BD75FD-7C05-A7CA-224A-95C53831B0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487" y="1412379"/>
            <a:ext cx="1351280" cy="1828800"/>
          </a:xfrm>
          <a:prstGeom prst="roundRect">
            <a:avLst>
              <a:gd name="adj" fmla="val 50000"/>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Imagen que contiene persona, edificio, hombre, parado&#10;&#10;Descripción generada automáticamente">
            <a:extLst>
              <a:ext uri="{FF2B5EF4-FFF2-40B4-BE49-F238E27FC236}">
                <a16:creationId xmlns:a16="http://schemas.microsoft.com/office/drawing/2014/main" id="{D2895F21-E335-6A97-99AB-CEF646522E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05491" y="1412379"/>
            <a:ext cx="2438400" cy="1828800"/>
          </a:xfrm>
          <a:prstGeom prst="roundRect">
            <a:avLst>
              <a:gd name="adj" fmla="val 32662"/>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a:extLst>
              <a:ext uri="{FF2B5EF4-FFF2-40B4-BE49-F238E27FC236}">
                <a16:creationId xmlns:a16="http://schemas.microsoft.com/office/drawing/2014/main" id="{5489BCB5-08C4-5E57-70D9-831470D9AB9A}"/>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131706" y="3901241"/>
            <a:ext cx="1890635" cy="1425580"/>
          </a:xfrm>
          <a:prstGeom prst="rect">
            <a:avLst/>
          </a:prstGeom>
          <a:effectLst>
            <a:outerShdw blurRad="50800" dist="38100" dir="8100000" algn="tr" rotWithShape="0">
              <a:schemeClr val="bg1"/>
            </a:outerShdw>
          </a:effectLst>
        </p:spPr>
      </p:pic>
      <p:pic>
        <p:nvPicPr>
          <p:cNvPr id="40" name="Imagen 39" descr="Una caricatura de una persona&#10;&#10;Descripción generada automáticamente con confianza media">
            <a:extLst>
              <a:ext uri="{FF2B5EF4-FFF2-40B4-BE49-F238E27FC236}">
                <a16:creationId xmlns:a16="http://schemas.microsoft.com/office/drawing/2014/main" id="{B9227B09-0C1F-5F74-8782-F3ADB2BBD88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10510" y="3430702"/>
            <a:ext cx="1782458" cy="1446107"/>
          </a:xfrm>
          <a:prstGeom prst="rect">
            <a:avLst/>
          </a:prstGeom>
          <a:effectLst>
            <a:outerShdw blurRad="50800" dist="38100" dir="8100000" algn="tr" rotWithShape="0">
              <a:schemeClr val="bg1"/>
            </a:outerShdw>
          </a:effectLst>
        </p:spPr>
      </p:pic>
      <p:pic>
        <p:nvPicPr>
          <p:cNvPr id="48" name="Imagen 47" descr="Un dibujo de una persona&#10;&#10;Descripción generada automáticamente con confianza baja">
            <a:extLst>
              <a:ext uri="{FF2B5EF4-FFF2-40B4-BE49-F238E27FC236}">
                <a16:creationId xmlns:a16="http://schemas.microsoft.com/office/drawing/2014/main" id="{1B469BAB-9052-BFB2-94F1-598F3E2DC77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042561" y="3690341"/>
            <a:ext cx="2037919" cy="1408530"/>
          </a:xfrm>
          <a:prstGeom prst="rect">
            <a:avLst/>
          </a:prstGeom>
          <a:effectLst>
            <a:outerShdw blurRad="50800" dist="38100" dir="8100000" algn="tr" rotWithShape="0">
              <a:schemeClr val="bg1"/>
            </a:outerShdw>
          </a:effectLst>
        </p:spPr>
      </p:pic>
      <p:pic>
        <p:nvPicPr>
          <p:cNvPr id="50" name="Imagen 49" descr="Una caricatura de una persona&#10;&#10;Descripción generada automáticamente con confianza media">
            <a:extLst>
              <a:ext uri="{FF2B5EF4-FFF2-40B4-BE49-F238E27FC236}">
                <a16:creationId xmlns:a16="http://schemas.microsoft.com/office/drawing/2014/main" id="{C63B2398-797F-5A4E-A9E8-FF7D8658AF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5505450" y="5363798"/>
            <a:ext cx="2613076" cy="1361744"/>
          </a:xfrm>
          <a:prstGeom prst="rect">
            <a:avLst/>
          </a:prstGeom>
          <a:effectLst>
            <a:outerShdw blurRad="50800" dist="38100" dir="8100000" algn="tr" rotWithShape="0">
              <a:schemeClr val="bg1"/>
            </a:outerShdw>
          </a:effectLst>
        </p:spPr>
      </p:pic>
      <p:pic>
        <p:nvPicPr>
          <p:cNvPr id="54" name="Imagen 53" descr="Una caricatura de una persona&#10;&#10;Descripción generada automáticamente con confianza media">
            <a:extLst>
              <a:ext uri="{FF2B5EF4-FFF2-40B4-BE49-F238E27FC236}">
                <a16:creationId xmlns:a16="http://schemas.microsoft.com/office/drawing/2014/main" id="{D3357B3B-18A5-BF53-D6DB-2E1BE4D33A4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71934" y="4885050"/>
            <a:ext cx="2140643" cy="1537959"/>
          </a:xfrm>
          <a:prstGeom prst="rect">
            <a:avLst/>
          </a:prstGeom>
          <a:effectLst>
            <a:outerShdw blurRad="50800" dist="38100" dir="8100000" algn="tr" rotWithShape="0">
              <a:schemeClr val="bg1"/>
            </a:outerShdw>
          </a:effectLst>
        </p:spPr>
      </p:pic>
      <p:pic>
        <p:nvPicPr>
          <p:cNvPr id="60" name="Imagen 59" descr="Una caricatura de una persona&#10;&#10;Descripción generada automáticamente">
            <a:extLst>
              <a:ext uri="{FF2B5EF4-FFF2-40B4-BE49-F238E27FC236}">
                <a16:creationId xmlns:a16="http://schemas.microsoft.com/office/drawing/2014/main" id="{08E31DA8-896C-7EE3-DD54-30130B080BB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044586" y="5292614"/>
            <a:ext cx="2004794" cy="1504113"/>
          </a:xfrm>
          <a:prstGeom prst="rect">
            <a:avLst/>
          </a:prstGeom>
          <a:effectLst>
            <a:outerShdw blurRad="50800" dist="38100" dir="8100000" algn="tr" rotWithShape="0">
              <a:schemeClr val="bg1"/>
            </a:outerShdw>
          </a:effectLst>
        </p:spPr>
      </p:pic>
      <p:sp>
        <p:nvSpPr>
          <p:cNvPr id="62" name="CuadroTexto 61">
            <a:extLst>
              <a:ext uri="{FF2B5EF4-FFF2-40B4-BE49-F238E27FC236}">
                <a16:creationId xmlns:a16="http://schemas.microsoft.com/office/drawing/2014/main" id="{368F56DE-1AE1-4E26-C7A2-3631AC12638D}"/>
              </a:ext>
            </a:extLst>
          </p:cNvPr>
          <p:cNvSpPr txBox="1"/>
          <p:nvPr/>
        </p:nvSpPr>
        <p:spPr>
          <a:xfrm>
            <a:off x="111519" y="3258473"/>
            <a:ext cx="7910822" cy="707886"/>
          </a:xfrm>
          <a:prstGeom prst="rect">
            <a:avLst/>
          </a:prstGeom>
          <a:noFill/>
        </p:spPr>
        <p:txBody>
          <a:bodyPr wrap="square">
            <a:spAutoFit/>
          </a:bodyPr>
          <a:lstStyle/>
          <a:p>
            <a:pPr>
              <a:spcBef>
                <a:spcPts val="600"/>
              </a:spcBef>
            </a:pPr>
            <a:r>
              <a:rPr lang="en" sz="2000" b="1" dirty="0">
                <a:solidFill>
                  <a:schemeClr val="bg1"/>
                </a:solidFill>
                <a:effectLst>
                  <a:glow rad="127000">
                    <a:srgbClr val="662414"/>
                  </a:glow>
                  <a:outerShdw blurRad="38100" dist="38100" dir="2700000" algn="tl">
                    <a:srgbClr val="000000">
                      <a:alpha val="43137"/>
                    </a:srgbClr>
                  </a:outerShdw>
                </a:effectLst>
              </a:rPr>
              <a:t>In the parable of the prodigal son, the father explains: “</a:t>
            </a:r>
            <a:r>
              <a:rPr lang="en-US" sz="2000" b="1" dirty="0">
                <a:solidFill>
                  <a:schemeClr val="bg1"/>
                </a:solidFill>
                <a:effectLst>
                  <a:glow rad="127000">
                    <a:srgbClr val="662414"/>
                  </a:glow>
                  <a:outerShdw blurRad="38100" dist="38100" dir="2700000" algn="tl">
                    <a:srgbClr val="000000">
                      <a:alpha val="43137"/>
                    </a:srgbClr>
                  </a:outerShdw>
                </a:effectLst>
              </a:rPr>
              <a:t>It was right that we should make merry and be glad</a:t>
            </a:r>
            <a:r>
              <a:rPr lang="en" sz="2000" b="1" dirty="0">
                <a:solidFill>
                  <a:schemeClr val="bg1"/>
                </a:solidFill>
                <a:effectLst>
                  <a:glow rad="127000">
                    <a:srgbClr val="662414"/>
                  </a:glow>
                  <a:outerShdw blurRad="38100" dist="38100" dir="2700000" algn="tl">
                    <a:srgbClr val="000000">
                      <a:alpha val="43137"/>
                    </a:srgbClr>
                  </a:outerShdw>
                </a:effectLst>
              </a:rPr>
              <a:t>” (Luke 15:32.)</a:t>
            </a:r>
          </a:p>
        </p:txBody>
      </p:sp>
      <p:sp>
        <p:nvSpPr>
          <p:cNvPr id="64" name="CuadroTexto 63">
            <a:extLst>
              <a:ext uri="{FF2B5EF4-FFF2-40B4-BE49-F238E27FC236}">
                <a16:creationId xmlns:a16="http://schemas.microsoft.com/office/drawing/2014/main" id="{EB4F40F6-8CD1-E673-5670-CBC9503F0A07}"/>
              </a:ext>
            </a:extLst>
          </p:cNvPr>
          <p:cNvSpPr txBox="1"/>
          <p:nvPr/>
        </p:nvSpPr>
        <p:spPr>
          <a:xfrm>
            <a:off x="142620" y="5443581"/>
            <a:ext cx="5439030" cy="1323439"/>
          </a:xfrm>
          <a:prstGeom prst="rect">
            <a:avLst/>
          </a:prstGeom>
          <a:noFill/>
        </p:spPr>
        <p:txBody>
          <a:bodyPr wrap="square">
            <a:spAutoFit/>
          </a:bodyPr>
          <a:lstStyle/>
          <a:p>
            <a:pPr>
              <a:spcBef>
                <a:spcPts val="600"/>
              </a:spcBef>
            </a:pPr>
            <a:r>
              <a:rPr lang="en" sz="2000" b="1" dirty="0">
                <a:solidFill>
                  <a:schemeClr val="bg1"/>
                </a:solidFill>
                <a:effectLst>
                  <a:glow rad="127000">
                    <a:srgbClr val="662414"/>
                  </a:glow>
                  <a:outerShdw blurRad="38100" dist="38100" dir="2700000" algn="tl">
                    <a:srgbClr val="000000">
                      <a:alpha val="43137"/>
                    </a:srgbClr>
                  </a:outerShdw>
                </a:effectLst>
              </a:rPr>
              <a:t>We are precious enough to Him to celebrate. His joy is to see us return to Him. Our past doesn't matter. He doesn't even wait for us to come to Him. He runs to welcome us home.</a:t>
            </a:r>
          </a:p>
        </p:txBody>
      </p:sp>
      <p:sp>
        <p:nvSpPr>
          <p:cNvPr id="66" name="CuadroTexto 65">
            <a:extLst>
              <a:ext uri="{FF2B5EF4-FFF2-40B4-BE49-F238E27FC236}">
                <a16:creationId xmlns:a16="http://schemas.microsoft.com/office/drawing/2014/main" id="{44E5EF76-3058-B611-5AD4-514E18DDDF59}"/>
              </a:ext>
            </a:extLst>
          </p:cNvPr>
          <p:cNvSpPr txBox="1"/>
          <p:nvPr/>
        </p:nvSpPr>
        <p:spPr>
          <a:xfrm>
            <a:off x="142620" y="4043251"/>
            <a:ext cx="5839493" cy="1323439"/>
          </a:xfrm>
          <a:prstGeom prst="rect">
            <a:avLst/>
          </a:prstGeom>
          <a:noFill/>
        </p:spPr>
        <p:txBody>
          <a:bodyPr wrap="square">
            <a:spAutoFit/>
          </a:bodyPr>
          <a:lstStyle/>
          <a:p>
            <a:pPr>
              <a:spcBef>
                <a:spcPts val="600"/>
              </a:spcBef>
            </a:pPr>
            <a:r>
              <a:rPr lang="en" sz="2000" b="1" dirty="0">
                <a:solidFill>
                  <a:schemeClr val="bg1"/>
                </a:solidFill>
                <a:effectLst>
                  <a:glow rad="127000">
                    <a:srgbClr val="662414"/>
                  </a:glow>
                  <a:outerShdw blurRad="38100" dist="38100" dir="2700000" algn="tl">
                    <a:srgbClr val="000000">
                      <a:alpha val="43137"/>
                    </a:srgbClr>
                  </a:outerShdw>
                </a:effectLst>
              </a:rPr>
              <a:t>From our point of view, the son was totally unworthy of being celebrated (Luke 15:30.) But I am the son, an unworthy sinner. What value has God seen in me?</a:t>
            </a:r>
          </a:p>
        </p:txBody>
      </p:sp>
      <p:sp>
        <p:nvSpPr>
          <p:cNvPr id="7" name="CuadroTexto 6">
            <a:extLst>
              <a:ext uri="{FF2B5EF4-FFF2-40B4-BE49-F238E27FC236}">
                <a16:creationId xmlns:a16="http://schemas.microsoft.com/office/drawing/2014/main" id="{D806163D-F229-6565-B542-A7BE1D00A7C1}"/>
              </a:ext>
            </a:extLst>
          </p:cNvPr>
          <p:cNvSpPr txBox="1"/>
          <p:nvPr/>
        </p:nvSpPr>
        <p:spPr>
          <a:xfrm>
            <a:off x="4129616" y="1981200"/>
            <a:ext cx="8062384" cy="1015663"/>
          </a:xfrm>
          <a:prstGeom prst="rect">
            <a:avLst/>
          </a:prstGeom>
          <a:noFill/>
        </p:spPr>
        <p:txBody>
          <a:bodyPr wrap="square">
            <a:spAutoFit/>
          </a:bodyPr>
          <a:lstStyle/>
          <a:p>
            <a:pPr>
              <a:spcBef>
                <a:spcPts val="600"/>
              </a:spcBef>
            </a:pPr>
            <a:r>
              <a:rPr lang="en" sz="2000" b="1" dirty="0">
                <a:solidFill>
                  <a:schemeClr val="bg1"/>
                </a:solidFill>
                <a:effectLst>
                  <a:glow rad="127000">
                    <a:srgbClr val="662414"/>
                  </a:glow>
                  <a:outerShdw blurRad="38100" dist="38100" dir="2700000" algn="tl">
                    <a:srgbClr val="000000">
                      <a:alpha val="43137"/>
                    </a:srgbClr>
                  </a:outerShdw>
                </a:effectLst>
              </a:rPr>
              <a:t>In the parable of the lost sheep, the shepherd, full of joy, invites his friends: “Rejoice with me” (Luke 15:4-6.) In the parable of the lost coin, the woman invites her friends: “Rejoice with me” (Luke 15:8-9.)</a:t>
            </a:r>
          </a:p>
        </p:txBody>
      </p:sp>
    </p:spTree>
    <p:extLst>
      <p:ext uri="{BB962C8B-B14F-4D97-AF65-F5344CB8AC3E}">
        <p14:creationId xmlns:p14="http://schemas.microsoft.com/office/powerpoint/2010/main" val="374217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1000"/>
                                        <p:tgtEl>
                                          <p:spTgt spid="6"/>
                                        </p:tgtEl>
                                      </p:cBhvr>
                                    </p:animEffect>
                                  </p:childTnLst>
                                </p:cTn>
                              </p:par>
                              <p:par>
                                <p:cTn id="29" presetID="21" presetClass="entr" presetSubtype="1" fill="hold" nodeType="withEffect">
                                  <p:stCondLst>
                                    <p:cond delay="25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1000"/>
                                        <p:tgtEl>
                                          <p:spTgt spid="8"/>
                                        </p:tgtEl>
                                      </p:cBhvr>
                                    </p:animEffect>
                                  </p:childTnLst>
                                </p:cTn>
                              </p:par>
                            </p:childTnLst>
                          </p:cTn>
                        </p:par>
                        <p:par>
                          <p:cTn id="32" fill="hold">
                            <p:stCondLst>
                              <p:cond delay="125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randombar(horizontal)">
                                      <p:cBhvr>
                                        <p:cTn id="40" dur="500"/>
                                        <p:tgtEl>
                                          <p:spTgt spid="36"/>
                                        </p:tgtEl>
                                      </p:cBhvr>
                                    </p:animEffect>
                                  </p:childTnLst>
                                </p:cTn>
                              </p:par>
                              <p:par>
                                <p:cTn id="41" presetID="14" presetClass="entr" presetSubtype="10" fill="hold" nodeType="withEffect">
                                  <p:stCondLst>
                                    <p:cond delay="250"/>
                                  </p:stCondLst>
                                  <p:childTnLst>
                                    <p:set>
                                      <p:cBhvr>
                                        <p:cTn id="42" dur="1" fill="hold">
                                          <p:stCondLst>
                                            <p:cond delay="0"/>
                                          </p:stCondLst>
                                        </p:cTn>
                                        <p:tgtEl>
                                          <p:spTgt spid="40"/>
                                        </p:tgtEl>
                                        <p:attrNameLst>
                                          <p:attrName>style.visibility</p:attrName>
                                        </p:attrNameLst>
                                      </p:cBhvr>
                                      <p:to>
                                        <p:strVal val="visible"/>
                                      </p:to>
                                    </p:set>
                                    <p:animEffect transition="in" filter="randombar(horizontal)">
                                      <p:cBhvr>
                                        <p:cTn id="43" dur="500"/>
                                        <p:tgtEl>
                                          <p:spTgt spid="40"/>
                                        </p:tgtEl>
                                      </p:cBhvr>
                                    </p:animEffect>
                                  </p:childTnLst>
                                </p:cTn>
                              </p:par>
                              <p:par>
                                <p:cTn id="44" presetID="14" presetClass="entr" presetSubtype="10" fill="hold" nodeType="withEffect">
                                  <p:stCondLst>
                                    <p:cond delay="500"/>
                                  </p:stCondLst>
                                  <p:childTnLst>
                                    <p:set>
                                      <p:cBhvr>
                                        <p:cTn id="45" dur="1" fill="hold">
                                          <p:stCondLst>
                                            <p:cond delay="0"/>
                                          </p:stCondLst>
                                        </p:cTn>
                                        <p:tgtEl>
                                          <p:spTgt spid="48"/>
                                        </p:tgtEl>
                                        <p:attrNameLst>
                                          <p:attrName>style.visibility</p:attrName>
                                        </p:attrNameLst>
                                      </p:cBhvr>
                                      <p:to>
                                        <p:strVal val="visible"/>
                                      </p:to>
                                    </p:set>
                                    <p:animEffect transition="in" filter="randombar(horizontal)">
                                      <p:cBhvr>
                                        <p:cTn id="46" dur="500"/>
                                        <p:tgtEl>
                                          <p:spTgt spid="48"/>
                                        </p:tgtEl>
                                      </p:cBhvr>
                                    </p:animEffect>
                                  </p:childTnLst>
                                </p:cTn>
                              </p:par>
                              <p:par>
                                <p:cTn id="47" presetID="14" presetClass="entr" presetSubtype="10" fill="hold" nodeType="withEffect">
                                  <p:stCondLst>
                                    <p:cond delay="750"/>
                                  </p:stCondLst>
                                  <p:childTnLst>
                                    <p:set>
                                      <p:cBhvr>
                                        <p:cTn id="48" dur="1" fill="hold">
                                          <p:stCondLst>
                                            <p:cond delay="0"/>
                                          </p:stCondLst>
                                        </p:cTn>
                                        <p:tgtEl>
                                          <p:spTgt spid="50"/>
                                        </p:tgtEl>
                                        <p:attrNameLst>
                                          <p:attrName>style.visibility</p:attrName>
                                        </p:attrNameLst>
                                      </p:cBhvr>
                                      <p:to>
                                        <p:strVal val="visible"/>
                                      </p:to>
                                    </p:set>
                                    <p:animEffect transition="in" filter="randombar(horizontal)">
                                      <p:cBhvr>
                                        <p:cTn id="49" dur="500"/>
                                        <p:tgtEl>
                                          <p:spTgt spid="50"/>
                                        </p:tgtEl>
                                      </p:cBhvr>
                                    </p:animEffect>
                                  </p:childTnLst>
                                </p:cTn>
                              </p:par>
                              <p:par>
                                <p:cTn id="50" presetID="14" presetClass="entr" presetSubtype="10" fill="hold" nodeType="withEffect">
                                  <p:stCondLst>
                                    <p:cond delay="1000"/>
                                  </p:stCondLst>
                                  <p:childTnLst>
                                    <p:set>
                                      <p:cBhvr>
                                        <p:cTn id="51" dur="1" fill="hold">
                                          <p:stCondLst>
                                            <p:cond delay="0"/>
                                          </p:stCondLst>
                                        </p:cTn>
                                        <p:tgtEl>
                                          <p:spTgt spid="54"/>
                                        </p:tgtEl>
                                        <p:attrNameLst>
                                          <p:attrName>style.visibility</p:attrName>
                                        </p:attrNameLst>
                                      </p:cBhvr>
                                      <p:to>
                                        <p:strVal val="visible"/>
                                      </p:to>
                                    </p:set>
                                    <p:animEffect transition="in" filter="randombar(horizontal)">
                                      <p:cBhvr>
                                        <p:cTn id="52" dur="500"/>
                                        <p:tgtEl>
                                          <p:spTgt spid="54"/>
                                        </p:tgtEl>
                                      </p:cBhvr>
                                    </p:animEffect>
                                  </p:childTnLst>
                                </p:cTn>
                              </p:par>
                              <p:par>
                                <p:cTn id="53" presetID="14" presetClass="entr" presetSubtype="10" fill="hold" nodeType="withEffect">
                                  <p:stCondLst>
                                    <p:cond delay="1250"/>
                                  </p:stCondLst>
                                  <p:childTnLst>
                                    <p:set>
                                      <p:cBhvr>
                                        <p:cTn id="54" dur="1" fill="hold">
                                          <p:stCondLst>
                                            <p:cond delay="0"/>
                                          </p:stCondLst>
                                        </p:cTn>
                                        <p:tgtEl>
                                          <p:spTgt spid="60"/>
                                        </p:tgtEl>
                                        <p:attrNameLst>
                                          <p:attrName>style.visibility</p:attrName>
                                        </p:attrNameLst>
                                      </p:cBhvr>
                                      <p:to>
                                        <p:strVal val="visible"/>
                                      </p:to>
                                    </p:set>
                                    <p:animEffect transition="in" filter="randombar(horizontal)">
                                      <p:cBhvr>
                                        <p:cTn id="55" dur="500"/>
                                        <p:tgtEl>
                                          <p:spTgt spid="60"/>
                                        </p:tgtEl>
                                      </p:cBhvr>
                                    </p:animEffect>
                                  </p:childTnLst>
                                </p:cTn>
                              </p:par>
                            </p:childTnLst>
                          </p:cTn>
                        </p:par>
                        <p:par>
                          <p:cTn id="56" fill="hold">
                            <p:stCondLst>
                              <p:cond delay="1750"/>
                            </p:stCondLst>
                            <p:childTnLst>
                              <p:par>
                                <p:cTn id="57" presetID="22" presetClass="entr" presetSubtype="8"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left)">
                                      <p:cBhvr>
                                        <p:cTn id="64" dur="500"/>
                                        <p:tgtEl>
                                          <p:spTgt spid="6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left)">
                                      <p:cBhvr>
                                        <p:cTn id="6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2" grpId="0"/>
      <p:bldP spid="64" grpId="0"/>
      <p:bldP spid="6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2EAF17-AD6E-2844-6808-AC598137F4E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1C5B901-D2DC-7732-C924-6AF84FE1A737}"/>
              </a:ext>
            </a:extLst>
          </p:cNvPr>
          <p:cNvSpPr txBox="1"/>
          <p:nvPr/>
        </p:nvSpPr>
        <p:spPr>
          <a:xfrm>
            <a:off x="0" y="3044279"/>
            <a:ext cx="12192000" cy="769441"/>
          </a:xfrm>
          <a:prstGeom prst="rect">
            <a:avLst/>
          </a:prstGeom>
          <a:noFill/>
        </p:spPr>
        <p:txBody>
          <a:bodyPr wrap="square">
            <a:spAutoFit/>
          </a:bodyPr>
          <a:lstStyle/>
          <a:p>
            <a:pPr algn="ctr"/>
            <a:r>
              <a:rPr lang="en-US" sz="4400" b="1">
                <a:ln w="9525">
                  <a:solidFill>
                    <a:schemeClr val="bg1"/>
                  </a:solidFill>
                  <a:prstDash val="solid"/>
                </a:ln>
                <a:solidFill>
                  <a:srgbClr val="417E43"/>
                </a:solidFill>
                <a:effectLst>
                  <a:outerShdw blurRad="12700" dist="38100" dir="2700000" algn="tl" rotWithShape="0">
                    <a:schemeClr val="bg1">
                      <a:lumMod val="50000"/>
                    </a:schemeClr>
                  </a:outerShdw>
                </a:effectLst>
              </a:rPr>
              <a:t>GOD'S PLEASURE</a:t>
            </a:r>
          </a:p>
        </p:txBody>
      </p:sp>
    </p:spTree>
    <p:extLst>
      <p:ext uri="{BB962C8B-B14F-4D97-AF65-F5344CB8AC3E}">
        <p14:creationId xmlns:p14="http://schemas.microsoft.com/office/powerpoint/2010/main" val="3309887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074CBF2-7392-B8A5-6F16-9C38BDC8EE77}"/>
              </a:ext>
            </a:extLst>
          </p:cNvPr>
          <p:cNvSpPr txBox="1"/>
          <p:nvPr/>
        </p:nvSpPr>
        <p:spPr>
          <a:xfrm>
            <a:off x="0" y="-58992"/>
            <a:ext cx="12192000" cy="769441"/>
          </a:xfrm>
          <a:prstGeom prst="rect">
            <a:avLst/>
          </a:prstGeom>
          <a:noFill/>
        </p:spPr>
        <p:txBody>
          <a:bodyPr wrap="square">
            <a:spAutoFit/>
            <a:scene3d>
              <a:camera prst="orthographicFront"/>
              <a:lightRig rig="sunrise" dir="t"/>
            </a:scene3d>
            <a:sp3d extrusionH="57150" contourW="19050" prstMaterial="softEdge">
              <a:bevelT w="25400" h="38100" prst="angle"/>
              <a:contourClr>
                <a:schemeClr val="accent6">
                  <a:lumMod val="75000"/>
                </a:schemeClr>
              </a:contourClr>
            </a:sp3d>
          </a:bodyPr>
          <a:lstStyle/>
          <a:p>
            <a:pPr algn="ctr"/>
            <a:r>
              <a:rPr lang="en" sz="4400" b="1" spc="300" dirty="0">
                <a:ln/>
                <a:solidFill>
                  <a:srgbClr val="FAED46"/>
                </a:solidFill>
              </a:rPr>
              <a:t>CAN GOD REJOICE?</a:t>
            </a:r>
          </a:p>
        </p:txBody>
      </p:sp>
      <p:sp>
        <p:nvSpPr>
          <p:cNvPr id="4" name="CuadroTexto 3">
            <a:extLst>
              <a:ext uri="{FF2B5EF4-FFF2-40B4-BE49-F238E27FC236}">
                <a16:creationId xmlns:a16="http://schemas.microsoft.com/office/drawing/2014/main" id="{5BBF093A-B6E7-1ADB-9D73-BB128F6CCCB3}"/>
              </a:ext>
            </a:extLst>
          </p:cNvPr>
          <p:cNvSpPr txBox="1"/>
          <p:nvPr/>
        </p:nvSpPr>
        <p:spPr>
          <a:xfrm>
            <a:off x="138112" y="710449"/>
            <a:ext cx="11915775" cy="715089"/>
          </a:xfrm>
          <a:prstGeom prst="roundRect">
            <a:avLst/>
          </a:prstGeom>
          <a:effectLst>
            <a:glow rad="50800">
              <a:schemeClr val="accent4"/>
            </a:glow>
            <a:innerShdw blurRad="114300">
              <a:prstClr val="black"/>
            </a:innerShdw>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b="1" dirty="0">
                <a:solidFill>
                  <a:schemeClr val="accent2">
                    <a:lumMod val="50000"/>
                  </a:schemeClr>
                </a:solidFill>
                <a:latin typeface="Comic Sans MS" panose="030F0702030302020204" pitchFamily="66" charset="0"/>
              </a:rPr>
              <a:t>“The Lord your God in your midst, The Mighty One, will save; He will rejoice over you with gladness, He will quiet you with His love, He will rejoice over you with singing” (Zephaniah 3:17)</a:t>
            </a:r>
          </a:p>
        </p:txBody>
      </p:sp>
      <p:sp>
        <p:nvSpPr>
          <p:cNvPr id="5" name="CuadroTexto 4">
            <a:extLst>
              <a:ext uri="{FF2B5EF4-FFF2-40B4-BE49-F238E27FC236}">
                <a16:creationId xmlns:a16="http://schemas.microsoft.com/office/drawing/2014/main" id="{BA9F8D29-C3F6-BC75-0E2E-885F9D9D82B6}"/>
              </a:ext>
            </a:extLst>
          </p:cNvPr>
          <p:cNvSpPr txBox="1"/>
          <p:nvPr/>
        </p:nvSpPr>
        <p:spPr>
          <a:xfrm>
            <a:off x="89731" y="1655205"/>
            <a:ext cx="6064967" cy="1323439"/>
          </a:xfrm>
          <a:prstGeom prst="rect">
            <a:avLst/>
          </a:prstGeom>
          <a:noFill/>
        </p:spPr>
        <p:txBody>
          <a:bodyPr wrap="square" rtlCol="0">
            <a:spAutoFit/>
          </a:bodyPr>
          <a:lstStyle/>
          <a:p>
            <a:pPr>
              <a:spcBef>
                <a:spcPts val="600"/>
              </a:spcBef>
            </a:pPr>
            <a:r>
              <a:rPr lang="en" sz="2000" b="1" dirty="0"/>
              <a:t>If you have ever thought of God as a stern father, always angry at your bad behavior, Zephaniah 3:17 will change your perspective of God.</a:t>
            </a:r>
          </a:p>
        </p:txBody>
      </p:sp>
      <p:pic>
        <p:nvPicPr>
          <p:cNvPr id="8" name="Imagen 7" descr="Mujer posando para la cámara con un fondo azul&#10;&#10;Descripción generada automáticamente con confianza media">
            <a:extLst>
              <a:ext uri="{FF2B5EF4-FFF2-40B4-BE49-F238E27FC236}">
                <a16:creationId xmlns:a16="http://schemas.microsoft.com/office/drawing/2014/main" id="{845CB75E-AA78-C364-9D29-8C2D1A22141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11136" y="1758462"/>
            <a:ext cx="5591133" cy="4980303"/>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6" name="CuadroTexto 5">
            <a:extLst>
              <a:ext uri="{FF2B5EF4-FFF2-40B4-BE49-F238E27FC236}">
                <a16:creationId xmlns:a16="http://schemas.microsoft.com/office/drawing/2014/main" id="{70E303C4-C530-31E7-04AE-DF8CD66A83C3}"/>
              </a:ext>
            </a:extLst>
          </p:cNvPr>
          <p:cNvSpPr txBox="1"/>
          <p:nvPr/>
        </p:nvSpPr>
        <p:spPr>
          <a:xfrm>
            <a:off x="89731" y="5533199"/>
            <a:ext cx="6064967" cy="1015663"/>
          </a:xfrm>
          <a:prstGeom prst="rect">
            <a:avLst/>
          </a:prstGeom>
          <a:noFill/>
        </p:spPr>
        <p:txBody>
          <a:bodyPr wrap="square">
            <a:spAutoFit/>
          </a:bodyPr>
          <a:lstStyle/>
          <a:p>
            <a:pPr>
              <a:spcBef>
                <a:spcPts val="600"/>
              </a:spcBef>
            </a:pPr>
            <a:r>
              <a:rPr lang="en" sz="2000" b="1" dirty="0"/>
              <a:t>When we are reconciled with God, we enter into a love relationship with Him, and we are assured of His presence with us.</a:t>
            </a:r>
          </a:p>
        </p:txBody>
      </p:sp>
      <p:sp>
        <p:nvSpPr>
          <p:cNvPr id="9" name="CuadroTexto 8">
            <a:extLst>
              <a:ext uri="{FF2B5EF4-FFF2-40B4-BE49-F238E27FC236}">
                <a16:creationId xmlns:a16="http://schemas.microsoft.com/office/drawing/2014/main" id="{FB1A70A3-472C-E821-C45C-70DC3BEB8B31}"/>
              </a:ext>
            </a:extLst>
          </p:cNvPr>
          <p:cNvSpPr txBox="1"/>
          <p:nvPr/>
        </p:nvSpPr>
        <p:spPr>
          <a:xfrm>
            <a:off x="89731" y="4341690"/>
            <a:ext cx="6064967" cy="1015663"/>
          </a:xfrm>
          <a:prstGeom prst="rect">
            <a:avLst/>
          </a:prstGeom>
          <a:noFill/>
        </p:spPr>
        <p:txBody>
          <a:bodyPr wrap="square">
            <a:spAutoFit/>
          </a:bodyPr>
          <a:lstStyle/>
          <a:p>
            <a:pPr>
              <a:spcBef>
                <a:spcPts val="600"/>
              </a:spcBef>
            </a:pPr>
            <a:r>
              <a:rPr lang="en" sz="2000" b="1" dirty="0"/>
              <a:t>He calls us </a:t>
            </a:r>
            <a:r>
              <a:rPr lang="en" sz="2000" b="1" i="1" dirty="0"/>
              <a:t>Hephzibah </a:t>
            </a:r>
            <a:r>
              <a:rPr lang="en" sz="2000" b="1" dirty="0"/>
              <a:t>[my delight] (Is. 62:4.) He rejoices with us, as a husband does with his wife, because he loves us (Eph. 5:25-27, 31-32.)</a:t>
            </a:r>
          </a:p>
        </p:txBody>
      </p:sp>
      <p:sp>
        <p:nvSpPr>
          <p:cNvPr id="11" name="CuadroTexto 10">
            <a:extLst>
              <a:ext uri="{FF2B5EF4-FFF2-40B4-BE49-F238E27FC236}">
                <a16:creationId xmlns:a16="http://schemas.microsoft.com/office/drawing/2014/main" id="{858489A3-D882-2E7B-7057-9B84C6A8EF7A}"/>
              </a:ext>
            </a:extLst>
          </p:cNvPr>
          <p:cNvSpPr txBox="1"/>
          <p:nvPr/>
        </p:nvSpPr>
        <p:spPr>
          <a:xfrm>
            <a:off x="89731" y="2947866"/>
            <a:ext cx="6006269" cy="1323439"/>
          </a:xfrm>
          <a:prstGeom prst="rect">
            <a:avLst/>
          </a:prstGeom>
          <a:noFill/>
        </p:spPr>
        <p:txBody>
          <a:bodyPr wrap="square">
            <a:spAutoFit/>
          </a:bodyPr>
          <a:lstStyle/>
          <a:p>
            <a:pPr>
              <a:spcBef>
                <a:spcPts val="600"/>
              </a:spcBef>
            </a:pPr>
            <a:r>
              <a:rPr lang="en" sz="2000" b="1" dirty="0"/>
              <a:t>In this text we find almost all the ways in which one can say, in Hebrew, “I am glad.” God feels immense joy when we allow Him to save us, when we let Him dwell with us (“in your midst”.)</a:t>
            </a:r>
          </a:p>
        </p:txBody>
      </p:sp>
    </p:spTree>
    <p:extLst>
      <p:ext uri="{BB962C8B-B14F-4D97-AF65-F5344CB8AC3E}">
        <p14:creationId xmlns:p14="http://schemas.microsoft.com/office/powerpoint/2010/main" val="295403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360"/>
                                          </p:val>
                                        </p:tav>
                                        <p:tav tm="100000">
                                          <p:val>
                                            <p:fltVal val="0"/>
                                          </p:val>
                                        </p:tav>
                                      </p:tavLst>
                                    </p:anim>
                                    <p:animEffect transition="in" filter="fade">
                                      <p:cBhvr>
                                        <p:cTn id="19" dur="500"/>
                                        <p:tgtEl>
                                          <p:spTgt spid="4"/>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 calcmode="lin" valueType="num">
                                      <p:cBhvr>
                                        <p:cTn id="24" dur="500" fill="hold"/>
                                        <p:tgtEl>
                                          <p:spTgt spid="8"/>
                                        </p:tgtEl>
                                        <p:attrNameLst>
                                          <p:attrName>style.rotation</p:attrName>
                                        </p:attrNameLst>
                                      </p:cBhvr>
                                      <p:tavLst>
                                        <p:tav tm="0">
                                          <p:val>
                                            <p:fltVal val="360"/>
                                          </p:val>
                                        </p:tav>
                                        <p:tav tm="100000">
                                          <p:val>
                                            <p:fltVal val="0"/>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E4C07EF-CA53-84C8-C82F-CC5E53ACD59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D998091-B291-B241-AEDE-295459ACF104}"/>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7E5F7C9-02FF-67D7-08BA-75B41D111AC9}"/>
              </a:ext>
            </a:extLst>
          </p:cNvPr>
          <p:cNvSpPr txBox="1"/>
          <p:nvPr/>
        </p:nvSpPr>
        <p:spPr>
          <a:xfrm>
            <a:off x="0" y="0"/>
            <a:ext cx="12192000" cy="769441"/>
          </a:xfrm>
          <a:prstGeom prst="rect">
            <a:avLst/>
          </a:prstGeom>
          <a:noFill/>
        </p:spPr>
        <p:txBody>
          <a:bodyPr wrap="square">
            <a:spAutoFit/>
          </a:bodyPr>
          <a:lstStyle/>
          <a:p>
            <a:pPr algn="ctr"/>
            <a:r>
              <a:rPr lang="en" sz="4400" b="1" dirty="0">
                <a:ln w="12700" cmpd="sng">
                  <a:solidFill>
                    <a:schemeClr val="accent5"/>
                  </a:solidFill>
                  <a:prstDash val="solid"/>
                </a:ln>
                <a:gradFill>
                  <a:gsLst>
                    <a:gs pos="0">
                      <a:schemeClr val="accent5"/>
                    </a:gs>
                    <a:gs pos="4000">
                      <a:srgbClr val="9CC876"/>
                    </a:gs>
                    <a:gs pos="87000">
                      <a:srgbClr val="E1EED5"/>
                    </a:gs>
                  </a:gsLst>
                  <a:lin ang="5400000"/>
                </a:gradFill>
                <a:effectLst>
                  <a:outerShdw blurRad="38100" dist="38100" dir="2700000" algn="tl">
                    <a:srgbClr val="000000">
                      <a:alpha val="43137"/>
                    </a:srgbClr>
                  </a:outerShdw>
                </a:effectLst>
              </a:rPr>
              <a:t>HOW TO PLEASE GOD?</a:t>
            </a:r>
          </a:p>
        </p:txBody>
      </p:sp>
      <p:sp>
        <p:nvSpPr>
          <p:cNvPr id="4" name="CuadroTexto 3">
            <a:extLst>
              <a:ext uri="{FF2B5EF4-FFF2-40B4-BE49-F238E27FC236}">
                <a16:creationId xmlns:a16="http://schemas.microsoft.com/office/drawing/2014/main" id="{C1DD3FB6-E82F-5C16-8306-E766E6E4DE1C}"/>
              </a:ext>
            </a:extLst>
          </p:cNvPr>
          <p:cNvSpPr txBox="1"/>
          <p:nvPr/>
        </p:nvSpPr>
        <p:spPr>
          <a:xfrm>
            <a:off x="0" y="693241"/>
            <a:ext cx="12192000" cy="369332"/>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For the LORD takes pleasure in His people; He will beautify the humble with salvation</a:t>
            </a: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(Psalm 149:4)</a:t>
            </a:r>
          </a:p>
        </p:txBody>
      </p:sp>
      <p:sp>
        <p:nvSpPr>
          <p:cNvPr id="5" name="CuadroTexto 4">
            <a:extLst>
              <a:ext uri="{FF2B5EF4-FFF2-40B4-BE49-F238E27FC236}">
                <a16:creationId xmlns:a16="http://schemas.microsoft.com/office/drawing/2014/main" id="{F9271A91-2EAF-2B9D-08C5-126F89949957}"/>
              </a:ext>
            </a:extLst>
          </p:cNvPr>
          <p:cNvSpPr txBox="1"/>
          <p:nvPr/>
        </p:nvSpPr>
        <p:spPr>
          <a:xfrm>
            <a:off x="172563" y="1170728"/>
            <a:ext cx="4930379" cy="1631216"/>
          </a:xfrm>
          <a:prstGeom prst="rect">
            <a:avLst/>
          </a:prstGeom>
          <a:noFill/>
        </p:spPr>
        <p:txBody>
          <a:bodyPr wrap="square" rtlCol="0">
            <a:spAutoFit/>
          </a:bodyPr>
          <a:lstStyle/>
          <a:p>
            <a:pPr>
              <a:spcBef>
                <a:spcPts val="600"/>
              </a:spcBef>
            </a:pPr>
            <a:r>
              <a:rPr lang="en" sz="2000" b="1" dirty="0"/>
              <a:t>Is it possible that God takes pleasure in insignificant human beings, when He has a whole retinue of immaculate beings who adore him? What is there in us that can give him joy?</a:t>
            </a:r>
          </a:p>
        </p:txBody>
      </p:sp>
      <p:graphicFrame>
        <p:nvGraphicFramePr>
          <p:cNvPr id="6" name="Diagrama 5">
            <a:extLst>
              <a:ext uri="{FF2B5EF4-FFF2-40B4-BE49-F238E27FC236}">
                <a16:creationId xmlns:a16="http://schemas.microsoft.com/office/drawing/2014/main" id="{CB3AC4ED-3639-7235-278F-4605F1F33AD9}"/>
              </a:ext>
            </a:extLst>
          </p:cNvPr>
          <p:cNvGraphicFramePr/>
          <p:nvPr>
            <p:extLst>
              <p:ext uri="{D42A27DB-BD31-4B8C-83A1-F6EECF244321}">
                <p14:modId xmlns:p14="http://schemas.microsoft.com/office/powerpoint/2010/main" val="2632520910"/>
              </p:ext>
            </p:extLst>
          </p:nvPr>
        </p:nvGraphicFramePr>
        <p:xfrm>
          <a:off x="5200645" y="1247355"/>
          <a:ext cx="6893032" cy="3649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D105DC64-A8E1-971D-73F5-720BA1C5B955}"/>
              </a:ext>
            </a:extLst>
          </p:cNvPr>
          <p:cNvSpPr txBox="1"/>
          <p:nvPr/>
        </p:nvSpPr>
        <p:spPr>
          <a:xfrm>
            <a:off x="5810249" y="5081249"/>
            <a:ext cx="6381752" cy="1323439"/>
          </a:xfrm>
          <a:prstGeom prst="rect">
            <a:avLst/>
          </a:prstGeom>
          <a:noFill/>
        </p:spPr>
        <p:txBody>
          <a:bodyPr wrap="square" rtlCol="0">
            <a:spAutoFit/>
          </a:bodyPr>
          <a:lstStyle/>
          <a:p>
            <a:pPr>
              <a:spcBef>
                <a:spcPts val="600"/>
              </a:spcBef>
            </a:pPr>
            <a:r>
              <a:rPr lang="en" sz="2000" b="1" dirty="0"/>
              <a:t>The fact that God “loves the righteous” (Ps. 146:8) does not imply that He hates the wicked, but He cannot be pleased with them as He is pleased with the righteous.</a:t>
            </a:r>
          </a:p>
        </p:txBody>
      </p:sp>
      <p:pic>
        <p:nvPicPr>
          <p:cNvPr id="8" name="Imagen 7" descr="Imagen que contiene persona, edificio, hombre, sostener&#10;&#10;Descripción generada automáticamente">
            <a:extLst>
              <a:ext uri="{FF2B5EF4-FFF2-40B4-BE49-F238E27FC236}">
                <a16:creationId xmlns:a16="http://schemas.microsoft.com/office/drawing/2014/main" id="{F3C6AC33-3D5E-E41C-57F3-013366B1C2DB}"/>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rcRect/>
          <a:stretch/>
        </p:blipFill>
        <p:spPr>
          <a:xfrm>
            <a:off x="148982" y="4152041"/>
            <a:ext cx="2533189" cy="2591308"/>
          </a:xfrm>
          <a:prstGeom prst="rect">
            <a:avLst/>
          </a:prstGeom>
          <a:ln w="38100" cap="sq">
            <a:solidFill>
              <a:srgbClr val="349E34"/>
            </a:solidFill>
            <a:prstDash val="solid"/>
            <a:miter lim="800000"/>
          </a:ln>
          <a:effectLst>
            <a:outerShdw blurRad="50800" dist="38100" dir="2700000" algn="tl" rotWithShape="0">
              <a:srgbClr val="000000">
                <a:alpha val="43000"/>
              </a:srgbClr>
            </a:outerShdw>
          </a:effectLst>
        </p:spPr>
      </p:pic>
      <p:pic>
        <p:nvPicPr>
          <p:cNvPr id="10" name="Imagen 9" descr="Un grupo de personas sentadas en el suelo&#10;&#10;Descripción generada automáticamente con confianza baja">
            <a:extLst>
              <a:ext uri="{FF2B5EF4-FFF2-40B4-BE49-F238E27FC236}">
                <a16:creationId xmlns:a16="http://schemas.microsoft.com/office/drawing/2014/main" id="{1E5CDE48-12A7-6B90-6223-0B15D1CFC302}"/>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868362" y="5071413"/>
            <a:ext cx="2791094" cy="1671935"/>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89879AE0-B2D5-DD97-4325-CE4D563838F8}"/>
              </a:ext>
            </a:extLst>
          </p:cNvPr>
          <p:cNvSpPr txBox="1"/>
          <p:nvPr/>
        </p:nvSpPr>
        <p:spPr>
          <a:xfrm>
            <a:off x="172563" y="2801944"/>
            <a:ext cx="4930379" cy="1323439"/>
          </a:xfrm>
          <a:prstGeom prst="rect">
            <a:avLst/>
          </a:prstGeom>
          <a:noFill/>
        </p:spPr>
        <p:txBody>
          <a:bodyPr wrap="square">
            <a:spAutoFit/>
          </a:bodyPr>
          <a:lstStyle/>
          <a:p>
            <a:pPr>
              <a:spcBef>
                <a:spcPts val="600"/>
              </a:spcBef>
            </a:pPr>
            <a:r>
              <a:rPr lang="en" sz="2000" b="1" dirty="0"/>
              <a:t>God's love for us makes us of great esteem before Him (Is. 43:4.) But there are things in us that please Him, and others that displease Him.</a:t>
            </a:r>
          </a:p>
        </p:txBody>
      </p:sp>
      <p:sp>
        <p:nvSpPr>
          <p:cNvPr id="13" name="CuadroTexto 12">
            <a:extLst>
              <a:ext uri="{FF2B5EF4-FFF2-40B4-BE49-F238E27FC236}">
                <a16:creationId xmlns:a16="http://schemas.microsoft.com/office/drawing/2014/main" id="{9C12A440-339F-97C6-808A-32BDE9B34ED5}"/>
              </a:ext>
            </a:extLst>
          </p:cNvPr>
          <p:cNvSpPr txBox="1"/>
          <p:nvPr/>
        </p:nvSpPr>
        <p:spPr>
          <a:xfrm>
            <a:off x="5810249" y="6404688"/>
            <a:ext cx="6381751" cy="400110"/>
          </a:xfrm>
          <a:prstGeom prst="rect">
            <a:avLst/>
          </a:prstGeom>
          <a:noFill/>
        </p:spPr>
        <p:txBody>
          <a:bodyPr wrap="square">
            <a:spAutoFit/>
          </a:bodyPr>
          <a:lstStyle/>
          <a:p>
            <a:pPr>
              <a:spcBef>
                <a:spcPts val="600"/>
              </a:spcBef>
            </a:pPr>
            <a:r>
              <a:rPr lang="en" sz="2000" b="1" dirty="0"/>
              <a:t>God delights in those who respond to his love.</a:t>
            </a:r>
          </a:p>
        </p:txBody>
      </p:sp>
    </p:spTree>
    <p:extLst>
      <p:ext uri="{BB962C8B-B14F-4D97-AF65-F5344CB8AC3E}">
        <p14:creationId xmlns:p14="http://schemas.microsoft.com/office/powerpoint/2010/main" val="190243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par>
                                <p:cTn id="28" presetID="2" presetClass="entr" presetSubtype="3" fill="hold" nodeType="withEffect">
                                  <p:stCondLst>
                                    <p:cond delay="25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0-#ppt_h/2"/>
                                          </p:val>
                                        </p:tav>
                                        <p:tav tm="100000">
                                          <p:val>
                                            <p:strVal val="#ppt_y"/>
                                          </p:val>
                                        </p:tav>
                                      </p:tavLst>
                                    </p:anim>
                                  </p:child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graphicEl>
                                              <a:dgm id="{43AB6DF7-05D2-4449-9952-888D62BDDC3E}"/>
                                            </p:graphicEl>
                                          </p:spTgt>
                                        </p:tgtEl>
                                        <p:attrNameLst>
                                          <p:attrName>style.visibility</p:attrName>
                                        </p:attrNameLst>
                                      </p:cBhvr>
                                      <p:to>
                                        <p:strVal val="visible"/>
                                      </p:to>
                                    </p:set>
                                    <p:anim calcmode="lin" valueType="num">
                                      <p:cBhvr>
                                        <p:cTn id="40" dur="500" fill="hold"/>
                                        <p:tgtEl>
                                          <p:spTgt spid="6">
                                            <p:graphicEl>
                                              <a:dgm id="{43AB6DF7-05D2-4449-9952-888D62BDDC3E}"/>
                                            </p:graphicEl>
                                          </p:spTgt>
                                        </p:tgtEl>
                                        <p:attrNameLst>
                                          <p:attrName>ppt_w</p:attrName>
                                        </p:attrNameLst>
                                      </p:cBhvr>
                                      <p:tavLst>
                                        <p:tav tm="0">
                                          <p:val>
                                            <p:fltVal val="0"/>
                                          </p:val>
                                        </p:tav>
                                        <p:tav tm="100000">
                                          <p:val>
                                            <p:strVal val="#ppt_w"/>
                                          </p:val>
                                        </p:tav>
                                      </p:tavLst>
                                    </p:anim>
                                    <p:anim calcmode="lin" valueType="num">
                                      <p:cBhvr>
                                        <p:cTn id="41" dur="500" fill="hold"/>
                                        <p:tgtEl>
                                          <p:spTgt spid="6">
                                            <p:graphicEl>
                                              <a:dgm id="{43AB6DF7-05D2-4449-9952-888D62BDDC3E}"/>
                                            </p:graphicEl>
                                          </p:spTgt>
                                        </p:tgtEl>
                                        <p:attrNameLst>
                                          <p:attrName>ppt_h</p:attrName>
                                        </p:attrNameLst>
                                      </p:cBhvr>
                                      <p:tavLst>
                                        <p:tav tm="0">
                                          <p:val>
                                            <p:fltVal val="0"/>
                                          </p:val>
                                        </p:tav>
                                        <p:tav tm="100000">
                                          <p:val>
                                            <p:strVal val="#ppt_h"/>
                                          </p:val>
                                        </p:tav>
                                      </p:tavLst>
                                    </p:anim>
                                    <p:animEffect transition="in" filter="fade">
                                      <p:cBhvr>
                                        <p:cTn id="42" dur="500"/>
                                        <p:tgtEl>
                                          <p:spTgt spid="6">
                                            <p:graphicEl>
                                              <a:dgm id="{43AB6DF7-05D2-4449-9952-888D62BDDC3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
                                            <p:graphicEl>
                                              <a:dgm id="{8365CF0D-1D7C-41D4-83BD-B3E693E79316}"/>
                                            </p:graphicEl>
                                          </p:spTgt>
                                        </p:tgtEl>
                                        <p:attrNameLst>
                                          <p:attrName>style.visibility</p:attrName>
                                        </p:attrNameLst>
                                      </p:cBhvr>
                                      <p:to>
                                        <p:strVal val="visible"/>
                                      </p:to>
                                    </p:set>
                                    <p:animEffect transition="in" filter="randombar(horizontal)">
                                      <p:cBhvr>
                                        <p:cTn id="47" dur="500"/>
                                        <p:tgtEl>
                                          <p:spTgt spid="6">
                                            <p:graphicEl>
                                              <a:dgm id="{8365CF0D-1D7C-41D4-83BD-B3E693E7931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6">
                                            <p:graphicEl>
                                              <a:dgm id="{8247D6EB-BC33-4A3D-8D9B-53D66E969543}"/>
                                            </p:graphicEl>
                                          </p:spTgt>
                                        </p:tgtEl>
                                        <p:attrNameLst>
                                          <p:attrName>style.visibility</p:attrName>
                                        </p:attrNameLst>
                                      </p:cBhvr>
                                      <p:to>
                                        <p:strVal val="visible"/>
                                      </p:to>
                                    </p:set>
                                    <p:animEffect transition="in" filter="fade">
                                      <p:cBhvr>
                                        <p:cTn id="52" dur="1000"/>
                                        <p:tgtEl>
                                          <p:spTgt spid="6">
                                            <p:graphicEl>
                                              <a:dgm id="{8247D6EB-BC33-4A3D-8D9B-53D66E969543}"/>
                                            </p:graphicEl>
                                          </p:spTgt>
                                        </p:tgtEl>
                                      </p:cBhvr>
                                    </p:animEffect>
                                    <p:anim calcmode="lin" valueType="num">
                                      <p:cBhvr>
                                        <p:cTn id="53" dur="1000" fill="hold"/>
                                        <p:tgtEl>
                                          <p:spTgt spid="6">
                                            <p:graphicEl>
                                              <a:dgm id="{8247D6EB-BC33-4A3D-8D9B-53D66E969543}"/>
                                            </p:graphicEl>
                                          </p:spTgt>
                                        </p:tgtEl>
                                        <p:attrNameLst>
                                          <p:attrName>ppt_x</p:attrName>
                                        </p:attrNameLst>
                                      </p:cBhvr>
                                      <p:tavLst>
                                        <p:tav tm="0">
                                          <p:val>
                                            <p:strVal val="#ppt_x"/>
                                          </p:val>
                                        </p:tav>
                                        <p:tav tm="100000">
                                          <p:val>
                                            <p:strVal val="#ppt_x"/>
                                          </p:val>
                                        </p:tav>
                                      </p:tavLst>
                                    </p:anim>
                                    <p:anim calcmode="lin" valueType="num">
                                      <p:cBhvr>
                                        <p:cTn id="54" dur="1000" fill="hold"/>
                                        <p:tgtEl>
                                          <p:spTgt spid="6">
                                            <p:graphicEl>
                                              <a:dgm id="{8247D6EB-BC33-4A3D-8D9B-53D66E969543}"/>
                                            </p:graphic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6">
                                            <p:graphicEl>
                                              <a:dgm id="{4580E2F2-A6BB-4A58-8DA0-69933656E533}"/>
                                            </p:graphicEl>
                                          </p:spTgt>
                                        </p:tgtEl>
                                        <p:attrNameLst>
                                          <p:attrName>style.visibility</p:attrName>
                                        </p:attrNameLst>
                                      </p:cBhvr>
                                      <p:to>
                                        <p:strVal val="visible"/>
                                      </p:to>
                                    </p:set>
                                    <p:animEffect transition="in" filter="fade">
                                      <p:cBhvr>
                                        <p:cTn id="59" dur="1000"/>
                                        <p:tgtEl>
                                          <p:spTgt spid="6">
                                            <p:graphicEl>
                                              <a:dgm id="{4580E2F2-A6BB-4A58-8DA0-69933656E533}"/>
                                            </p:graphicEl>
                                          </p:spTgt>
                                        </p:tgtEl>
                                      </p:cBhvr>
                                    </p:animEffect>
                                    <p:anim calcmode="lin" valueType="num">
                                      <p:cBhvr>
                                        <p:cTn id="60" dur="1000" fill="hold"/>
                                        <p:tgtEl>
                                          <p:spTgt spid="6">
                                            <p:graphicEl>
                                              <a:dgm id="{4580E2F2-A6BB-4A58-8DA0-69933656E533}"/>
                                            </p:graphicEl>
                                          </p:spTgt>
                                        </p:tgtEl>
                                        <p:attrNameLst>
                                          <p:attrName>ppt_x</p:attrName>
                                        </p:attrNameLst>
                                      </p:cBhvr>
                                      <p:tavLst>
                                        <p:tav tm="0">
                                          <p:val>
                                            <p:strVal val="#ppt_x"/>
                                          </p:val>
                                        </p:tav>
                                        <p:tav tm="100000">
                                          <p:val>
                                            <p:strVal val="#ppt_x"/>
                                          </p:val>
                                        </p:tav>
                                      </p:tavLst>
                                    </p:anim>
                                    <p:anim calcmode="lin" valueType="num">
                                      <p:cBhvr>
                                        <p:cTn id="61" dur="1000" fill="hold"/>
                                        <p:tgtEl>
                                          <p:spTgt spid="6">
                                            <p:graphicEl>
                                              <a:dgm id="{4580E2F2-A6BB-4A58-8DA0-69933656E533}"/>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6">
                                            <p:graphicEl>
                                              <a:dgm id="{20F3DAFA-937E-4C60-A1E8-A9B0AA4BED3B}"/>
                                            </p:graphicEl>
                                          </p:spTgt>
                                        </p:tgtEl>
                                        <p:attrNameLst>
                                          <p:attrName>style.visibility</p:attrName>
                                        </p:attrNameLst>
                                      </p:cBhvr>
                                      <p:to>
                                        <p:strVal val="visible"/>
                                      </p:to>
                                    </p:set>
                                    <p:animEffect transition="in" filter="randombar(horizontal)">
                                      <p:cBhvr>
                                        <p:cTn id="66" dur="500"/>
                                        <p:tgtEl>
                                          <p:spTgt spid="6">
                                            <p:graphicEl>
                                              <a:dgm id="{20F3DAFA-937E-4C60-A1E8-A9B0AA4BED3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
                                            <p:graphicEl>
                                              <a:dgm id="{03C8968F-EDA4-4187-A776-116FD5A0D063}"/>
                                            </p:graphicEl>
                                          </p:spTgt>
                                        </p:tgtEl>
                                        <p:attrNameLst>
                                          <p:attrName>style.visibility</p:attrName>
                                        </p:attrNameLst>
                                      </p:cBhvr>
                                      <p:to>
                                        <p:strVal val="visible"/>
                                      </p:to>
                                    </p:set>
                                    <p:animEffect transition="in" filter="fade">
                                      <p:cBhvr>
                                        <p:cTn id="71" dur="1000"/>
                                        <p:tgtEl>
                                          <p:spTgt spid="6">
                                            <p:graphicEl>
                                              <a:dgm id="{03C8968F-EDA4-4187-A776-116FD5A0D063}"/>
                                            </p:graphicEl>
                                          </p:spTgt>
                                        </p:tgtEl>
                                      </p:cBhvr>
                                    </p:animEffect>
                                    <p:anim calcmode="lin" valueType="num">
                                      <p:cBhvr>
                                        <p:cTn id="72" dur="1000" fill="hold"/>
                                        <p:tgtEl>
                                          <p:spTgt spid="6">
                                            <p:graphicEl>
                                              <a:dgm id="{03C8968F-EDA4-4187-A776-116FD5A0D063}"/>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03C8968F-EDA4-4187-A776-116FD5A0D063}"/>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6">
                                            <p:graphicEl>
                                              <a:dgm id="{5E75A4B8-9DE0-4A94-B9D2-2E1E30DA640F}"/>
                                            </p:graphicEl>
                                          </p:spTgt>
                                        </p:tgtEl>
                                        <p:attrNameLst>
                                          <p:attrName>style.visibility</p:attrName>
                                        </p:attrNameLst>
                                      </p:cBhvr>
                                      <p:to>
                                        <p:strVal val="visible"/>
                                      </p:to>
                                    </p:set>
                                    <p:animEffect transition="in" filter="fade">
                                      <p:cBhvr>
                                        <p:cTn id="78" dur="1000"/>
                                        <p:tgtEl>
                                          <p:spTgt spid="6">
                                            <p:graphicEl>
                                              <a:dgm id="{5E75A4B8-9DE0-4A94-B9D2-2E1E30DA640F}"/>
                                            </p:graphicEl>
                                          </p:spTgt>
                                        </p:tgtEl>
                                      </p:cBhvr>
                                    </p:animEffect>
                                    <p:anim calcmode="lin" valueType="num">
                                      <p:cBhvr>
                                        <p:cTn id="79" dur="1000" fill="hold"/>
                                        <p:tgtEl>
                                          <p:spTgt spid="6">
                                            <p:graphicEl>
                                              <a:dgm id="{5E75A4B8-9DE0-4A94-B9D2-2E1E30DA640F}"/>
                                            </p:graphicEl>
                                          </p:spTgt>
                                        </p:tgtEl>
                                        <p:attrNameLst>
                                          <p:attrName>ppt_x</p:attrName>
                                        </p:attrNameLst>
                                      </p:cBhvr>
                                      <p:tavLst>
                                        <p:tav tm="0">
                                          <p:val>
                                            <p:strVal val="#ppt_x"/>
                                          </p:val>
                                        </p:tav>
                                        <p:tav tm="100000">
                                          <p:val>
                                            <p:strVal val="#ppt_x"/>
                                          </p:val>
                                        </p:tav>
                                      </p:tavLst>
                                    </p:anim>
                                    <p:anim calcmode="lin" valueType="num">
                                      <p:cBhvr>
                                        <p:cTn id="80" dur="1000" fill="hold"/>
                                        <p:tgtEl>
                                          <p:spTgt spid="6">
                                            <p:graphicEl>
                                              <a:dgm id="{5E75A4B8-9DE0-4A94-B9D2-2E1E30DA640F}"/>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6">
                                            <p:graphicEl>
                                              <a:dgm id="{BF4163FE-2BBB-4EFE-B1B3-A85C03A3284E}"/>
                                            </p:graphicEl>
                                          </p:spTgt>
                                        </p:tgtEl>
                                        <p:attrNameLst>
                                          <p:attrName>style.visibility</p:attrName>
                                        </p:attrNameLst>
                                      </p:cBhvr>
                                      <p:to>
                                        <p:strVal val="visible"/>
                                      </p:to>
                                    </p:set>
                                    <p:animEffect transition="in" filter="fade">
                                      <p:cBhvr>
                                        <p:cTn id="85" dur="1000"/>
                                        <p:tgtEl>
                                          <p:spTgt spid="6">
                                            <p:graphicEl>
                                              <a:dgm id="{BF4163FE-2BBB-4EFE-B1B3-A85C03A3284E}"/>
                                            </p:graphicEl>
                                          </p:spTgt>
                                        </p:tgtEl>
                                      </p:cBhvr>
                                    </p:animEffect>
                                    <p:anim calcmode="lin" valueType="num">
                                      <p:cBhvr>
                                        <p:cTn id="86" dur="1000" fill="hold"/>
                                        <p:tgtEl>
                                          <p:spTgt spid="6">
                                            <p:graphicEl>
                                              <a:dgm id="{BF4163FE-2BBB-4EFE-B1B3-A85C03A3284E}"/>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BF4163FE-2BBB-4EFE-B1B3-A85C03A3284E}"/>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wipe(left)">
                                      <p:cBhvr>
                                        <p:cTn id="92" dur="5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left)">
                                      <p:cBhvr>
                                        <p:cTn id="9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7"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4123C0D-4D1A-5ECD-5045-B10E4CB44DA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FDDF72-30ED-399F-5627-B2E059D264C9}"/>
              </a:ext>
            </a:extLst>
          </p:cNvPr>
          <p:cNvSpPr txBox="1"/>
          <p:nvPr/>
        </p:nvSpPr>
        <p:spPr>
          <a:xfrm>
            <a:off x="0" y="2875002"/>
            <a:ext cx="12192000" cy="1107996"/>
          </a:xfrm>
          <a:prstGeom prst="rect">
            <a:avLst/>
          </a:prstGeom>
          <a:noFill/>
        </p:spPr>
        <p:txBody>
          <a:bodyPr wrap="square">
            <a:spAutoFit/>
          </a:bodyPr>
          <a:lstStyle/>
          <a:p>
            <a:pPr algn="ctr"/>
            <a:r>
              <a:rPr lang="en" sz="6600" b="1" spc="600" dirty="0">
                <a:ln w="9525">
                  <a:solidFill>
                    <a:schemeClr val="bg1"/>
                  </a:solidFill>
                  <a:prstDash val="solid"/>
                </a:ln>
                <a:solidFill>
                  <a:srgbClr val="444C8B"/>
                </a:solidFill>
                <a:effectLst>
                  <a:outerShdw blurRad="12700" dist="38100" dir="2700000" algn="tl" rotWithShape="0">
                    <a:schemeClr val="bg1">
                      <a:lumMod val="50000"/>
                    </a:schemeClr>
                  </a:outerShdw>
                </a:effectLst>
              </a:rPr>
              <a:t>PLEASE GOD</a:t>
            </a:r>
          </a:p>
        </p:txBody>
      </p:sp>
    </p:spTree>
    <p:extLst>
      <p:ext uri="{BB962C8B-B14F-4D97-AF65-F5344CB8AC3E}">
        <p14:creationId xmlns:p14="http://schemas.microsoft.com/office/powerpoint/2010/main" val="1971082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801</TotalTime>
  <Words>1316</Words>
  <Application>Microsoft Office PowerPoint</Application>
  <PresentationFormat>Panorámica</PresentationFormat>
  <Paragraphs>62</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Arial</vt:lpstr>
      <vt:lpstr>Aptos</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2024-12-31T09:43:08Z</dcterms:created>
  <dcterms:modified xsi:type="dcterms:W3CDTF">2025-01-05T08:34:49Z</dcterms:modified>
</cp:coreProperties>
</file>