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87" r:id="rId3"/>
    <p:sldId id="291" r:id="rId4"/>
    <p:sldId id="257" r:id="rId5"/>
    <p:sldId id="258" r:id="rId6"/>
    <p:sldId id="259" r:id="rId7"/>
    <p:sldId id="260" r:id="rId8"/>
    <p:sldId id="261" r:id="rId9"/>
    <p:sldId id="288" r:id="rId10"/>
    <p:sldId id="289" r:id="rId11"/>
    <p:sldId id="264" r:id="rId12"/>
    <p:sldId id="290" r:id="rId13"/>
    <p:sldId id="285"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3400"/>
    <a:srgbClr val="FFC5B1"/>
    <a:srgbClr val="FFC5C5"/>
    <a:srgbClr val="E29620"/>
    <a:srgbClr val="AB6B5F"/>
    <a:srgbClr val="A7D4F6"/>
    <a:srgbClr val="E9D7DE"/>
    <a:srgbClr val="9B556F"/>
    <a:srgbClr val="97E4FF"/>
    <a:srgbClr val="FDBD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 Id="rId5" Type="http://schemas.openxmlformats.org/officeDocument/2006/relationships/image" Target="../media/image32.jpeg"/><Relationship Id="rId4" Type="http://schemas.openxmlformats.org/officeDocument/2006/relationships/image" Target="../media/image31.jpeg"/></Relationships>
</file>

<file path=ppt/diagrams/_rels/data2.xml.rels><?xml version="1.0" encoding="UTF-8" standalone="yes"?>
<Relationships xmlns="http://schemas.openxmlformats.org/package/2006/relationships"><Relationship Id="rId3" Type="http://schemas.openxmlformats.org/officeDocument/2006/relationships/image" Target="../media/image37.png"/><Relationship Id="rId2" Type="http://schemas.microsoft.com/office/2007/relationships/hdphoto" Target="../media/hdphoto1.wdp"/><Relationship Id="rId1" Type="http://schemas.openxmlformats.org/officeDocument/2006/relationships/image" Target="../media/image36.png"/><Relationship Id="rId6" Type="http://schemas.microsoft.com/office/2007/relationships/hdphoto" Target="../media/hdphoto3.wdp"/><Relationship Id="rId5" Type="http://schemas.openxmlformats.org/officeDocument/2006/relationships/image" Target="../media/image38.png"/><Relationship Id="rId4" Type="http://schemas.microsoft.com/office/2007/relationships/hdphoto" Target="../media/hdphoto2.wdp"/></Relationships>
</file>

<file path=ppt/diagrams/_rels/drawing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 Id="rId5" Type="http://schemas.openxmlformats.org/officeDocument/2006/relationships/image" Target="../media/image32.jpeg"/><Relationship Id="rId4" Type="http://schemas.openxmlformats.org/officeDocument/2006/relationships/image" Target="../media/image3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37.png"/><Relationship Id="rId2" Type="http://schemas.microsoft.com/office/2007/relationships/hdphoto" Target="../media/hdphoto1.wdp"/><Relationship Id="rId1" Type="http://schemas.openxmlformats.org/officeDocument/2006/relationships/image" Target="../media/image36.png"/><Relationship Id="rId6" Type="http://schemas.microsoft.com/office/2007/relationships/hdphoto" Target="../media/hdphoto3.wdp"/><Relationship Id="rId5" Type="http://schemas.openxmlformats.org/officeDocument/2006/relationships/image" Target="../media/image38.png"/><Relationship Id="rId4" Type="http://schemas.microsoft.com/office/2007/relationships/hdphoto" Target="../media/hdphoto2.wdp"/></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391883-9721-4EB1-B6C1-B3A99AB70AEF}" type="doc">
      <dgm:prSet loTypeId="urn:microsoft.com/office/officeart/2005/8/layout/pList1" loCatId="picture" qsTypeId="urn:microsoft.com/office/officeart/2005/8/quickstyle/3d2" qsCatId="3D" csTypeId="urn:microsoft.com/office/officeart/2005/8/colors/accent1_2" csCatId="accent1" phldr="1"/>
      <dgm:spPr/>
      <dgm:t>
        <a:bodyPr/>
        <a:lstStyle/>
        <a:p>
          <a:endParaRPr lang="es-ES"/>
        </a:p>
      </dgm:t>
    </dgm:pt>
    <dgm:pt modelId="{569B4BDD-55A8-4A56-8AA3-46B5526F0F55}">
      <dgm:prSet custT="1"/>
      <dgm:spPr/>
      <dgm:t>
        <a:bodyPr/>
        <a:lstStyle/>
        <a:p>
          <a:r>
            <a:rPr lang="en" sz="1800" b="1" dirty="0"/>
            <a:t>He touched the leper because he had mercy </a:t>
          </a:r>
          <a:br>
            <a:rPr lang="es-ES" sz="1800" b="1" dirty="0"/>
          </a:br>
          <a:r>
            <a:rPr lang="en" sz="1800" b="1" dirty="0"/>
            <a:t>(Mark 1:41)</a:t>
          </a:r>
        </a:p>
      </dgm:t>
    </dgm:pt>
    <dgm:pt modelId="{5A2C7862-B9B0-4B5A-92DA-7AC1A8B11264}" type="parTrans" cxnId="{C8360B02-BA39-48A7-ADF1-1701910F47C6}">
      <dgm:prSet/>
      <dgm:spPr/>
      <dgm:t>
        <a:bodyPr/>
        <a:lstStyle/>
        <a:p>
          <a:endParaRPr lang="es-ES" sz="1800" b="1"/>
        </a:p>
      </dgm:t>
    </dgm:pt>
    <dgm:pt modelId="{28D7B54A-E0E9-4928-A607-E26B92A64DBD}" type="sibTrans" cxnId="{C8360B02-BA39-48A7-ADF1-1701910F47C6}">
      <dgm:prSet/>
      <dgm:spPr/>
      <dgm:t>
        <a:bodyPr/>
        <a:lstStyle/>
        <a:p>
          <a:endParaRPr lang="es-ES" sz="1800" b="1"/>
        </a:p>
      </dgm:t>
    </dgm:pt>
    <dgm:pt modelId="{F49D9D90-054D-447C-9F4C-E2BCC2EEAE5F}">
      <dgm:prSet custT="1"/>
      <dgm:spPr/>
      <dgm:t>
        <a:bodyPr/>
        <a:lstStyle/>
        <a:p>
          <a:r>
            <a:rPr lang="en" sz="1800" b="1" dirty="0"/>
            <a:t>He stopped the funeral procession from Nain because he felt sorry for the widowed mother </a:t>
          </a:r>
          <a:br>
            <a:rPr lang="es-ES" sz="1800" b="1" dirty="0"/>
          </a:br>
          <a:r>
            <a:rPr lang="en" sz="1800" b="1" dirty="0"/>
            <a:t>(Luke 7:13)</a:t>
          </a:r>
        </a:p>
      </dgm:t>
    </dgm:pt>
    <dgm:pt modelId="{8E41BD36-22B7-44E0-9035-69316416067A}" type="parTrans" cxnId="{69F1E75A-2052-40F7-A8A2-E22CA3F9438D}">
      <dgm:prSet/>
      <dgm:spPr/>
      <dgm:t>
        <a:bodyPr/>
        <a:lstStyle/>
        <a:p>
          <a:endParaRPr lang="es-ES" sz="1800" b="1"/>
        </a:p>
      </dgm:t>
    </dgm:pt>
    <dgm:pt modelId="{FDABFF31-5EA0-4563-A019-AD316CDD1AD8}" type="sibTrans" cxnId="{69F1E75A-2052-40F7-A8A2-E22CA3F9438D}">
      <dgm:prSet/>
      <dgm:spPr/>
      <dgm:t>
        <a:bodyPr/>
        <a:lstStyle/>
        <a:p>
          <a:endParaRPr lang="es-ES" sz="1800" b="1"/>
        </a:p>
      </dgm:t>
    </dgm:pt>
    <dgm:pt modelId="{EBDA6BE7-8C50-4E6B-83FA-4770F57F59C7}">
      <dgm:prSet custT="1"/>
      <dgm:spPr/>
      <dgm:t>
        <a:bodyPr/>
        <a:lstStyle/>
        <a:p>
          <a:r>
            <a:rPr lang="en" sz="1800" b="1" dirty="0"/>
            <a:t>He had compassion on the crowds that followed him       (Matthew 14:14)</a:t>
          </a:r>
        </a:p>
      </dgm:t>
    </dgm:pt>
    <dgm:pt modelId="{DC22206E-BBF4-4BC4-A50F-EA0356C08F66}" type="parTrans" cxnId="{922567AE-6DBF-4B94-AEDA-F4FC24053263}">
      <dgm:prSet/>
      <dgm:spPr/>
      <dgm:t>
        <a:bodyPr/>
        <a:lstStyle/>
        <a:p>
          <a:endParaRPr lang="es-ES" sz="1800" b="1"/>
        </a:p>
      </dgm:t>
    </dgm:pt>
    <dgm:pt modelId="{EA6FA056-2A35-4C56-85FF-FB9EDC85C303}" type="sibTrans" cxnId="{922567AE-6DBF-4B94-AEDA-F4FC24053263}">
      <dgm:prSet/>
      <dgm:spPr/>
      <dgm:t>
        <a:bodyPr/>
        <a:lstStyle/>
        <a:p>
          <a:endParaRPr lang="es-ES" sz="1800" b="1"/>
        </a:p>
      </dgm:t>
    </dgm:pt>
    <dgm:pt modelId="{0A10C0AA-591E-48E8-88C1-B23C0152ED33}">
      <dgm:prSet custT="1"/>
      <dgm:spPr/>
      <dgm:t>
        <a:bodyPr/>
        <a:lstStyle/>
        <a:p>
          <a:r>
            <a:rPr lang="en" sz="1800" b="1" dirty="0"/>
            <a:t>He had compassion on the 5,000 who had not yet eaten                        (Matthew 15:32)</a:t>
          </a:r>
        </a:p>
      </dgm:t>
    </dgm:pt>
    <dgm:pt modelId="{DCF33B04-2CF6-4D2D-B0FB-6A291BB34D83}" type="parTrans" cxnId="{E584CBCA-06FA-42E1-AE88-01AC99D51F4B}">
      <dgm:prSet/>
      <dgm:spPr/>
      <dgm:t>
        <a:bodyPr/>
        <a:lstStyle/>
        <a:p>
          <a:endParaRPr lang="es-ES" sz="1800" b="1"/>
        </a:p>
      </dgm:t>
    </dgm:pt>
    <dgm:pt modelId="{2D9B2D49-9700-4766-8572-8500DA632F06}" type="sibTrans" cxnId="{E584CBCA-06FA-42E1-AE88-01AC99D51F4B}">
      <dgm:prSet/>
      <dgm:spPr/>
      <dgm:t>
        <a:bodyPr/>
        <a:lstStyle/>
        <a:p>
          <a:endParaRPr lang="es-ES" sz="1800" b="1"/>
        </a:p>
      </dgm:t>
    </dgm:pt>
    <dgm:pt modelId="{1F155706-14C2-44C7-96FE-27EB6BDE04F8}">
      <dgm:prSet custT="1"/>
      <dgm:spPr/>
      <dgm:t>
        <a:bodyPr/>
        <a:lstStyle/>
        <a:p>
          <a:r>
            <a:rPr lang="en" sz="1800" b="1" dirty="0"/>
            <a:t>He had compassion on the blind </a:t>
          </a:r>
          <a:br>
            <a:rPr lang="es-ES" sz="1800" b="1" dirty="0"/>
          </a:br>
          <a:r>
            <a:rPr lang="en" sz="1800" b="1" dirty="0"/>
            <a:t>(Matthew 20:34)</a:t>
          </a:r>
        </a:p>
      </dgm:t>
    </dgm:pt>
    <dgm:pt modelId="{CBF2EE65-5510-4B6F-959A-CCFBE5E51922}" type="parTrans" cxnId="{85F928E8-7938-48D6-924B-03125D27F061}">
      <dgm:prSet/>
      <dgm:spPr/>
      <dgm:t>
        <a:bodyPr/>
        <a:lstStyle/>
        <a:p>
          <a:endParaRPr lang="es-ES" sz="1800" b="1"/>
        </a:p>
      </dgm:t>
    </dgm:pt>
    <dgm:pt modelId="{FE1378DD-98F8-41F5-A4AA-932D7BADDE67}" type="sibTrans" cxnId="{85F928E8-7938-48D6-924B-03125D27F061}">
      <dgm:prSet/>
      <dgm:spPr/>
      <dgm:t>
        <a:bodyPr/>
        <a:lstStyle/>
        <a:p>
          <a:endParaRPr lang="es-ES" sz="1800" b="1"/>
        </a:p>
      </dgm:t>
    </dgm:pt>
    <dgm:pt modelId="{B9CE41C0-4759-46FC-AAD6-79ECED91C36A}" type="pres">
      <dgm:prSet presAssocID="{8F391883-9721-4EB1-B6C1-B3A99AB70AEF}" presName="Name0" presStyleCnt="0">
        <dgm:presLayoutVars>
          <dgm:dir/>
          <dgm:resizeHandles val="exact"/>
        </dgm:presLayoutVars>
      </dgm:prSet>
      <dgm:spPr/>
    </dgm:pt>
    <dgm:pt modelId="{84F3E785-F568-4C4C-B824-A86F37273DDA}" type="pres">
      <dgm:prSet presAssocID="{569B4BDD-55A8-4A56-8AA3-46B5526F0F55}" presName="compNode" presStyleCnt="0"/>
      <dgm:spPr/>
    </dgm:pt>
    <dgm:pt modelId="{753BA068-8A99-4F2B-A8DF-369543680441}" type="pres">
      <dgm:prSet presAssocID="{569B4BDD-55A8-4A56-8AA3-46B5526F0F55}" presName="pictRect" presStyleLbl="node1" presStyleIdx="0" presStyleCnt="5" custLinFactNeighborY="-43226"/>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r="889"/>
          </a:stretch>
        </a:blipFill>
      </dgm:spPr>
    </dgm:pt>
    <dgm:pt modelId="{30C4C9B4-AE1D-4EC0-AB84-7D29C3DC498E}" type="pres">
      <dgm:prSet presAssocID="{569B4BDD-55A8-4A56-8AA3-46B5526F0F55}" presName="textRect" presStyleLbl="revTx" presStyleIdx="0" presStyleCnt="5" custLinFactNeighborY="-68892">
        <dgm:presLayoutVars>
          <dgm:bulletEnabled val="1"/>
        </dgm:presLayoutVars>
      </dgm:prSet>
      <dgm:spPr/>
    </dgm:pt>
    <dgm:pt modelId="{B505FF46-374F-459A-A9AD-2A607EA33E4F}" type="pres">
      <dgm:prSet presAssocID="{28D7B54A-E0E9-4928-A607-E26B92A64DBD}" presName="sibTrans" presStyleLbl="sibTrans2D1" presStyleIdx="0" presStyleCnt="0"/>
      <dgm:spPr/>
    </dgm:pt>
    <dgm:pt modelId="{5D7FC02A-9966-4FD7-9727-785758620F5A}" type="pres">
      <dgm:prSet presAssocID="{F49D9D90-054D-447C-9F4C-E2BCC2EEAE5F}" presName="compNode" presStyleCnt="0"/>
      <dgm:spPr/>
    </dgm:pt>
    <dgm:pt modelId="{C434901F-7A55-42BC-B5EA-1EB41631E8CD}" type="pres">
      <dgm:prSet presAssocID="{F49D9D90-054D-447C-9F4C-E2BCC2EEAE5F}" presName="pictRect" presStyleLbl="node1" presStyleIdx="1" presStyleCnt="5" custLinFactNeighborY="-43226"/>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9392DDE6-1955-42D2-B965-3AEC80744234}" type="pres">
      <dgm:prSet presAssocID="{F49D9D90-054D-447C-9F4C-E2BCC2EEAE5F}" presName="textRect" presStyleLbl="revTx" presStyleIdx="1" presStyleCnt="5" custScaleX="111345" custLinFactNeighborY="-68892">
        <dgm:presLayoutVars>
          <dgm:bulletEnabled val="1"/>
        </dgm:presLayoutVars>
      </dgm:prSet>
      <dgm:spPr/>
    </dgm:pt>
    <dgm:pt modelId="{3CABA339-F85B-457F-A614-6686232FDC80}" type="pres">
      <dgm:prSet presAssocID="{FDABFF31-5EA0-4563-A019-AD316CDD1AD8}" presName="sibTrans" presStyleLbl="sibTrans2D1" presStyleIdx="0" presStyleCnt="0"/>
      <dgm:spPr/>
    </dgm:pt>
    <dgm:pt modelId="{BF020387-B2A6-4DBC-891B-E3A9A070D25B}" type="pres">
      <dgm:prSet presAssocID="{EBDA6BE7-8C50-4E6B-83FA-4770F57F59C7}" presName="compNode" presStyleCnt="0"/>
      <dgm:spPr/>
    </dgm:pt>
    <dgm:pt modelId="{57CE12F8-4BCC-4212-AF6C-50DB6B076197}" type="pres">
      <dgm:prSet presAssocID="{EBDA6BE7-8C50-4E6B-83FA-4770F57F59C7}" presName="pictRect" presStyleLbl="node1" presStyleIdx="2" presStyleCnt="5" custLinFactNeighborY="-4322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80F89188-F9D8-4BB9-9206-02B202F1654D}" type="pres">
      <dgm:prSet presAssocID="{EBDA6BE7-8C50-4E6B-83FA-4770F57F59C7}" presName="textRect" presStyleLbl="revTx" presStyleIdx="2" presStyleCnt="5" custLinFactNeighborY="-68892">
        <dgm:presLayoutVars>
          <dgm:bulletEnabled val="1"/>
        </dgm:presLayoutVars>
      </dgm:prSet>
      <dgm:spPr/>
    </dgm:pt>
    <dgm:pt modelId="{1A52343B-7F9D-45C1-91B8-5C5EEFF6DB04}" type="pres">
      <dgm:prSet presAssocID="{EA6FA056-2A35-4C56-85FF-FB9EDC85C303}" presName="sibTrans" presStyleLbl="sibTrans2D1" presStyleIdx="0" presStyleCnt="0"/>
      <dgm:spPr/>
    </dgm:pt>
    <dgm:pt modelId="{FCBC95C5-7EDB-4E0A-85E5-2F299D383A71}" type="pres">
      <dgm:prSet presAssocID="{0A10C0AA-591E-48E8-88C1-B23C0152ED33}" presName="compNode" presStyleCnt="0"/>
      <dgm:spPr/>
    </dgm:pt>
    <dgm:pt modelId="{3229231F-BDBD-41B4-9024-5C43CD25BACD}" type="pres">
      <dgm:prSet presAssocID="{0A10C0AA-591E-48E8-88C1-B23C0152ED33}" presName="pictRect" presStyleLbl="node1" presStyleIdx="3" presStyleCnt="5" custLinFactNeighborY="-43226"/>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7291F051-461B-4979-ABBF-8B947B033EC8}" type="pres">
      <dgm:prSet presAssocID="{0A10C0AA-591E-48E8-88C1-B23C0152ED33}" presName="textRect" presStyleLbl="revTx" presStyleIdx="3" presStyleCnt="5" custLinFactNeighborY="-68892">
        <dgm:presLayoutVars>
          <dgm:bulletEnabled val="1"/>
        </dgm:presLayoutVars>
      </dgm:prSet>
      <dgm:spPr/>
    </dgm:pt>
    <dgm:pt modelId="{21780562-2254-49DB-B55B-5EB945BB0D25}" type="pres">
      <dgm:prSet presAssocID="{2D9B2D49-9700-4766-8572-8500DA632F06}" presName="sibTrans" presStyleLbl="sibTrans2D1" presStyleIdx="0" presStyleCnt="0"/>
      <dgm:spPr/>
    </dgm:pt>
    <dgm:pt modelId="{5512FEDD-E949-4799-AE11-EDB410CD6831}" type="pres">
      <dgm:prSet presAssocID="{1F155706-14C2-44C7-96FE-27EB6BDE04F8}" presName="compNode" presStyleCnt="0"/>
      <dgm:spPr/>
    </dgm:pt>
    <dgm:pt modelId="{18C3F778-6C9A-41F5-927D-15D51F81EC8D}" type="pres">
      <dgm:prSet presAssocID="{1F155706-14C2-44C7-96FE-27EB6BDE04F8}" presName="pictRect" presStyleLbl="node1" presStyleIdx="4" presStyleCnt="5" custLinFactNeighborY="-43226"/>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2B435B74-4678-44A3-948F-ACE46DBE11B2}" type="pres">
      <dgm:prSet presAssocID="{1F155706-14C2-44C7-96FE-27EB6BDE04F8}" presName="textRect" presStyleLbl="revTx" presStyleIdx="4" presStyleCnt="5" custLinFactNeighborY="-68892">
        <dgm:presLayoutVars>
          <dgm:bulletEnabled val="1"/>
        </dgm:presLayoutVars>
      </dgm:prSet>
      <dgm:spPr/>
    </dgm:pt>
  </dgm:ptLst>
  <dgm:cxnLst>
    <dgm:cxn modelId="{C8360B02-BA39-48A7-ADF1-1701910F47C6}" srcId="{8F391883-9721-4EB1-B6C1-B3A99AB70AEF}" destId="{569B4BDD-55A8-4A56-8AA3-46B5526F0F55}" srcOrd="0" destOrd="0" parTransId="{5A2C7862-B9B0-4B5A-92DA-7AC1A8B11264}" sibTransId="{28D7B54A-E0E9-4928-A607-E26B92A64DBD}"/>
    <dgm:cxn modelId="{72951302-92CC-43BF-BF17-2E4C4FBFEA6E}" type="presOf" srcId="{28D7B54A-E0E9-4928-A607-E26B92A64DBD}" destId="{B505FF46-374F-459A-A9AD-2A607EA33E4F}" srcOrd="0" destOrd="0" presId="urn:microsoft.com/office/officeart/2005/8/layout/pList1"/>
    <dgm:cxn modelId="{92B5A406-FCBC-4BC3-ADF9-A1BEC909A9CA}" type="presOf" srcId="{0A10C0AA-591E-48E8-88C1-B23C0152ED33}" destId="{7291F051-461B-4979-ABBF-8B947B033EC8}" srcOrd="0" destOrd="0" presId="urn:microsoft.com/office/officeart/2005/8/layout/pList1"/>
    <dgm:cxn modelId="{9B921F0B-CE6A-4C0A-8E72-BF645075EF00}" type="presOf" srcId="{8F391883-9721-4EB1-B6C1-B3A99AB70AEF}" destId="{B9CE41C0-4759-46FC-AAD6-79ECED91C36A}" srcOrd="0" destOrd="0" presId="urn:microsoft.com/office/officeart/2005/8/layout/pList1"/>
    <dgm:cxn modelId="{5ABB9173-9083-4B46-92E4-B8B7BD440E91}" type="presOf" srcId="{EA6FA056-2A35-4C56-85FF-FB9EDC85C303}" destId="{1A52343B-7F9D-45C1-91B8-5C5EEFF6DB04}" srcOrd="0" destOrd="0" presId="urn:microsoft.com/office/officeart/2005/8/layout/pList1"/>
    <dgm:cxn modelId="{FDE22E74-F641-46C3-98AA-C407ECBFDD32}" type="presOf" srcId="{569B4BDD-55A8-4A56-8AA3-46B5526F0F55}" destId="{30C4C9B4-AE1D-4EC0-AB84-7D29C3DC498E}" srcOrd="0" destOrd="0" presId="urn:microsoft.com/office/officeart/2005/8/layout/pList1"/>
    <dgm:cxn modelId="{A6808A57-A640-496B-A66B-F0BE1EEA9266}" type="presOf" srcId="{2D9B2D49-9700-4766-8572-8500DA632F06}" destId="{21780562-2254-49DB-B55B-5EB945BB0D25}" srcOrd="0" destOrd="0" presId="urn:microsoft.com/office/officeart/2005/8/layout/pList1"/>
    <dgm:cxn modelId="{69F1E75A-2052-40F7-A8A2-E22CA3F9438D}" srcId="{8F391883-9721-4EB1-B6C1-B3A99AB70AEF}" destId="{F49D9D90-054D-447C-9F4C-E2BCC2EEAE5F}" srcOrd="1" destOrd="0" parTransId="{8E41BD36-22B7-44E0-9035-69316416067A}" sibTransId="{FDABFF31-5EA0-4563-A019-AD316CDD1AD8}"/>
    <dgm:cxn modelId="{78DA0B86-F7F1-4F65-8E3A-9B22005D5379}" type="presOf" srcId="{EBDA6BE7-8C50-4E6B-83FA-4770F57F59C7}" destId="{80F89188-F9D8-4BB9-9206-02B202F1654D}" srcOrd="0" destOrd="0" presId="urn:microsoft.com/office/officeart/2005/8/layout/pList1"/>
    <dgm:cxn modelId="{748D619A-DB05-42C0-AE9C-9EAA806D36D4}" type="presOf" srcId="{F49D9D90-054D-447C-9F4C-E2BCC2EEAE5F}" destId="{9392DDE6-1955-42D2-B965-3AEC80744234}" srcOrd="0" destOrd="0" presId="urn:microsoft.com/office/officeart/2005/8/layout/pList1"/>
    <dgm:cxn modelId="{922567AE-6DBF-4B94-AEDA-F4FC24053263}" srcId="{8F391883-9721-4EB1-B6C1-B3A99AB70AEF}" destId="{EBDA6BE7-8C50-4E6B-83FA-4770F57F59C7}" srcOrd="2" destOrd="0" parTransId="{DC22206E-BBF4-4BC4-A50F-EA0356C08F66}" sibTransId="{EA6FA056-2A35-4C56-85FF-FB9EDC85C303}"/>
    <dgm:cxn modelId="{E584CBCA-06FA-42E1-AE88-01AC99D51F4B}" srcId="{8F391883-9721-4EB1-B6C1-B3A99AB70AEF}" destId="{0A10C0AA-591E-48E8-88C1-B23C0152ED33}" srcOrd="3" destOrd="0" parTransId="{DCF33B04-2CF6-4D2D-B0FB-6A291BB34D83}" sibTransId="{2D9B2D49-9700-4766-8572-8500DA632F06}"/>
    <dgm:cxn modelId="{85F928E8-7938-48D6-924B-03125D27F061}" srcId="{8F391883-9721-4EB1-B6C1-B3A99AB70AEF}" destId="{1F155706-14C2-44C7-96FE-27EB6BDE04F8}" srcOrd="4" destOrd="0" parTransId="{CBF2EE65-5510-4B6F-959A-CCFBE5E51922}" sibTransId="{FE1378DD-98F8-41F5-A4AA-932D7BADDE67}"/>
    <dgm:cxn modelId="{D2263DF2-EC1F-4BFD-A169-420DBF85E8E0}" type="presOf" srcId="{FDABFF31-5EA0-4563-A019-AD316CDD1AD8}" destId="{3CABA339-F85B-457F-A614-6686232FDC80}" srcOrd="0" destOrd="0" presId="urn:microsoft.com/office/officeart/2005/8/layout/pList1"/>
    <dgm:cxn modelId="{6C4D33FB-4099-4AE6-8E59-4B460C33182E}" type="presOf" srcId="{1F155706-14C2-44C7-96FE-27EB6BDE04F8}" destId="{2B435B74-4678-44A3-948F-ACE46DBE11B2}" srcOrd="0" destOrd="0" presId="urn:microsoft.com/office/officeart/2005/8/layout/pList1"/>
    <dgm:cxn modelId="{BB9BFBD2-0CE1-4C8E-BC66-EE64430B6F1E}" type="presParOf" srcId="{B9CE41C0-4759-46FC-AAD6-79ECED91C36A}" destId="{84F3E785-F568-4C4C-B824-A86F37273DDA}" srcOrd="0" destOrd="0" presId="urn:microsoft.com/office/officeart/2005/8/layout/pList1"/>
    <dgm:cxn modelId="{00F005D6-8D8F-4C97-B2CE-B44885990013}" type="presParOf" srcId="{84F3E785-F568-4C4C-B824-A86F37273DDA}" destId="{753BA068-8A99-4F2B-A8DF-369543680441}" srcOrd="0" destOrd="0" presId="urn:microsoft.com/office/officeart/2005/8/layout/pList1"/>
    <dgm:cxn modelId="{3AE2877F-9E48-4492-A610-88C150F7D487}" type="presParOf" srcId="{84F3E785-F568-4C4C-B824-A86F37273DDA}" destId="{30C4C9B4-AE1D-4EC0-AB84-7D29C3DC498E}" srcOrd="1" destOrd="0" presId="urn:microsoft.com/office/officeart/2005/8/layout/pList1"/>
    <dgm:cxn modelId="{3E55F4D8-532A-4862-B3FB-CC3AE44F7D41}" type="presParOf" srcId="{B9CE41C0-4759-46FC-AAD6-79ECED91C36A}" destId="{B505FF46-374F-459A-A9AD-2A607EA33E4F}" srcOrd="1" destOrd="0" presId="urn:microsoft.com/office/officeart/2005/8/layout/pList1"/>
    <dgm:cxn modelId="{052979DB-5499-4B20-A3AE-67982B48C7E4}" type="presParOf" srcId="{B9CE41C0-4759-46FC-AAD6-79ECED91C36A}" destId="{5D7FC02A-9966-4FD7-9727-785758620F5A}" srcOrd="2" destOrd="0" presId="urn:microsoft.com/office/officeart/2005/8/layout/pList1"/>
    <dgm:cxn modelId="{7DC8880D-7004-4455-BCE3-FF8E8E9AC0F6}" type="presParOf" srcId="{5D7FC02A-9966-4FD7-9727-785758620F5A}" destId="{C434901F-7A55-42BC-B5EA-1EB41631E8CD}" srcOrd="0" destOrd="0" presId="urn:microsoft.com/office/officeart/2005/8/layout/pList1"/>
    <dgm:cxn modelId="{E7C82C62-EFE2-486A-9461-B01271D7F8BE}" type="presParOf" srcId="{5D7FC02A-9966-4FD7-9727-785758620F5A}" destId="{9392DDE6-1955-42D2-B965-3AEC80744234}" srcOrd="1" destOrd="0" presId="urn:microsoft.com/office/officeart/2005/8/layout/pList1"/>
    <dgm:cxn modelId="{631FA430-25D8-4800-AC8A-6DEB1375C12F}" type="presParOf" srcId="{B9CE41C0-4759-46FC-AAD6-79ECED91C36A}" destId="{3CABA339-F85B-457F-A614-6686232FDC80}" srcOrd="3" destOrd="0" presId="urn:microsoft.com/office/officeart/2005/8/layout/pList1"/>
    <dgm:cxn modelId="{CE7A2442-6B40-4FCC-AAEF-A740DFF078F6}" type="presParOf" srcId="{B9CE41C0-4759-46FC-AAD6-79ECED91C36A}" destId="{BF020387-B2A6-4DBC-891B-E3A9A070D25B}" srcOrd="4" destOrd="0" presId="urn:microsoft.com/office/officeart/2005/8/layout/pList1"/>
    <dgm:cxn modelId="{A6EBF38F-8773-49B1-89B5-369CB1DCBDA8}" type="presParOf" srcId="{BF020387-B2A6-4DBC-891B-E3A9A070D25B}" destId="{57CE12F8-4BCC-4212-AF6C-50DB6B076197}" srcOrd="0" destOrd="0" presId="urn:microsoft.com/office/officeart/2005/8/layout/pList1"/>
    <dgm:cxn modelId="{B6B20DB5-EE4C-47D5-B278-7FFD3754990C}" type="presParOf" srcId="{BF020387-B2A6-4DBC-891B-E3A9A070D25B}" destId="{80F89188-F9D8-4BB9-9206-02B202F1654D}" srcOrd="1" destOrd="0" presId="urn:microsoft.com/office/officeart/2005/8/layout/pList1"/>
    <dgm:cxn modelId="{9CF07579-7E04-4F23-AF14-F63ADBEECC79}" type="presParOf" srcId="{B9CE41C0-4759-46FC-AAD6-79ECED91C36A}" destId="{1A52343B-7F9D-45C1-91B8-5C5EEFF6DB04}" srcOrd="5" destOrd="0" presId="urn:microsoft.com/office/officeart/2005/8/layout/pList1"/>
    <dgm:cxn modelId="{E47ACC63-AB5C-4D5D-8DC8-A1940CEF9C3F}" type="presParOf" srcId="{B9CE41C0-4759-46FC-AAD6-79ECED91C36A}" destId="{FCBC95C5-7EDB-4E0A-85E5-2F299D383A71}" srcOrd="6" destOrd="0" presId="urn:microsoft.com/office/officeart/2005/8/layout/pList1"/>
    <dgm:cxn modelId="{65101A9E-B669-42E5-9370-A609A085ECCF}" type="presParOf" srcId="{FCBC95C5-7EDB-4E0A-85E5-2F299D383A71}" destId="{3229231F-BDBD-41B4-9024-5C43CD25BACD}" srcOrd="0" destOrd="0" presId="urn:microsoft.com/office/officeart/2005/8/layout/pList1"/>
    <dgm:cxn modelId="{45F3AEB7-3ADA-4A9B-9516-2BCA4AB14E6C}" type="presParOf" srcId="{FCBC95C5-7EDB-4E0A-85E5-2F299D383A71}" destId="{7291F051-461B-4979-ABBF-8B947B033EC8}" srcOrd="1" destOrd="0" presId="urn:microsoft.com/office/officeart/2005/8/layout/pList1"/>
    <dgm:cxn modelId="{E92E88C0-4FB0-4755-8A19-B1CFD8E2FE64}" type="presParOf" srcId="{B9CE41C0-4759-46FC-AAD6-79ECED91C36A}" destId="{21780562-2254-49DB-B55B-5EB945BB0D25}" srcOrd="7" destOrd="0" presId="urn:microsoft.com/office/officeart/2005/8/layout/pList1"/>
    <dgm:cxn modelId="{17121AF1-99E2-472D-997E-925B8E386E60}" type="presParOf" srcId="{B9CE41C0-4759-46FC-AAD6-79ECED91C36A}" destId="{5512FEDD-E949-4799-AE11-EDB410CD6831}" srcOrd="8" destOrd="0" presId="urn:microsoft.com/office/officeart/2005/8/layout/pList1"/>
    <dgm:cxn modelId="{2DE57B9D-9597-453C-B45F-024804892911}" type="presParOf" srcId="{5512FEDD-E949-4799-AE11-EDB410CD6831}" destId="{18C3F778-6C9A-41F5-927D-15D51F81EC8D}" srcOrd="0" destOrd="0" presId="urn:microsoft.com/office/officeart/2005/8/layout/pList1"/>
    <dgm:cxn modelId="{DA25F9E3-E73C-4E24-AAD1-AF25B51AD7C7}" type="presParOf" srcId="{5512FEDD-E949-4799-AE11-EDB410CD6831}" destId="{2B435B74-4678-44A3-948F-ACE46DBE11B2}"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547BAD-3B20-4816-8372-C1002C31CD0E}" type="doc">
      <dgm:prSet loTypeId="urn:microsoft.com/office/officeart/2005/8/layout/pList2" loCatId="list" qsTypeId="urn:microsoft.com/office/officeart/2005/8/quickstyle/3d1" qsCatId="3D" csTypeId="urn:microsoft.com/office/officeart/2005/8/colors/colorful1" csCatId="colorful" phldr="1"/>
      <dgm:spPr/>
      <dgm:t>
        <a:bodyPr/>
        <a:lstStyle/>
        <a:p>
          <a:endParaRPr lang="es-ES"/>
        </a:p>
      </dgm:t>
    </dgm:pt>
    <dgm:pt modelId="{A76CB04B-C322-45F7-8910-60D19DCE9205}">
      <dgm:prSet custT="1"/>
      <dgm:spPr>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alpha val="43137"/>
                  </a:srgbClr>
                </a:outerShdw>
              </a:effectLst>
            </a:rPr>
            <a:t>Worshipping God, who is love, and thus being transformed by imitation         (2Co. 3:18)</a:t>
          </a:r>
        </a:p>
      </dgm:t>
    </dgm:pt>
    <dgm:pt modelId="{A6172A5A-02FB-43EB-A98E-CE5A3D818A45}" type="parTrans" cxnId="{233B7F5D-2AAE-46C1-86C6-F30A20A5270E}">
      <dgm:prSet/>
      <dgm:spPr/>
      <dgm:t>
        <a:bodyPr/>
        <a:lstStyle/>
        <a:p>
          <a:endParaRPr lang="es-ES" sz="2000" b="1">
            <a:effectLst>
              <a:outerShdw blurRad="38100" dist="38100" dir="2700000" algn="tl">
                <a:srgbClr val="000000">
                  <a:alpha val="43137"/>
                </a:srgbClr>
              </a:outerShdw>
            </a:effectLst>
          </a:endParaRPr>
        </a:p>
      </dgm:t>
    </dgm:pt>
    <dgm:pt modelId="{E7C1D144-6CC7-4209-B3F4-BCF1D39A3032}" type="sibTrans" cxnId="{233B7F5D-2AAE-46C1-86C6-F30A20A5270E}">
      <dgm:prSet/>
      <dgm:spPr/>
      <dgm:t>
        <a:bodyPr/>
        <a:lstStyle/>
        <a:p>
          <a:endParaRPr lang="es-ES" sz="2000" b="1">
            <a:effectLst>
              <a:outerShdw blurRad="38100" dist="38100" dir="2700000" algn="tl">
                <a:srgbClr val="000000">
                  <a:alpha val="43137"/>
                </a:srgbClr>
              </a:outerShdw>
            </a:effectLst>
          </a:endParaRPr>
        </a:p>
      </dgm:t>
    </dgm:pt>
    <dgm:pt modelId="{9C2909EB-E8A8-49CD-9D05-C4CC269CE84B}">
      <dgm:prSet custT="1"/>
      <dgm:spPr>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alpha val="43137"/>
                  </a:srgbClr>
                </a:outerShdw>
              </a:effectLst>
            </a:rPr>
            <a:t>Responding to His love, being compassionate and merciful to others</a:t>
          </a:r>
          <a:br>
            <a:rPr lang="en" sz="2000" b="1" dirty="0">
              <a:effectLst>
                <a:outerShdw blurRad="38100" dist="38100" dir="2700000" algn="tl">
                  <a:srgbClr val="000000">
                    <a:alpha val="43137"/>
                  </a:srgbClr>
                </a:outerShdw>
              </a:effectLst>
            </a:rPr>
          </a:br>
          <a:r>
            <a:rPr lang="en" sz="2000" b="1" dirty="0">
              <a:effectLst>
                <a:outerShdw blurRad="38100" dist="38100" dir="2700000" algn="tl">
                  <a:srgbClr val="000000">
                    <a:alpha val="43137"/>
                  </a:srgbClr>
                </a:outerShdw>
              </a:effectLst>
            </a:rPr>
            <a:t>(Jn. 13:35)</a:t>
          </a:r>
        </a:p>
      </dgm:t>
    </dgm:pt>
    <dgm:pt modelId="{1A064643-CF47-4B0B-A9BB-7DAD9033EA3D}" type="parTrans" cxnId="{DD60C14B-7DB1-4763-9A81-309EEB8E27E7}">
      <dgm:prSet/>
      <dgm:spPr/>
      <dgm:t>
        <a:bodyPr/>
        <a:lstStyle/>
        <a:p>
          <a:endParaRPr lang="es-ES" sz="2000" b="1">
            <a:effectLst>
              <a:outerShdw blurRad="38100" dist="38100" dir="2700000" algn="tl">
                <a:srgbClr val="000000">
                  <a:alpha val="43137"/>
                </a:srgbClr>
              </a:outerShdw>
            </a:effectLst>
          </a:endParaRPr>
        </a:p>
      </dgm:t>
    </dgm:pt>
    <dgm:pt modelId="{DEC3616D-E346-4288-862F-36F4AF1A244D}" type="sibTrans" cxnId="{DD60C14B-7DB1-4763-9A81-309EEB8E27E7}">
      <dgm:prSet/>
      <dgm:spPr/>
      <dgm:t>
        <a:bodyPr/>
        <a:lstStyle/>
        <a:p>
          <a:endParaRPr lang="es-ES" sz="2000" b="1">
            <a:effectLst>
              <a:outerShdw blurRad="38100" dist="38100" dir="2700000" algn="tl">
                <a:srgbClr val="000000">
                  <a:alpha val="43137"/>
                </a:srgbClr>
              </a:outerShdw>
            </a:effectLst>
          </a:endParaRPr>
        </a:p>
      </dgm:t>
    </dgm:pt>
    <dgm:pt modelId="{E92B2C20-EC31-4BD8-99EC-79E2362D711F}">
      <dgm:prSet custT="1"/>
      <dgm:spPr>
        <a:solidFill>
          <a:schemeClr val="accent5"/>
        </a:solidFill>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alpha val="43137"/>
                  </a:srgbClr>
                </a:outerShdw>
              </a:effectLst>
            </a:rPr>
            <a:t>Asking God to transform us, because he is the only one who can do it</a:t>
          </a:r>
        </a:p>
      </dgm:t>
    </dgm:pt>
    <dgm:pt modelId="{EA908C2B-F2C5-4279-87A3-5795B6C7B901}" type="parTrans" cxnId="{2E5294FC-DFDE-47F9-A348-F00535375A64}">
      <dgm:prSet/>
      <dgm:spPr/>
      <dgm:t>
        <a:bodyPr/>
        <a:lstStyle/>
        <a:p>
          <a:endParaRPr lang="es-ES" sz="2000" b="1">
            <a:effectLst>
              <a:outerShdw blurRad="38100" dist="38100" dir="2700000" algn="tl">
                <a:srgbClr val="000000">
                  <a:alpha val="43137"/>
                </a:srgbClr>
              </a:outerShdw>
            </a:effectLst>
          </a:endParaRPr>
        </a:p>
      </dgm:t>
    </dgm:pt>
    <dgm:pt modelId="{4A245DCC-647B-47ED-ABF1-E4637E8F1325}" type="sibTrans" cxnId="{2E5294FC-DFDE-47F9-A348-F00535375A64}">
      <dgm:prSet/>
      <dgm:spPr/>
      <dgm:t>
        <a:bodyPr/>
        <a:lstStyle/>
        <a:p>
          <a:endParaRPr lang="es-ES" sz="2000" b="1">
            <a:effectLst>
              <a:outerShdw blurRad="38100" dist="38100" dir="2700000" algn="tl">
                <a:srgbClr val="000000">
                  <a:alpha val="43137"/>
                </a:srgbClr>
              </a:outerShdw>
            </a:effectLst>
          </a:endParaRPr>
        </a:p>
      </dgm:t>
    </dgm:pt>
    <dgm:pt modelId="{9595F3C5-FAF2-41AF-B86B-19DCC1E5FD32}" type="pres">
      <dgm:prSet presAssocID="{A8547BAD-3B20-4816-8372-C1002C31CD0E}" presName="Name0" presStyleCnt="0">
        <dgm:presLayoutVars>
          <dgm:dir/>
          <dgm:resizeHandles val="exact"/>
        </dgm:presLayoutVars>
      </dgm:prSet>
      <dgm:spPr/>
    </dgm:pt>
    <dgm:pt modelId="{73401F0E-656A-40E3-96A1-9E9E6A1757F0}" type="pres">
      <dgm:prSet presAssocID="{A8547BAD-3B20-4816-8372-C1002C31CD0E}" presName="bkgdShp" presStyleLbl="alignAccFollowNode1" presStyleIdx="0" presStyleCnt="1"/>
      <dgm:spPr>
        <a:effectLst>
          <a:outerShdw blurRad="50800" dist="38100" dir="2700000" algn="tl" rotWithShape="0">
            <a:prstClr val="black">
              <a:alpha val="40000"/>
            </a:prstClr>
          </a:outerShdw>
        </a:effectLst>
      </dgm:spPr>
    </dgm:pt>
    <dgm:pt modelId="{CE9DF4FF-FFEB-4027-9291-B3E432F54857}" type="pres">
      <dgm:prSet presAssocID="{A8547BAD-3B20-4816-8372-C1002C31CD0E}" presName="linComp" presStyleCnt="0"/>
      <dgm:spPr/>
    </dgm:pt>
    <dgm:pt modelId="{4E02AB43-9521-4237-BB5A-9CD1BE4A793E}" type="pres">
      <dgm:prSet presAssocID="{A76CB04B-C322-45F7-8910-60D19DCE9205}" presName="compNode" presStyleCnt="0"/>
      <dgm:spPr/>
    </dgm:pt>
    <dgm:pt modelId="{617ADEB6-4BE0-4ADE-B5C4-8C17EA25D5CA}" type="pres">
      <dgm:prSet presAssocID="{A76CB04B-C322-45F7-8910-60D19DCE9205}" presName="node" presStyleLbl="node1" presStyleIdx="0" presStyleCnt="3" custScaleX="106509">
        <dgm:presLayoutVars>
          <dgm:bulletEnabled val="1"/>
        </dgm:presLayoutVars>
      </dgm:prSet>
      <dgm:spPr/>
    </dgm:pt>
    <dgm:pt modelId="{59F25D1F-336C-4A45-ADBF-D8CD4EF4783B}" type="pres">
      <dgm:prSet presAssocID="{A76CB04B-C322-45F7-8910-60D19DCE9205}" presName="invisiNode" presStyleLbl="node1" presStyleIdx="0" presStyleCnt="3"/>
      <dgm:spPr/>
    </dgm:pt>
    <dgm:pt modelId="{F1296A77-22DA-4A5C-8FE5-246EE58E08F5}" type="pres">
      <dgm:prSet presAssocID="{A76CB04B-C322-45F7-8910-60D19DCE9205}" presName="imagNode" presStyleLbl="fgImgPlace1" presStyleIdx="0" presStyleCnt="3"/>
      <dgm:spPr>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40000"/>
                    </a14:imgEffect>
                  </a14:imgLayer>
                </a14:imgProps>
              </a:ext>
              <a:ext uri="{28A0092B-C50C-407E-A947-70E740481C1C}">
                <a14:useLocalDpi xmlns:a14="http://schemas.microsoft.com/office/drawing/2010/main"/>
              </a:ext>
            </a:extLst>
          </a:blip>
          <a:srcRect/>
          <a:stretch>
            <a:fillRect l="33" t="-812" r="-14157" b="812"/>
          </a:stretch>
        </a:blipFill>
      </dgm:spPr>
    </dgm:pt>
    <dgm:pt modelId="{EF817879-DBF1-433A-99BE-5347A488676A}" type="pres">
      <dgm:prSet presAssocID="{E7C1D144-6CC7-4209-B3F4-BCF1D39A3032}" presName="sibTrans" presStyleLbl="sibTrans2D1" presStyleIdx="0" presStyleCnt="0"/>
      <dgm:spPr/>
    </dgm:pt>
    <dgm:pt modelId="{312C6A4D-E9F3-4A99-B291-8B20D38BD6E0}" type="pres">
      <dgm:prSet presAssocID="{9C2909EB-E8A8-49CD-9D05-C4CC269CE84B}" presName="compNode" presStyleCnt="0"/>
      <dgm:spPr/>
    </dgm:pt>
    <dgm:pt modelId="{13B119F5-6991-44D6-8E57-1A55C6188082}" type="pres">
      <dgm:prSet presAssocID="{9C2909EB-E8A8-49CD-9D05-C4CC269CE84B}" presName="node" presStyleLbl="node1" presStyleIdx="1" presStyleCnt="3">
        <dgm:presLayoutVars>
          <dgm:bulletEnabled val="1"/>
        </dgm:presLayoutVars>
      </dgm:prSet>
      <dgm:spPr/>
    </dgm:pt>
    <dgm:pt modelId="{901282E8-9226-4553-A2EB-6AB0C66DB7A7}" type="pres">
      <dgm:prSet presAssocID="{9C2909EB-E8A8-49CD-9D05-C4CC269CE84B}" presName="invisiNode" presStyleLbl="node1" presStyleIdx="1" presStyleCnt="3"/>
      <dgm:spPr/>
    </dgm:pt>
    <dgm:pt modelId="{138BFABF-B702-4592-8ABC-0360AD05D744}" type="pres">
      <dgm:prSet presAssocID="{9C2909EB-E8A8-49CD-9D05-C4CC269CE84B}" presName="imagNode" presStyleLbl="fgImgPlace1" presStyleIdx="1" presStyleCnt="3"/>
      <dgm:spPr>
        <a:blipFill dpi="0" rotWithShape="1">
          <a:blip xmlns:r="http://schemas.openxmlformats.org/officeDocument/2006/relationships" r:embed="rId3" cstate="hq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a:fillRect l="-826" r="-13348"/>
          </a:stretch>
        </a:blipFill>
      </dgm:spPr>
    </dgm:pt>
    <dgm:pt modelId="{39E8A576-62EB-4202-9FAF-71DB6DA501A7}" type="pres">
      <dgm:prSet presAssocID="{DEC3616D-E346-4288-862F-36F4AF1A244D}" presName="sibTrans" presStyleLbl="sibTrans2D1" presStyleIdx="0" presStyleCnt="0"/>
      <dgm:spPr/>
    </dgm:pt>
    <dgm:pt modelId="{C47F21DF-7EDE-4DE8-AD21-E0BA9C836905}" type="pres">
      <dgm:prSet presAssocID="{E92B2C20-EC31-4BD8-99EC-79E2362D711F}" presName="compNode" presStyleCnt="0"/>
      <dgm:spPr/>
    </dgm:pt>
    <dgm:pt modelId="{F3BF729A-3D12-44D7-B08D-D46D0D8A793A}" type="pres">
      <dgm:prSet presAssocID="{E92B2C20-EC31-4BD8-99EC-79E2362D711F}" presName="node" presStyleLbl="node1" presStyleIdx="2" presStyleCnt="3">
        <dgm:presLayoutVars>
          <dgm:bulletEnabled val="1"/>
        </dgm:presLayoutVars>
      </dgm:prSet>
      <dgm:spPr/>
    </dgm:pt>
    <dgm:pt modelId="{816F9835-A278-4365-A713-DB5EEFD282E0}" type="pres">
      <dgm:prSet presAssocID="{E92B2C20-EC31-4BD8-99EC-79E2362D711F}" presName="invisiNode" presStyleLbl="node1" presStyleIdx="2" presStyleCnt="3"/>
      <dgm:spPr/>
    </dgm:pt>
    <dgm:pt modelId="{57264E7C-530F-41D5-9697-06A90389A544}" type="pres">
      <dgm:prSet presAssocID="{E92B2C20-EC31-4BD8-99EC-79E2362D711F}" presName="imagNode" presStyleLbl="fgImgPlace1" presStyleIdx="2" presStyleCnt="3"/>
      <dgm:spPr>
        <a:blipFill dpi="0" rotWithShape="1">
          <a:blip xmlns:r="http://schemas.openxmlformats.org/officeDocument/2006/relationships" r:embed="rId5" cstate="hq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rcRect/>
          <a:stretch>
            <a:fillRect l="33" r="-14157"/>
          </a:stretch>
        </a:blipFill>
      </dgm:spPr>
    </dgm:pt>
  </dgm:ptLst>
  <dgm:cxnLst>
    <dgm:cxn modelId="{2F6CA336-CD18-47F2-B071-DD171B6CFF22}" type="presOf" srcId="{A76CB04B-C322-45F7-8910-60D19DCE9205}" destId="{617ADEB6-4BE0-4ADE-B5C4-8C17EA25D5CA}" srcOrd="0" destOrd="0" presId="urn:microsoft.com/office/officeart/2005/8/layout/pList2"/>
    <dgm:cxn modelId="{233B7F5D-2AAE-46C1-86C6-F30A20A5270E}" srcId="{A8547BAD-3B20-4816-8372-C1002C31CD0E}" destId="{A76CB04B-C322-45F7-8910-60D19DCE9205}" srcOrd="0" destOrd="0" parTransId="{A6172A5A-02FB-43EB-A98E-CE5A3D818A45}" sibTransId="{E7C1D144-6CC7-4209-B3F4-BCF1D39A3032}"/>
    <dgm:cxn modelId="{62B95A46-BAC2-416D-BA79-39A24C20D91B}" type="presOf" srcId="{DEC3616D-E346-4288-862F-36F4AF1A244D}" destId="{39E8A576-62EB-4202-9FAF-71DB6DA501A7}" srcOrd="0" destOrd="0" presId="urn:microsoft.com/office/officeart/2005/8/layout/pList2"/>
    <dgm:cxn modelId="{DD60C14B-7DB1-4763-9A81-309EEB8E27E7}" srcId="{A8547BAD-3B20-4816-8372-C1002C31CD0E}" destId="{9C2909EB-E8A8-49CD-9D05-C4CC269CE84B}" srcOrd="1" destOrd="0" parTransId="{1A064643-CF47-4B0B-A9BB-7DAD9033EA3D}" sibTransId="{DEC3616D-E346-4288-862F-36F4AF1A244D}"/>
    <dgm:cxn modelId="{501D15AD-8A06-4FD8-AC73-322600763CC6}" type="presOf" srcId="{9C2909EB-E8A8-49CD-9D05-C4CC269CE84B}" destId="{13B119F5-6991-44D6-8E57-1A55C6188082}" srcOrd="0" destOrd="0" presId="urn:microsoft.com/office/officeart/2005/8/layout/pList2"/>
    <dgm:cxn modelId="{304AA2C8-64A6-48AA-88E3-2027121E748B}" type="presOf" srcId="{E7C1D144-6CC7-4209-B3F4-BCF1D39A3032}" destId="{EF817879-DBF1-433A-99BE-5347A488676A}" srcOrd="0" destOrd="0" presId="urn:microsoft.com/office/officeart/2005/8/layout/pList2"/>
    <dgm:cxn modelId="{305B83CD-9625-4280-88CF-207DC57EE2CC}" type="presOf" srcId="{A8547BAD-3B20-4816-8372-C1002C31CD0E}" destId="{9595F3C5-FAF2-41AF-B86B-19DCC1E5FD32}" srcOrd="0" destOrd="0" presId="urn:microsoft.com/office/officeart/2005/8/layout/pList2"/>
    <dgm:cxn modelId="{133D98D2-AAC7-4E87-B3B4-049834EB8C17}" type="presOf" srcId="{E92B2C20-EC31-4BD8-99EC-79E2362D711F}" destId="{F3BF729A-3D12-44D7-B08D-D46D0D8A793A}" srcOrd="0" destOrd="0" presId="urn:microsoft.com/office/officeart/2005/8/layout/pList2"/>
    <dgm:cxn modelId="{2E5294FC-DFDE-47F9-A348-F00535375A64}" srcId="{A8547BAD-3B20-4816-8372-C1002C31CD0E}" destId="{E92B2C20-EC31-4BD8-99EC-79E2362D711F}" srcOrd="2" destOrd="0" parTransId="{EA908C2B-F2C5-4279-87A3-5795B6C7B901}" sibTransId="{4A245DCC-647B-47ED-ABF1-E4637E8F1325}"/>
    <dgm:cxn modelId="{63CD0673-23FE-44F6-B5F4-70D42246497C}" type="presParOf" srcId="{9595F3C5-FAF2-41AF-B86B-19DCC1E5FD32}" destId="{73401F0E-656A-40E3-96A1-9E9E6A1757F0}" srcOrd="0" destOrd="0" presId="urn:microsoft.com/office/officeart/2005/8/layout/pList2"/>
    <dgm:cxn modelId="{3A81EED4-D0CE-4119-971D-5852363FF647}" type="presParOf" srcId="{9595F3C5-FAF2-41AF-B86B-19DCC1E5FD32}" destId="{CE9DF4FF-FFEB-4027-9291-B3E432F54857}" srcOrd="1" destOrd="0" presId="urn:microsoft.com/office/officeart/2005/8/layout/pList2"/>
    <dgm:cxn modelId="{97D546CB-FD5F-4AB1-9BC9-AB3D08C195C6}" type="presParOf" srcId="{CE9DF4FF-FFEB-4027-9291-B3E432F54857}" destId="{4E02AB43-9521-4237-BB5A-9CD1BE4A793E}" srcOrd="0" destOrd="0" presId="urn:microsoft.com/office/officeart/2005/8/layout/pList2"/>
    <dgm:cxn modelId="{A4E9EC67-CB28-4CE5-A54C-B8A2EEFEEF69}" type="presParOf" srcId="{4E02AB43-9521-4237-BB5A-9CD1BE4A793E}" destId="{617ADEB6-4BE0-4ADE-B5C4-8C17EA25D5CA}" srcOrd="0" destOrd="0" presId="urn:microsoft.com/office/officeart/2005/8/layout/pList2"/>
    <dgm:cxn modelId="{D04360BA-29AF-4284-B00E-C1C8B5AD4C87}" type="presParOf" srcId="{4E02AB43-9521-4237-BB5A-9CD1BE4A793E}" destId="{59F25D1F-336C-4A45-ADBF-D8CD4EF4783B}" srcOrd="1" destOrd="0" presId="urn:microsoft.com/office/officeart/2005/8/layout/pList2"/>
    <dgm:cxn modelId="{1ECFB0A8-8379-4C44-9B0B-12E814207586}" type="presParOf" srcId="{4E02AB43-9521-4237-BB5A-9CD1BE4A793E}" destId="{F1296A77-22DA-4A5C-8FE5-246EE58E08F5}" srcOrd="2" destOrd="0" presId="urn:microsoft.com/office/officeart/2005/8/layout/pList2"/>
    <dgm:cxn modelId="{124802E9-BCDE-4BF9-B2ED-557BA8C80A0C}" type="presParOf" srcId="{CE9DF4FF-FFEB-4027-9291-B3E432F54857}" destId="{EF817879-DBF1-433A-99BE-5347A488676A}" srcOrd="1" destOrd="0" presId="urn:microsoft.com/office/officeart/2005/8/layout/pList2"/>
    <dgm:cxn modelId="{8FB982BC-8639-47B5-B094-BB5A428095B2}" type="presParOf" srcId="{CE9DF4FF-FFEB-4027-9291-B3E432F54857}" destId="{312C6A4D-E9F3-4A99-B291-8B20D38BD6E0}" srcOrd="2" destOrd="0" presId="urn:microsoft.com/office/officeart/2005/8/layout/pList2"/>
    <dgm:cxn modelId="{5A512B70-57E8-4934-945E-FEFFBDEDCD86}" type="presParOf" srcId="{312C6A4D-E9F3-4A99-B291-8B20D38BD6E0}" destId="{13B119F5-6991-44D6-8E57-1A55C6188082}" srcOrd="0" destOrd="0" presId="urn:microsoft.com/office/officeart/2005/8/layout/pList2"/>
    <dgm:cxn modelId="{12AA8F8D-FBF7-42EE-B2EE-D832C1AB5908}" type="presParOf" srcId="{312C6A4D-E9F3-4A99-B291-8B20D38BD6E0}" destId="{901282E8-9226-4553-A2EB-6AB0C66DB7A7}" srcOrd="1" destOrd="0" presId="urn:microsoft.com/office/officeart/2005/8/layout/pList2"/>
    <dgm:cxn modelId="{41849A8F-63F0-4D92-861C-43657DA6CCCB}" type="presParOf" srcId="{312C6A4D-E9F3-4A99-B291-8B20D38BD6E0}" destId="{138BFABF-B702-4592-8ABC-0360AD05D744}" srcOrd="2" destOrd="0" presId="urn:microsoft.com/office/officeart/2005/8/layout/pList2"/>
    <dgm:cxn modelId="{84D9EBEE-FFA1-47A8-B955-B3E8C738D0B8}" type="presParOf" srcId="{CE9DF4FF-FFEB-4027-9291-B3E432F54857}" destId="{39E8A576-62EB-4202-9FAF-71DB6DA501A7}" srcOrd="3" destOrd="0" presId="urn:microsoft.com/office/officeart/2005/8/layout/pList2"/>
    <dgm:cxn modelId="{B6DD9691-FAEB-4541-B438-6031E4A8382C}" type="presParOf" srcId="{CE9DF4FF-FFEB-4027-9291-B3E432F54857}" destId="{C47F21DF-7EDE-4DE8-AD21-E0BA9C836905}" srcOrd="4" destOrd="0" presId="urn:microsoft.com/office/officeart/2005/8/layout/pList2"/>
    <dgm:cxn modelId="{99B2A677-BA33-442E-97A3-07B8E85AEB26}" type="presParOf" srcId="{C47F21DF-7EDE-4DE8-AD21-E0BA9C836905}" destId="{F3BF729A-3D12-44D7-B08D-D46D0D8A793A}" srcOrd="0" destOrd="0" presId="urn:microsoft.com/office/officeart/2005/8/layout/pList2"/>
    <dgm:cxn modelId="{ACF88DF0-D5E9-4B9A-B8C9-1F1E1BCD64AB}" type="presParOf" srcId="{C47F21DF-7EDE-4DE8-AD21-E0BA9C836905}" destId="{816F9835-A278-4365-A713-DB5EEFD282E0}" srcOrd="1" destOrd="0" presId="urn:microsoft.com/office/officeart/2005/8/layout/pList2"/>
    <dgm:cxn modelId="{0894CD21-AB52-4CBC-B65C-69DA34012B14}" type="presParOf" srcId="{C47F21DF-7EDE-4DE8-AD21-E0BA9C836905}" destId="{57264E7C-530F-41D5-9697-06A90389A544}"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9C97AE-91B0-4EC2-A221-C60DC82E80AC}" type="doc">
      <dgm:prSet loTypeId="urn:microsoft.com/office/officeart/2005/8/layout/bList2" loCatId="list" qsTypeId="urn:microsoft.com/office/officeart/2005/8/quickstyle/3d1" qsCatId="3D" csTypeId="urn:microsoft.com/office/officeart/2005/8/colors/colorful5" csCatId="colorful" phldr="1"/>
      <dgm:spPr/>
      <dgm:t>
        <a:bodyPr/>
        <a:lstStyle/>
        <a:p>
          <a:endParaRPr lang="es-ES"/>
        </a:p>
      </dgm:t>
    </dgm:pt>
    <dgm:pt modelId="{77C420DC-2A40-49EF-87D3-BD28AA8E8A48}">
      <dgm:prSet custT="1"/>
      <dgm:spPr/>
      <dgm:t>
        <a:bodyPr/>
        <a:lstStyle/>
        <a:p>
          <a:r>
            <a:rPr lang="en" sz="2000" b="1" dirty="0">
              <a:effectLst>
                <a:outerShdw blurRad="38100" dist="38100" dir="2700000" algn="tl">
                  <a:srgbClr val="000000">
                    <a:alpha val="43137"/>
                  </a:srgbClr>
                </a:outerShdw>
              </a:effectLst>
            </a:rPr>
            <a:t>Positive:</a:t>
          </a:r>
          <a:br>
            <a:rPr lang="en" sz="2000" b="1" dirty="0">
              <a:effectLst>
                <a:outerShdw blurRad="38100" dist="38100" dir="2700000" algn="tl">
                  <a:srgbClr val="000000">
                    <a:alpha val="43137"/>
                  </a:srgbClr>
                </a:outerShdw>
              </a:effectLst>
            </a:rPr>
          </a:br>
          <a:r>
            <a:rPr lang="en" sz="2000" b="1" dirty="0">
              <a:effectLst>
                <a:outerShdw blurRad="38100" dist="38100" dir="2700000" algn="tl">
                  <a:srgbClr val="000000">
                    <a:alpha val="43137"/>
                  </a:srgbClr>
                </a:outerShdw>
              </a:effectLst>
            </a:rPr>
            <a:t>be jealous</a:t>
          </a:r>
        </a:p>
      </dgm:t>
    </dgm:pt>
    <dgm:pt modelId="{A8E324E4-014A-43C4-9F8B-9DD7F6E2E7A6}" type="parTrans" cxnId="{328C1F07-DB45-4824-8433-37A4177D174D}">
      <dgm:prSet/>
      <dgm:spPr/>
      <dgm:t>
        <a:bodyPr/>
        <a:lstStyle/>
        <a:p>
          <a:endParaRPr lang="es-ES" b="1"/>
        </a:p>
      </dgm:t>
    </dgm:pt>
    <dgm:pt modelId="{8EFF84A2-1EE9-490F-A116-4457599B94B1}" type="sibTrans" cxnId="{328C1F07-DB45-4824-8433-37A4177D174D}">
      <dgm:prSet/>
      <dgm:spPr/>
      <dgm:t>
        <a:bodyPr/>
        <a:lstStyle/>
        <a:p>
          <a:endParaRPr lang="es-ES" b="1"/>
        </a:p>
      </dgm:t>
    </dgm:pt>
    <dgm:pt modelId="{EBC71F12-3EC7-4155-A97A-0C796AE1F50C}">
      <dgm:prSet custT="1"/>
      <dgm:spPr/>
      <dgm:t>
        <a:bodyPr/>
        <a:lstStyle/>
        <a:p>
          <a:pPr>
            <a:buClr>
              <a:schemeClr val="accent5">
                <a:lumMod val="75000"/>
              </a:schemeClr>
            </a:buClr>
            <a:buFont typeface="Wingdings" panose="05000000000000000000" pitchFamily="2" charset="2"/>
            <a:buChar char="Ø"/>
          </a:pPr>
          <a:r>
            <a:rPr lang="en" sz="2000" b="1" dirty="0"/>
            <a:t>Care or diligence put into doing things</a:t>
          </a:r>
        </a:p>
      </dgm:t>
    </dgm:pt>
    <dgm:pt modelId="{43098E31-FB03-4BA0-9C0D-B9EFAEF73772}" type="parTrans" cxnId="{8D30F7CE-3F26-49E6-AF9A-A5F4EF4870D3}">
      <dgm:prSet/>
      <dgm:spPr/>
      <dgm:t>
        <a:bodyPr/>
        <a:lstStyle/>
        <a:p>
          <a:endParaRPr lang="es-ES" b="1"/>
        </a:p>
      </dgm:t>
    </dgm:pt>
    <dgm:pt modelId="{24CFE03B-7C70-475B-BEC2-7BC4CAC9C1EE}" type="sibTrans" cxnId="{8D30F7CE-3F26-49E6-AF9A-A5F4EF4870D3}">
      <dgm:prSet/>
      <dgm:spPr/>
      <dgm:t>
        <a:bodyPr/>
        <a:lstStyle/>
        <a:p>
          <a:endParaRPr lang="es-ES" b="1"/>
        </a:p>
      </dgm:t>
    </dgm:pt>
    <dgm:pt modelId="{AAC52BD0-CE0C-41D3-B9C4-A4BA84714C8F}">
      <dgm:prSet custT="1"/>
      <dgm:spPr/>
      <dgm:t>
        <a:bodyPr/>
        <a:lstStyle/>
        <a:p>
          <a:pPr>
            <a:buClr>
              <a:schemeClr val="accent5">
                <a:lumMod val="75000"/>
              </a:schemeClr>
            </a:buClr>
            <a:buFont typeface="Wingdings" panose="05000000000000000000" pitchFamily="2" charset="2"/>
            <a:buChar char="Ø"/>
          </a:pPr>
          <a:r>
            <a:rPr lang="en" sz="2000" b="1" dirty="0"/>
            <a:t>Passion for a person</a:t>
          </a:r>
        </a:p>
      </dgm:t>
    </dgm:pt>
    <dgm:pt modelId="{77F862A3-7A3E-4631-8248-D2582520D296}" type="parTrans" cxnId="{F516A23C-2A4C-471B-A9E5-BEA20D6E97AF}">
      <dgm:prSet/>
      <dgm:spPr/>
      <dgm:t>
        <a:bodyPr/>
        <a:lstStyle/>
        <a:p>
          <a:endParaRPr lang="es-ES" b="1"/>
        </a:p>
      </dgm:t>
    </dgm:pt>
    <dgm:pt modelId="{04E66B4D-C13D-414D-9B49-75CD3B5ED030}" type="sibTrans" cxnId="{F516A23C-2A4C-471B-A9E5-BEA20D6E97AF}">
      <dgm:prSet/>
      <dgm:spPr/>
      <dgm:t>
        <a:bodyPr/>
        <a:lstStyle/>
        <a:p>
          <a:endParaRPr lang="es-ES" b="1"/>
        </a:p>
      </dgm:t>
    </dgm:pt>
    <dgm:pt modelId="{CBF55E9F-73A2-4F2D-B5EE-D339F8871041}">
      <dgm:prSet custT="1"/>
      <dgm:spPr>
        <a:solidFill>
          <a:srgbClr val="C00000"/>
        </a:solidFill>
      </dgm:spPr>
      <dgm:t>
        <a:bodyPr/>
        <a:lstStyle/>
        <a:p>
          <a:r>
            <a:rPr lang="en" sz="2000" b="1" dirty="0">
              <a:effectLst>
                <a:outerShdw blurRad="38100" dist="38100" dir="2700000" algn="tl">
                  <a:srgbClr val="000000">
                    <a:alpha val="43137"/>
                  </a:srgbClr>
                </a:outerShdw>
              </a:effectLst>
            </a:rPr>
            <a:t>Negative:</a:t>
          </a:r>
          <a:br>
            <a:rPr lang="en" sz="2000" b="1" dirty="0">
              <a:effectLst>
                <a:outerShdw blurRad="38100" dist="38100" dir="2700000" algn="tl">
                  <a:srgbClr val="000000">
                    <a:alpha val="43137"/>
                  </a:srgbClr>
                </a:outerShdw>
              </a:effectLst>
            </a:rPr>
          </a:br>
          <a:r>
            <a:rPr lang="en" sz="2000" b="1" dirty="0">
              <a:effectLst>
                <a:outerShdw blurRad="38100" dist="38100" dir="2700000" algn="tl">
                  <a:srgbClr val="000000">
                    <a:alpha val="43137"/>
                  </a:srgbClr>
                </a:outerShdw>
              </a:effectLst>
            </a:rPr>
            <a:t>being jealous</a:t>
          </a:r>
        </a:p>
      </dgm:t>
    </dgm:pt>
    <dgm:pt modelId="{5B67A59C-5CD4-475E-AE30-7DF9698914E9}" type="parTrans" cxnId="{D1784AFD-A408-42F4-8F07-C787086377A0}">
      <dgm:prSet/>
      <dgm:spPr/>
      <dgm:t>
        <a:bodyPr/>
        <a:lstStyle/>
        <a:p>
          <a:endParaRPr lang="es-ES" b="1"/>
        </a:p>
      </dgm:t>
    </dgm:pt>
    <dgm:pt modelId="{CD84DEAA-EA61-41A4-88E6-8437F0BA2A51}" type="sibTrans" cxnId="{D1784AFD-A408-42F4-8F07-C787086377A0}">
      <dgm:prSet/>
      <dgm:spPr/>
      <dgm:t>
        <a:bodyPr/>
        <a:lstStyle/>
        <a:p>
          <a:endParaRPr lang="es-ES" b="1"/>
        </a:p>
      </dgm:t>
    </dgm:pt>
    <dgm:pt modelId="{B68F01F9-CA09-41DA-A3A1-AB1A190250C8}">
      <dgm:prSet custT="1"/>
      <dgm:spPr>
        <a:ln>
          <a:solidFill>
            <a:schemeClr val="accent2">
              <a:lumMod val="75000"/>
            </a:schemeClr>
          </a:solidFill>
        </a:ln>
      </dgm:spPr>
      <dgm:t>
        <a:bodyPr/>
        <a:lstStyle/>
        <a:p>
          <a:pPr>
            <a:buClr>
              <a:srgbClr val="C00000"/>
            </a:buClr>
            <a:buFont typeface="Wingdings" panose="05000000000000000000" pitchFamily="2" charset="2"/>
            <a:buChar char="Ø"/>
          </a:pPr>
          <a:r>
            <a:rPr lang="en" sz="2000" b="1" dirty="0"/>
            <a:t>To be envious and, generally, to wish evil upon another</a:t>
          </a:r>
        </a:p>
      </dgm:t>
    </dgm:pt>
    <dgm:pt modelId="{8D0CC4CF-10A5-40A0-B48D-4396226C1751}" type="parTrans" cxnId="{AE5C7571-7832-46E1-AD6E-A0CD769E040F}">
      <dgm:prSet/>
      <dgm:spPr/>
      <dgm:t>
        <a:bodyPr/>
        <a:lstStyle/>
        <a:p>
          <a:endParaRPr lang="es-ES" b="1"/>
        </a:p>
      </dgm:t>
    </dgm:pt>
    <dgm:pt modelId="{B528098C-A6CE-4F88-A3C9-4110CAFAEB6C}" type="sibTrans" cxnId="{AE5C7571-7832-46E1-AD6E-A0CD769E040F}">
      <dgm:prSet/>
      <dgm:spPr/>
      <dgm:t>
        <a:bodyPr/>
        <a:lstStyle/>
        <a:p>
          <a:endParaRPr lang="es-ES" b="1"/>
        </a:p>
      </dgm:t>
    </dgm:pt>
    <dgm:pt modelId="{EA2DD906-1674-4981-A441-B188149E4525}">
      <dgm:prSet custT="1"/>
      <dgm:spPr>
        <a:ln>
          <a:solidFill>
            <a:schemeClr val="accent2">
              <a:lumMod val="75000"/>
            </a:schemeClr>
          </a:solidFill>
        </a:ln>
      </dgm:spPr>
      <dgm:t>
        <a:bodyPr/>
        <a:lstStyle/>
        <a:p>
          <a:pPr>
            <a:buClr>
              <a:srgbClr val="C00000"/>
            </a:buClr>
            <a:buFont typeface="Wingdings" panose="05000000000000000000" pitchFamily="2" charset="2"/>
            <a:buChar char="Ø"/>
          </a:pPr>
          <a:r>
            <a:rPr lang="en" sz="2000" b="1" dirty="0"/>
            <a:t>Suspecting infidelity in the couple and, generally, acting violently</a:t>
          </a:r>
        </a:p>
      </dgm:t>
    </dgm:pt>
    <dgm:pt modelId="{C1960342-5708-48A2-85EA-2F7F1393CD81}" type="parTrans" cxnId="{FB1FDFE4-DF8E-45CD-8BF0-88FAEAE8C40C}">
      <dgm:prSet/>
      <dgm:spPr/>
      <dgm:t>
        <a:bodyPr/>
        <a:lstStyle/>
        <a:p>
          <a:endParaRPr lang="es-ES" b="1"/>
        </a:p>
      </dgm:t>
    </dgm:pt>
    <dgm:pt modelId="{D5AB24B9-57AD-49C4-98F5-69A04BB5CCCB}" type="sibTrans" cxnId="{FB1FDFE4-DF8E-45CD-8BF0-88FAEAE8C40C}">
      <dgm:prSet/>
      <dgm:spPr/>
      <dgm:t>
        <a:bodyPr/>
        <a:lstStyle/>
        <a:p>
          <a:endParaRPr lang="es-ES" b="1"/>
        </a:p>
      </dgm:t>
    </dgm:pt>
    <dgm:pt modelId="{3BC9B2F2-7A80-4526-B35A-6640FBFC50B1}" type="pres">
      <dgm:prSet presAssocID="{509C97AE-91B0-4EC2-A221-C60DC82E80AC}" presName="diagram" presStyleCnt="0">
        <dgm:presLayoutVars>
          <dgm:dir/>
          <dgm:animLvl val="lvl"/>
          <dgm:resizeHandles val="exact"/>
        </dgm:presLayoutVars>
      </dgm:prSet>
      <dgm:spPr/>
    </dgm:pt>
    <dgm:pt modelId="{A25273CD-BCEA-406F-AC5A-A9BC0238EB3B}" type="pres">
      <dgm:prSet presAssocID="{77C420DC-2A40-49EF-87D3-BD28AA8E8A48}" presName="compNode" presStyleCnt="0"/>
      <dgm:spPr/>
    </dgm:pt>
    <dgm:pt modelId="{6C7A894C-219A-43F6-8F1A-AFD2651E4DBA}" type="pres">
      <dgm:prSet presAssocID="{77C420DC-2A40-49EF-87D3-BD28AA8E8A48}" presName="childRect" presStyleLbl="bgAcc1" presStyleIdx="0" presStyleCnt="2" custScaleY="112230">
        <dgm:presLayoutVars>
          <dgm:bulletEnabled val="1"/>
        </dgm:presLayoutVars>
      </dgm:prSet>
      <dgm:spPr/>
    </dgm:pt>
    <dgm:pt modelId="{F9CEB54C-2510-47AA-8F38-0F9C86840DFC}" type="pres">
      <dgm:prSet presAssocID="{77C420DC-2A40-49EF-87D3-BD28AA8E8A48}" presName="parentText" presStyleLbl="node1" presStyleIdx="0" presStyleCnt="0">
        <dgm:presLayoutVars>
          <dgm:chMax val="0"/>
          <dgm:bulletEnabled val="1"/>
        </dgm:presLayoutVars>
      </dgm:prSet>
      <dgm:spPr/>
    </dgm:pt>
    <dgm:pt modelId="{A87B6459-EB3C-402D-81DE-9D7314A33283}" type="pres">
      <dgm:prSet presAssocID="{77C420DC-2A40-49EF-87D3-BD28AA8E8A48}" presName="parentRect" presStyleLbl="alignNode1" presStyleIdx="0" presStyleCnt="2" custScaleY="84883"/>
      <dgm:spPr/>
    </dgm:pt>
    <dgm:pt modelId="{551A1096-A9B8-44C5-9788-0A6CC19BC2B2}" type="pres">
      <dgm:prSet presAssocID="{77C420DC-2A40-49EF-87D3-BD28AA8E8A48}" presName="adorn" presStyleLbl="fgAccFollowNode1" presStyleIdx="0" presStyleCnt="2" custScaleX="49119" custScaleY="49119" custLinFactNeighborX="-24031" custLinFactNeighborY="-16560"/>
      <dgm:spPr/>
    </dgm:pt>
    <dgm:pt modelId="{3C433BA0-FD83-43B1-AC95-D88027674938}" type="pres">
      <dgm:prSet presAssocID="{8EFF84A2-1EE9-490F-A116-4457599B94B1}" presName="sibTrans" presStyleLbl="sibTrans2D1" presStyleIdx="0" presStyleCnt="0"/>
      <dgm:spPr/>
    </dgm:pt>
    <dgm:pt modelId="{CF676648-1A77-4491-9076-2DF66C142ABE}" type="pres">
      <dgm:prSet presAssocID="{CBF55E9F-73A2-4F2D-B5EE-D339F8871041}" presName="compNode" presStyleCnt="0"/>
      <dgm:spPr/>
    </dgm:pt>
    <dgm:pt modelId="{F72745A8-DAF3-4DDD-9816-093631CF96FE}" type="pres">
      <dgm:prSet presAssocID="{CBF55E9F-73A2-4F2D-B5EE-D339F8871041}" presName="childRect" presStyleLbl="bgAcc1" presStyleIdx="1" presStyleCnt="2" custScaleX="148800" custScaleY="112230">
        <dgm:presLayoutVars>
          <dgm:bulletEnabled val="1"/>
        </dgm:presLayoutVars>
      </dgm:prSet>
      <dgm:spPr/>
    </dgm:pt>
    <dgm:pt modelId="{2A505A88-3523-4B87-AB38-CEBF9297FFF1}" type="pres">
      <dgm:prSet presAssocID="{CBF55E9F-73A2-4F2D-B5EE-D339F8871041}" presName="parentText" presStyleLbl="node1" presStyleIdx="0" presStyleCnt="0">
        <dgm:presLayoutVars>
          <dgm:chMax val="0"/>
          <dgm:bulletEnabled val="1"/>
        </dgm:presLayoutVars>
      </dgm:prSet>
      <dgm:spPr/>
    </dgm:pt>
    <dgm:pt modelId="{E1FBCC46-4971-4141-A4D1-5A3DB1C453A8}" type="pres">
      <dgm:prSet presAssocID="{CBF55E9F-73A2-4F2D-B5EE-D339F8871041}" presName="parentRect" presStyleLbl="alignNode1" presStyleIdx="1" presStyleCnt="2" custScaleX="148800" custScaleY="84883"/>
      <dgm:spPr/>
    </dgm:pt>
    <dgm:pt modelId="{C154B26E-6930-48A7-8ECF-B05E9D4E2DAC}" type="pres">
      <dgm:prSet presAssocID="{CBF55E9F-73A2-4F2D-B5EE-D339F8871041}" presName="adorn" presStyleLbl="fgAccFollowNode1" presStyleIdx="1" presStyleCnt="2" custScaleX="49119" custScaleY="49119" custLinFactNeighborX="51577" custLinFactNeighborY="-16549"/>
      <dgm:spPr>
        <a:solidFill>
          <a:srgbClr val="FFC5C5">
            <a:alpha val="89804"/>
          </a:srgbClr>
        </a:solidFill>
      </dgm:spPr>
    </dgm:pt>
  </dgm:ptLst>
  <dgm:cxnLst>
    <dgm:cxn modelId="{328C1F07-DB45-4824-8433-37A4177D174D}" srcId="{509C97AE-91B0-4EC2-A221-C60DC82E80AC}" destId="{77C420DC-2A40-49EF-87D3-BD28AA8E8A48}" srcOrd="0" destOrd="0" parTransId="{A8E324E4-014A-43C4-9F8B-9DD7F6E2E7A6}" sibTransId="{8EFF84A2-1EE9-490F-A116-4457599B94B1}"/>
    <dgm:cxn modelId="{C713290C-8052-4EF2-8F87-5C881475F119}" type="presOf" srcId="{EA2DD906-1674-4981-A441-B188149E4525}" destId="{F72745A8-DAF3-4DDD-9816-093631CF96FE}" srcOrd="0" destOrd="1" presId="urn:microsoft.com/office/officeart/2005/8/layout/bList2"/>
    <dgm:cxn modelId="{D31FD41F-55CE-419D-9964-CC59B2947E47}" type="presOf" srcId="{CBF55E9F-73A2-4F2D-B5EE-D339F8871041}" destId="{2A505A88-3523-4B87-AB38-CEBF9297FFF1}" srcOrd="0" destOrd="0" presId="urn:microsoft.com/office/officeart/2005/8/layout/bList2"/>
    <dgm:cxn modelId="{74BA3520-0193-4645-9511-041AE9FB055B}" type="presOf" srcId="{8EFF84A2-1EE9-490F-A116-4457599B94B1}" destId="{3C433BA0-FD83-43B1-AC95-D88027674938}" srcOrd="0" destOrd="0" presId="urn:microsoft.com/office/officeart/2005/8/layout/bList2"/>
    <dgm:cxn modelId="{59C4242E-5D4E-4A0A-A166-DA2F15015C7B}" type="presOf" srcId="{509C97AE-91B0-4EC2-A221-C60DC82E80AC}" destId="{3BC9B2F2-7A80-4526-B35A-6640FBFC50B1}" srcOrd="0" destOrd="0" presId="urn:microsoft.com/office/officeart/2005/8/layout/bList2"/>
    <dgm:cxn modelId="{F516A23C-2A4C-471B-A9E5-BEA20D6E97AF}" srcId="{77C420DC-2A40-49EF-87D3-BD28AA8E8A48}" destId="{AAC52BD0-CE0C-41D3-B9C4-A4BA84714C8F}" srcOrd="1" destOrd="0" parTransId="{77F862A3-7A3E-4631-8248-D2582520D296}" sibTransId="{04E66B4D-C13D-414D-9B49-75CD3B5ED030}"/>
    <dgm:cxn modelId="{3DFC0670-F9A9-4B18-8EFF-118DE63D9235}" type="presOf" srcId="{77C420DC-2A40-49EF-87D3-BD28AA8E8A48}" destId="{F9CEB54C-2510-47AA-8F38-0F9C86840DFC}" srcOrd="0" destOrd="0" presId="urn:microsoft.com/office/officeart/2005/8/layout/bList2"/>
    <dgm:cxn modelId="{AE5C7571-7832-46E1-AD6E-A0CD769E040F}" srcId="{CBF55E9F-73A2-4F2D-B5EE-D339F8871041}" destId="{B68F01F9-CA09-41DA-A3A1-AB1A190250C8}" srcOrd="0" destOrd="0" parTransId="{8D0CC4CF-10A5-40A0-B48D-4396226C1751}" sibTransId="{B528098C-A6CE-4F88-A3C9-4110CAFAEB6C}"/>
    <dgm:cxn modelId="{08DEEE7F-6712-471D-BE52-A42DCC4FFB27}" type="presOf" srcId="{EBC71F12-3EC7-4155-A97A-0C796AE1F50C}" destId="{6C7A894C-219A-43F6-8F1A-AFD2651E4DBA}" srcOrd="0" destOrd="0" presId="urn:microsoft.com/office/officeart/2005/8/layout/bList2"/>
    <dgm:cxn modelId="{BABEDD93-AB15-46DB-8D8D-AB20D8164BDB}" type="presOf" srcId="{77C420DC-2A40-49EF-87D3-BD28AA8E8A48}" destId="{A87B6459-EB3C-402D-81DE-9D7314A33283}" srcOrd="1" destOrd="0" presId="urn:microsoft.com/office/officeart/2005/8/layout/bList2"/>
    <dgm:cxn modelId="{29C94FB7-F91A-4EF0-B1DA-72E94FB4E6CB}" type="presOf" srcId="{CBF55E9F-73A2-4F2D-B5EE-D339F8871041}" destId="{E1FBCC46-4971-4141-A4D1-5A3DB1C453A8}" srcOrd="1" destOrd="0" presId="urn:microsoft.com/office/officeart/2005/8/layout/bList2"/>
    <dgm:cxn modelId="{25FBB5BC-4EAA-4BBA-9B3F-98B6677130DF}" type="presOf" srcId="{B68F01F9-CA09-41DA-A3A1-AB1A190250C8}" destId="{F72745A8-DAF3-4DDD-9816-093631CF96FE}" srcOrd="0" destOrd="0" presId="urn:microsoft.com/office/officeart/2005/8/layout/bList2"/>
    <dgm:cxn modelId="{8D30F7CE-3F26-49E6-AF9A-A5F4EF4870D3}" srcId="{77C420DC-2A40-49EF-87D3-BD28AA8E8A48}" destId="{EBC71F12-3EC7-4155-A97A-0C796AE1F50C}" srcOrd="0" destOrd="0" parTransId="{43098E31-FB03-4BA0-9C0D-B9EFAEF73772}" sibTransId="{24CFE03B-7C70-475B-BEC2-7BC4CAC9C1EE}"/>
    <dgm:cxn modelId="{FC530EE4-C2F0-41CA-96DB-CFF8F712171A}" type="presOf" srcId="{AAC52BD0-CE0C-41D3-B9C4-A4BA84714C8F}" destId="{6C7A894C-219A-43F6-8F1A-AFD2651E4DBA}" srcOrd="0" destOrd="1" presId="urn:microsoft.com/office/officeart/2005/8/layout/bList2"/>
    <dgm:cxn modelId="{FB1FDFE4-DF8E-45CD-8BF0-88FAEAE8C40C}" srcId="{CBF55E9F-73A2-4F2D-B5EE-D339F8871041}" destId="{EA2DD906-1674-4981-A441-B188149E4525}" srcOrd="1" destOrd="0" parTransId="{C1960342-5708-48A2-85EA-2F7F1393CD81}" sibTransId="{D5AB24B9-57AD-49C4-98F5-69A04BB5CCCB}"/>
    <dgm:cxn modelId="{D1784AFD-A408-42F4-8F07-C787086377A0}" srcId="{509C97AE-91B0-4EC2-A221-C60DC82E80AC}" destId="{CBF55E9F-73A2-4F2D-B5EE-D339F8871041}" srcOrd="1" destOrd="0" parTransId="{5B67A59C-5CD4-475E-AE30-7DF9698914E9}" sibTransId="{CD84DEAA-EA61-41A4-88E6-8437F0BA2A51}"/>
    <dgm:cxn modelId="{B8B2FC58-6A16-4CBE-8B9F-6928BBB1ED8D}" type="presParOf" srcId="{3BC9B2F2-7A80-4526-B35A-6640FBFC50B1}" destId="{A25273CD-BCEA-406F-AC5A-A9BC0238EB3B}" srcOrd="0" destOrd="0" presId="urn:microsoft.com/office/officeart/2005/8/layout/bList2"/>
    <dgm:cxn modelId="{A6DC313D-17C9-4BB3-A63F-885DA1277F1D}" type="presParOf" srcId="{A25273CD-BCEA-406F-AC5A-A9BC0238EB3B}" destId="{6C7A894C-219A-43F6-8F1A-AFD2651E4DBA}" srcOrd="0" destOrd="0" presId="urn:microsoft.com/office/officeart/2005/8/layout/bList2"/>
    <dgm:cxn modelId="{174AE819-7CB0-45C8-BF2B-F185A03A2D82}" type="presParOf" srcId="{A25273CD-BCEA-406F-AC5A-A9BC0238EB3B}" destId="{F9CEB54C-2510-47AA-8F38-0F9C86840DFC}" srcOrd="1" destOrd="0" presId="urn:microsoft.com/office/officeart/2005/8/layout/bList2"/>
    <dgm:cxn modelId="{B1B61F25-2BC4-4FB3-B78A-427381C2CC70}" type="presParOf" srcId="{A25273CD-BCEA-406F-AC5A-A9BC0238EB3B}" destId="{A87B6459-EB3C-402D-81DE-9D7314A33283}" srcOrd="2" destOrd="0" presId="urn:microsoft.com/office/officeart/2005/8/layout/bList2"/>
    <dgm:cxn modelId="{30C33271-3AD0-48A7-9677-D4E5F3C30A26}" type="presParOf" srcId="{A25273CD-BCEA-406F-AC5A-A9BC0238EB3B}" destId="{551A1096-A9B8-44C5-9788-0A6CC19BC2B2}" srcOrd="3" destOrd="0" presId="urn:microsoft.com/office/officeart/2005/8/layout/bList2"/>
    <dgm:cxn modelId="{9FB4EE7B-E26E-4E30-BA97-23AA1F287FD2}" type="presParOf" srcId="{3BC9B2F2-7A80-4526-B35A-6640FBFC50B1}" destId="{3C433BA0-FD83-43B1-AC95-D88027674938}" srcOrd="1" destOrd="0" presId="urn:microsoft.com/office/officeart/2005/8/layout/bList2"/>
    <dgm:cxn modelId="{5F25D3AC-AA48-4A3D-A58C-AF5DA3F8541D}" type="presParOf" srcId="{3BC9B2F2-7A80-4526-B35A-6640FBFC50B1}" destId="{CF676648-1A77-4491-9076-2DF66C142ABE}" srcOrd="2" destOrd="0" presId="urn:microsoft.com/office/officeart/2005/8/layout/bList2"/>
    <dgm:cxn modelId="{37EBA4B8-4BEB-4824-A311-6B19D75548BD}" type="presParOf" srcId="{CF676648-1A77-4491-9076-2DF66C142ABE}" destId="{F72745A8-DAF3-4DDD-9816-093631CF96FE}" srcOrd="0" destOrd="0" presId="urn:microsoft.com/office/officeart/2005/8/layout/bList2"/>
    <dgm:cxn modelId="{9AB23BE2-37A1-4084-A504-0158403E77B6}" type="presParOf" srcId="{CF676648-1A77-4491-9076-2DF66C142ABE}" destId="{2A505A88-3523-4B87-AB38-CEBF9297FFF1}" srcOrd="1" destOrd="0" presId="urn:microsoft.com/office/officeart/2005/8/layout/bList2"/>
    <dgm:cxn modelId="{B6F3AE68-3717-404B-941C-27CD303A5F3A}" type="presParOf" srcId="{CF676648-1A77-4491-9076-2DF66C142ABE}" destId="{E1FBCC46-4971-4141-A4D1-5A3DB1C453A8}" srcOrd="2" destOrd="0" presId="urn:microsoft.com/office/officeart/2005/8/layout/bList2"/>
    <dgm:cxn modelId="{92A5D353-57F3-443D-A9C6-DA8BA2828BC5}" type="presParOf" srcId="{CF676648-1A77-4491-9076-2DF66C142ABE}" destId="{C154B26E-6930-48A7-8ECF-B05E9D4E2DAC}"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BA068-8A99-4F2B-A8DF-369543680441}">
      <dsp:nvSpPr>
        <dsp:cNvPr id="0" name=""/>
        <dsp:cNvSpPr/>
      </dsp:nvSpPr>
      <dsp:spPr>
        <a:xfrm>
          <a:off x="1591" y="0"/>
          <a:ext cx="2145028" cy="1477924"/>
        </a:xfrm>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r="889"/>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0C4C9B4-AE1D-4EC0-AB84-7D29C3DC498E}">
      <dsp:nvSpPr>
        <dsp:cNvPr id="0" name=""/>
        <dsp:cNvSpPr/>
      </dsp:nvSpPr>
      <dsp:spPr>
        <a:xfrm>
          <a:off x="1591" y="1416002"/>
          <a:ext cx="2145028" cy="79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 sz="1800" b="1" kern="1200" dirty="0"/>
            <a:t>He touched the leper because he had mercy </a:t>
          </a:r>
          <a:br>
            <a:rPr lang="es-ES" sz="1800" b="1" kern="1200" dirty="0"/>
          </a:br>
          <a:r>
            <a:rPr lang="en" sz="1800" b="1" kern="1200" dirty="0"/>
            <a:t>(Mark 1:41)</a:t>
          </a:r>
        </a:p>
      </dsp:txBody>
      <dsp:txXfrm>
        <a:off x="1591" y="1416002"/>
        <a:ext cx="2145028" cy="795805"/>
      </dsp:txXfrm>
    </dsp:sp>
    <dsp:sp modelId="{C434901F-7A55-42BC-B5EA-1EB41631E8CD}">
      <dsp:nvSpPr>
        <dsp:cNvPr id="0" name=""/>
        <dsp:cNvSpPr/>
      </dsp:nvSpPr>
      <dsp:spPr>
        <a:xfrm>
          <a:off x="2482889" y="0"/>
          <a:ext cx="2145028" cy="1477924"/>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392DDE6-1955-42D2-B965-3AEC80744234}">
      <dsp:nvSpPr>
        <dsp:cNvPr id="0" name=""/>
        <dsp:cNvSpPr/>
      </dsp:nvSpPr>
      <dsp:spPr>
        <a:xfrm>
          <a:off x="2361213" y="1416002"/>
          <a:ext cx="2388381" cy="79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 sz="1800" b="1" kern="1200" dirty="0"/>
            <a:t>He stopped the funeral procession from Nain because he felt sorry for the widowed mother </a:t>
          </a:r>
          <a:br>
            <a:rPr lang="es-ES" sz="1800" b="1" kern="1200" dirty="0"/>
          </a:br>
          <a:r>
            <a:rPr lang="en" sz="1800" b="1" kern="1200" dirty="0"/>
            <a:t>(Luke 7:13)</a:t>
          </a:r>
        </a:p>
      </dsp:txBody>
      <dsp:txXfrm>
        <a:off x="2361213" y="1416002"/>
        <a:ext cx="2388381" cy="795805"/>
      </dsp:txXfrm>
    </dsp:sp>
    <dsp:sp modelId="{57CE12F8-4BCC-4212-AF6C-50DB6B076197}">
      <dsp:nvSpPr>
        <dsp:cNvPr id="0" name=""/>
        <dsp:cNvSpPr/>
      </dsp:nvSpPr>
      <dsp:spPr>
        <a:xfrm>
          <a:off x="4964187" y="0"/>
          <a:ext cx="2145028" cy="1477924"/>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0F89188-F9D8-4BB9-9206-02B202F1654D}">
      <dsp:nvSpPr>
        <dsp:cNvPr id="0" name=""/>
        <dsp:cNvSpPr/>
      </dsp:nvSpPr>
      <dsp:spPr>
        <a:xfrm>
          <a:off x="4964187" y="1416002"/>
          <a:ext cx="2145028" cy="79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 sz="1800" b="1" kern="1200" dirty="0"/>
            <a:t>He had compassion on the crowds that followed him       (Matthew 14:14)</a:t>
          </a:r>
        </a:p>
      </dsp:txBody>
      <dsp:txXfrm>
        <a:off x="4964187" y="1416002"/>
        <a:ext cx="2145028" cy="795805"/>
      </dsp:txXfrm>
    </dsp:sp>
    <dsp:sp modelId="{3229231F-BDBD-41B4-9024-5C43CD25BACD}">
      <dsp:nvSpPr>
        <dsp:cNvPr id="0" name=""/>
        <dsp:cNvSpPr/>
      </dsp:nvSpPr>
      <dsp:spPr>
        <a:xfrm>
          <a:off x="7323808" y="0"/>
          <a:ext cx="2145028" cy="1477924"/>
        </a:xfrm>
        <a:prstGeom prst="round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291F051-461B-4979-ABBF-8B947B033EC8}">
      <dsp:nvSpPr>
        <dsp:cNvPr id="0" name=""/>
        <dsp:cNvSpPr/>
      </dsp:nvSpPr>
      <dsp:spPr>
        <a:xfrm>
          <a:off x="7323808" y="1416002"/>
          <a:ext cx="2145028" cy="79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 sz="1800" b="1" kern="1200" dirty="0"/>
            <a:t>He had compassion on the 5,000 who had not yet eaten                        (Matthew 15:32)</a:t>
          </a:r>
        </a:p>
      </dsp:txBody>
      <dsp:txXfrm>
        <a:off x="7323808" y="1416002"/>
        <a:ext cx="2145028" cy="795805"/>
      </dsp:txXfrm>
    </dsp:sp>
    <dsp:sp modelId="{18C3F778-6C9A-41F5-927D-15D51F81EC8D}">
      <dsp:nvSpPr>
        <dsp:cNvPr id="0" name=""/>
        <dsp:cNvSpPr/>
      </dsp:nvSpPr>
      <dsp:spPr>
        <a:xfrm>
          <a:off x="9683429" y="0"/>
          <a:ext cx="2145028" cy="1477924"/>
        </a:xfrm>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B435B74-4678-44A3-948F-ACE46DBE11B2}">
      <dsp:nvSpPr>
        <dsp:cNvPr id="0" name=""/>
        <dsp:cNvSpPr/>
      </dsp:nvSpPr>
      <dsp:spPr>
        <a:xfrm>
          <a:off x="9683429" y="1416002"/>
          <a:ext cx="2145028" cy="79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 sz="1800" b="1" kern="1200" dirty="0"/>
            <a:t>He had compassion on the blind </a:t>
          </a:r>
          <a:br>
            <a:rPr lang="es-ES" sz="1800" b="1" kern="1200" dirty="0"/>
          </a:br>
          <a:r>
            <a:rPr lang="en" sz="1800" b="1" kern="1200" dirty="0"/>
            <a:t>(Matthew 20:34)</a:t>
          </a:r>
        </a:p>
      </dsp:txBody>
      <dsp:txXfrm>
        <a:off x="9683429" y="1416002"/>
        <a:ext cx="2145028" cy="7958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01F0E-656A-40E3-96A1-9E9E6A1757F0}">
      <dsp:nvSpPr>
        <dsp:cNvPr id="0" name=""/>
        <dsp:cNvSpPr/>
      </dsp:nvSpPr>
      <dsp:spPr>
        <a:xfrm>
          <a:off x="0" y="0"/>
          <a:ext cx="7934326" cy="1634461"/>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F1296A77-22DA-4A5C-8FE5-246EE58E08F5}">
      <dsp:nvSpPr>
        <dsp:cNvPr id="0" name=""/>
        <dsp:cNvSpPr/>
      </dsp:nvSpPr>
      <dsp:spPr>
        <a:xfrm>
          <a:off x="313777" y="217928"/>
          <a:ext cx="2283365" cy="1198605"/>
        </a:xfrm>
        <a:prstGeom prst="roundRect">
          <a:avLst>
            <a:gd name="adj" fmla="val 10000"/>
          </a:avLst>
        </a:prstGeom>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40000"/>
                    </a14:imgEffect>
                  </a14:imgLayer>
                </a14:imgProps>
              </a:ext>
              <a:ext uri="{28A0092B-C50C-407E-A947-70E740481C1C}">
                <a14:useLocalDpi xmlns:a14="http://schemas.microsoft.com/office/drawing/2010/main"/>
              </a:ext>
            </a:extLst>
          </a:blip>
          <a:srcRect/>
          <a:stretch>
            <a:fillRect l="33" t="-812" r="-14157" b="812"/>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17ADEB6-4BE0-4ADE-B5C4-8C17EA25D5CA}">
      <dsp:nvSpPr>
        <dsp:cNvPr id="0" name=""/>
        <dsp:cNvSpPr/>
      </dsp:nvSpPr>
      <dsp:spPr>
        <a:xfrm rot="10800000">
          <a:off x="239465" y="1634461"/>
          <a:ext cx="2431990" cy="1997675"/>
        </a:xfrm>
        <a:prstGeom prst="round2SameRect">
          <a:avLst>
            <a:gd name="adj1" fmla="val 10500"/>
            <a:gd name="adj2" fmla="val 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Worshipping God, who is love, and thus being transformed by imitation         (2Co. 3:18)</a:t>
          </a:r>
        </a:p>
      </dsp:txBody>
      <dsp:txXfrm rot="10800000">
        <a:off x="300900" y="1634461"/>
        <a:ext cx="2309120" cy="1936240"/>
      </dsp:txXfrm>
    </dsp:sp>
    <dsp:sp modelId="{138BFABF-B702-4592-8ABC-0360AD05D744}">
      <dsp:nvSpPr>
        <dsp:cNvPr id="0" name=""/>
        <dsp:cNvSpPr/>
      </dsp:nvSpPr>
      <dsp:spPr>
        <a:xfrm>
          <a:off x="2899792" y="217928"/>
          <a:ext cx="2283365" cy="1198605"/>
        </a:xfrm>
        <a:prstGeom prst="roundRect">
          <a:avLst>
            <a:gd name="adj" fmla="val 10000"/>
          </a:avLst>
        </a:prstGeom>
        <a:blipFill dpi="0" rotWithShape="1">
          <a:blip xmlns:r="http://schemas.openxmlformats.org/officeDocument/2006/relationships" r:embed="rId3" cstate="hq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a:fillRect l="-826" r="-13348"/>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3B119F5-6991-44D6-8E57-1A55C6188082}">
      <dsp:nvSpPr>
        <dsp:cNvPr id="0" name=""/>
        <dsp:cNvSpPr/>
      </dsp:nvSpPr>
      <dsp:spPr>
        <a:xfrm rot="10800000">
          <a:off x="2899792" y="1634461"/>
          <a:ext cx="2283365" cy="1997675"/>
        </a:xfrm>
        <a:prstGeom prst="round2SameRect">
          <a:avLst>
            <a:gd name="adj1" fmla="val 10500"/>
            <a:gd name="adj2" fmla="val 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Responding to His love, being compassionate and merciful to others</a:t>
          </a:r>
          <a:br>
            <a:rPr lang="en" sz="2000" b="1" kern="1200" dirty="0">
              <a:effectLst>
                <a:outerShdw blurRad="38100" dist="38100" dir="2700000" algn="tl">
                  <a:srgbClr val="000000">
                    <a:alpha val="43137"/>
                  </a:srgbClr>
                </a:outerShdw>
              </a:effectLst>
            </a:rPr>
          </a:br>
          <a:r>
            <a:rPr lang="en" sz="2000" b="1" kern="1200" dirty="0">
              <a:effectLst>
                <a:outerShdw blurRad="38100" dist="38100" dir="2700000" algn="tl">
                  <a:srgbClr val="000000">
                    <a:alpha val="43137"/>
                  </a:srgbClr>
                </a:outerShdw>
              </a:effectLst>
            </a:rPr>
            <a:t>(Jn. 13:35)</a:t>
          </a:r>
        </a:p>
      </dsp:txBody>
      <dsp:txXfrm rot="10800000">
        <a:off x="2961227" y="1634461"/>
        <a:ext cx="2160495" cy="1936240"/>
      </dsp:txXfrm>
    </dsp:sp>
    <dsp:sp modelId="{57264E7C-530F-41D5-9697-06A90389A544}">
      <dsp:nvSpPr>
        <dsp:cNvPr id="0" name=""/>
        <dsp:cNvSpPr/>
      </dsp:nvSpPr>
      <dsp:spPr>
        <a:xfrm>
          <a:off x="5411494" y="217928"/>
          <a:ext cx="2283365" cy="1198605"/>
        </a:xfrm>
        <a:prstGeom prst="roundRect">
          <a:avLst>
            <a:gd name="adj" fmla="val 10000"/>
          </a:avLst>
        </a:prstGeom>
        <a:blipFill dpi="0" rotWithShape="1">
          <a:blip xmlns:r="http://schemas.openxmlformats.org/officeDocument/2006/relationships" r:embed="rId5" cstate="hq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rcRect/>
          <a:stretch>
            <a:fillRect l="33" r="-14157"/>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3BF729A-3D12-44D7-B08D-D46D0D8A793A}">
      <dsp:nvSpPr>
        <dsp:cNvPr id="0" name=""/>
        <dsp:cNvSpPr/>
      </dsp:nvSpPr>
      <dsp:spPr>
        <a:xfrm rot="10800000">
          <a:off x="5411494" y="1634461"/>
          <a:ext cx="2283365" cy="1997675"/>
        </a:xfrm>
        <a:prstGeom prst="round2SameRect">
          <a:avLst>
            <a:gd name="adj1" fmla="val 10500"/>
            <a:gd name="adj2" fmla="val 0"/>
          </a:avLst>
        </a:prstGeom>
        <a:solidFill>
          <a:schemeClr val="accent5"/>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Asking God to transform us, because he is the only one who can do it</a:t>
          </a:r>
        </a:p>
      </dsp:txBody>
      <dsp:txXfrm rot="10800000">
        <a:off x="5472929" y="1634461"/>
        <a:ext cx="2160495" cy="1936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A894C-219A-43F6-8F1A-AFD2651E4DBA}">
      <dsp:nvSpPr>
        <dsp:cNvPr id="0" name=""/>
        <dsp:cNvSpPr/>
      </dsp:nvSpPr>
      <dsp:spPr>
        <a:xfrm>
          <a:off x="529" y="24744"/>
          <a:ext cx="2378333" cy="1992503"/>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lr>
              <a:schemeClr val="accent5">
                <a:lumMod val="75000"/>
              </a:schemeClr>
            </a:buClr>
            <a:buFont typeface="Wingdings" panose="05000000000000000000" pitchFamily="2" charset="2"/>
            <a:buChar char="Ø"/>
          </a:pPr>
          <a:r>
            <a:rPr lang="en" sz="2000" b="1" kern="1200" dirty="0"/>
            <a:t>Care or diligence put into doing things</a:t>
          </a:r>
        </a:p>
        <a:p>
          <a:pPr marL="228600" lvl="1" indent="-228600" algn="l" defTabSz="889000">
            <a:lnSpc>
              <a:spcPct val="90000"/>
            </a:lnSpc>
            <a:spcBef>
              <a:spcPct val="0"/>
            </a:spcBef>
            <a:spcAft>
              <a:spcPct val="15000"/>
            </a:spcAft>
            <a:buClr>
              <a:schemeClr val="accent5">
                <a:lumMod val="75000"/>
              </a:schemeClr>
            </a:buClr>
            <a:buFont typeface="Wingdings" panose="05000000000000000000" pitchFamily="2" charset="2"/>
            <a:buChar char="Ø"/>
          </a:pPr>
          <a:r>
            <a:rPr lang="en" sz="2000" b="1" kern="1200" dirty="0"/>
            <a:t>Passion for a person</a:t>
          </a:r>
        </a:p>
      </dsp:txBody>
      <dsp:txXfrm>
        <a:off x="47216" y="71431"/>
        <a:ext cx="2284959" cy="1945816"/>
      </dsp:txXfrm>
    </dsp:sp>
    <dsp:sp modelId="{A87B6459-EB3C-402D-81DE-9D7314A33283}">
      <dsp:nvSpPr>
        <dsp:cNvPr id="0" name=""/>
        <dsp:cNvSpPr/>
      </dsp:nvSpPr>
      <dsp:spPr>
        <a:xfrm>
          <a:off x="529" y="1966386"/>
          <a:ext cx="2378333" cy="64800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Positive:</a:t>
          </a:r>
          <a:br>
            <a:rPr lang="en" sz="2000" b="1" kern="1200" dirty="0">
              <a:effectLst>
                <a:outerShdw blurRad="38100" dist="38100" dir="2700000" algn="tl">
                  <a:srgbClr val="000000">
                    <a:alpha val="43137"/>
                  </a:srgbClr>
                </a:outerShdw>
              </a:effectLst>
            </a:rPr>
          </a:br>
          <a:r>
            <a:rPr lang="en" sz="2000" b="1" kern="1200" dirty="0">
              <a:effectLst>
                <a:outerShdw blurRad="38100" dist="38100" dir="2700000" algn="tl">
                  <a:srgbClr val="000000">
                    <a:alpha val="43137"/>
                  </a:srgbClr>
                </a:outerShdw>
              </a:effectLst>
            </a:rPr>
            <a:t>be jealous</a:t>
          </a:r>
        </a:p>
      </dsp:txBody>
      <dsp:txXfrm>
        <a:off x="529" y="1966386"/>
        <a:ext cx="1674882" cy="648006"/>
      </dsp:txXfrm>
    </dsp:sp>
    <dsp:sp modelId="{551A1096-A9B8-44C5-9788-0A6CC19BC2B2}">
      <dsp:nvSpPr>
        <dsp:cNvPr id="0" name=""/>
        <dsp:cNvSpPr/>
      </dsp:nvSpPr>
      <dsp:spPr>
        <a:xfrm>
          <a:off x="1754423" y="2103867"/>
          <a:ext cx="408874" cy="408874"/>
        </a:xfrm>
        <a:prstGeom prst="ellipse">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72745A8-DAF3-4DDD-9816-093631CF96FE}">
      <dsp:nvSpPr>
        <dsp:cNvPr id="0" name=""/>
        <dsp:cNvSpPr/>
      </dsp:nvSpPr>
      <dsp:spPr>
        <a:xfrm>
          <a:off x="2585088" y="24744"/>
          <a:ext cx="3538959" cy="1992503"/>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lumMod val="75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lr>
              <a:srgbClr val="C00000"/>
            </a:buClr>
            <a:buFont typeface="Wingdings" panose="05000000000000000000" pitchFamily="2" charset="2"/>
            <a:buChar char="Ø"/>
          </a:pPr>
          <a:r>
            <a:rPr lang="en" sz="2000" b="1" kern="1200" dirty="0"/>
            <a:t>To be envious and, generally, to wish evil upon another</a:t>
          </a:r>
        </a:p>
        <a:p>
          <a:pPr marL="228600" lvl="1" indent="-228600" algn="l" defTabSz="889000">
            <a:lnSpc>
              <a:spcPct val="90000"/>
            </a:lnSpc>
            <a:spcBef>
              <a:spcPct val="0"/>
            </a:spcBef>
            <a:spcAft>
              <a:spcPct val="15000"/>
            </a:spcAft>
            <a:buClr>
              <a:srgbClr val="C00000"/>
            </a:buClr>
            <a:buFont typeface="Wingdings" panose="05000000000000000000" pitchFamily="2" charset="2"/>
            <a:buChar char="Ø"/>
          </a:pPr>
          <a:r>
            <a:rPr lang="en" sz="2000" b="1" kern="1200" dirty="0"/>
            <a:t>Suspecting infidelity in the couple and, generally, acting violently</a:t>
          </a:r>
        </a:p>
      </dsp:txBody>
      <dsp:txXfrm>
        <a:off x="2631775" y="71431"/>
        <a:ext cx="3445585" cy="1945816"/>
      </dsp:txXfrm>
    </dsp:sp>
    <dsp:sp modelId="{E1FBCC46-4971-4141-A4D1-5A3DB1C453A8}">
      <dsp:nvSpPr>
        <dsp:cNvPr id="0" name=""/>
        <dsp:cNvSpPr/>
      </dsp:nvSpPr>
      <dsp:spPr>
        <a:xfrm>
          <a:off x="2585088" y="1966386"/>
          <a:ext cx="3538959" cy="648006"/>
        </a:xfrm>
        <a:prstGeom prst="rect">
          <a:avLst/>
        </a:prstGeom>
        <a:solidFill>
          <a:srgbClr val="C00000"/>
        </a:solidFill>
        <a:ln w="12700" cap="flat" cmpd="sng" algn="ctr">
          <a:solidFill>
            <a:schemeClr val="accent5">
              <a:hueOff val="4041779"/>
              <a:satOff val="-27349"/>
              <a:lumOff val="39217"/>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Negative:</a:t>
          </a:r>
          <a:br>
            <a:rPr lang="en" sz="2000" b="1" kern="1200" dirty="0">
              <a:effectLst>
                <a:outerShdw blurRad="38100" dist="38100" dir="2700000" algn="tl">
                  <a:srgbClr val="000000">
                    <a:alpha val="43137"/>
                  </a:srgbClr>
                </a:outerShdw>
              </a:effectLst>
            </a:rPr>
          </a:br>
          <a:r>
            <a:rPr lang="en" sz="2000" b="1" kern="1200" dirty="0">
              <a:effectLst>
                <a:outerShdw blurRad="38100" dist="38100" dir="2700000" algn="tl">
                  <a:srgbClr val="000000">
                    <a:alpha val="43137"/>
                  </a:srgbClr>
                </a:outerShdw>
              </a:effectLst>
            </a:rPr>
            <a:t>being jealous</a:t>
          </a:r>
        </a:p>
      </dsp:txBody>
      <dsp:txXfrm>
        <a:off x="2585088" y="1966386"/>
        <a:ext cx="2492225" cy="648006"/>
      </dsp:txXfrm>
    </dsp:sp>
    <dsp:sp modelId="{C154B26E-6930-48A7-8ECF-B05E9D4E2DAC}">
      <dsp:nvSpPr>
        <dsp:cNvPr id="0" name=""/>
        <dsp:cNvSpPr/>
      </dsp:nvSpPr>
      <dsp:spPr>
        <a:xfrm>
          <a:off x="5548669" y="2103959"/>
          <a:ext cx="408874" cy="408874"/>
        </a:xfrm>
        <a:prstGeom prst="ellipse">
          <a:avLst/>
        </a:prstGeom>
        <a:solidFill>
          <a:srgbClr val="FFC5C5">
            <a:alpha val="89804"/>
          </a:srgb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4BA329-C857-46C2-8E66-62907F60163D}" type="datetimeFigureOut">
              <a:rPr lang="es-ES" smtClean="0"/>
              <a:t>09/01/2025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F9C098-AD46-40B2-98BC-0888712534F7}" type="slidenum">
              <a:rPr lang="es-ES" smtClean="0"/>
              <a:t>‹Nº›</a:t>
            </a:fld>
            <a:endParaRPr lang="es-ES"/>
          </a:p>
        </p:txBody>
      </p:sp>
    </p:spTree>
    <p:extLst>
      <p:ext uri="{BB962C8B-B14F-4D97-AF65-F5344CB8AC3E}">
        <p14:creationId xmlns:p14="http://schemas.microsoft.com/office/powerpoint/2010/main" val="159946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0F9C098-AD46-40B2-98BC-0888712534F7}" type="slidenum">
              <a:rPr lang="es-ES" smtClean="0"/>
              <a:t>1</a:t>
            </a:fld>
            <a:endParaRPr lang="es-ES"/>
          </a:p>
        </p:txBody>
      </p:sp>
    </p:spTree>
    <p:extLst>
      <p:ext uri="{BB962C8B-B14F-4D97-AF65-F5344CB8AC3E}">
        <p14:creationId xmlns:p14="http://schemas.microsoft.com/office/powerpoint/2010/main" val="4124058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C4078B-19C4-0555-792A-6FB9B67780D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69AD4EB-1271-ECFB-6B9E-C34591BC6E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421B3FC-9EF5-B41A-EB96-E42F24547AC8}"/>
              </a:ext>
            </a:extLst>
          </p:cNvPr>
          <p:cNvSpPr>
            <a:spLocks noGrp="1"/>
          </p:cNvSpPr>
          <p:nvPr>
            <p:ph type="dt" sz="half" idx="10"/>
          </p:nvPr>
        </p:nvSpPr>
        <p:spPr/>
        <p:txBody>
          <a:bodyPr/>
          <a:lstStyle/>
          <a:p>
            <a:fld id="{61D6C53A-3428-4D69-9B71-56871140BAA5}" type="datetimeFigureOut">
              <a:rPr lang="es-ES" smtClean="0"/>
              <a:t>09/01/2025</a:t>
            </a:fld>
            <a:endParaRPr lang="es-ES"/>
          </a:p>
        </p:txBody>
      </p:sp>
      <p:sp>
        <p:nvSpPr>
          <p:cNvPr id="5" name="Marcador de pie de página 4">
            <a:extLst>
              <a:ext uri="{FF2B5EF4-FFF2-40B4-BE49-F238E27FC236}">
                <a16:creationId xmlns:a16="http://schemas.microsoft.com/office/drawing/2014/main" id="{B10B1063-8331-D879-7C38-6B484151CF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5BADE97-FCF7-29FB-5583-A8584ECB8E17}"/>
              </a:ext>
            </a:extLst>
          </p:cNvPr>
          <p:cNvSpPr>
            <a:spLocks noGrp="1"/>
          </p:cNvSpPr>
          <p:nvPr>
            <p:ph type="sldNum" sz="quarter" idx="12"/>
          </p:nvPr>
        </p:nvSpPr>
        <p:spPr/>
        <p:txBody>
          <a:bodyPr/>
          <a:lstStyle/>
          <a:p>
            <a:fld id="{E33F2205-3DFA-4F57-BAA4-E10BA26BC8F1}" type="slidenum">
              <a:rPr lang="es-ES" smtClean="0"/>
              <a:t>‹Nº›</a:t>
            </a:fld>
            <a:endParaRPr lang="es-ES"/>
          </a:p>
        </p:txBody>
      </p:sp>
    </p:spTree>
    <p:extLst>
      <p:ext uri="{BB962C8B-B14F-4D97-AF65-F5344CB8AC3E}">
        <p14:creationId xmlns:p14="http://schemas.microsoft.com/office/powerpoint/2010/main" val="2338842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180AB7-9C11-ECD3-0EF1-0687E599CE5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F3F254E-931D-EBD1-680E-064BA39DFA9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3C90358-DEC2-B538-2B0F-6E8444AE624A}"/>
              </a:ext>
            </a:extLst>
          </p:cNvPr>
          <p:cNvSpPr>
            <a:spLocks noGrp="1"/>
          </p:cNvSpPr>
          <p:nvPr>
            <p:ph type="dt" sz="half" idx="10"/>
          </p:nvPr>
        </p:nvSpPr>
        <p:spPr/>
        <p:txBody>
          <a:bodyPr/>
          <a:lstStyle/>
          <a:p>
            <a:fld id="{61D6C53A-3428-4D69-9B71-56871140BAA5}" type="datetimeFigureOut">
              <a:rPr lang="es-ES" smtClean="0"/>
              <a:t>09/01/2025</a:t>
            </a:fld>
            <a:endParaRPr lang="es-ES"/>
          </a:p>
        </p:txBody>
      </p:sp>
      <p:sp>
        <p:nvSpPr>
          <p:cNvPr id="5" name="Marcador de pie de página 4">
            <a:extLst>
              <a:ext uri="{FF2B5EF4-FFF2-40B4-BE49-F238E27FC236}">
                <a16:creationId xmlns:a16="http://schemas.microsoft.com/office/drawing/2014/main" id="{16924825-3847-5BF0-9843-79B9C56EF29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5D3CD99-67BC-747A-9E90-BAC764F076A8}"/>
              </a:ext>
            </a:extLst>
          </p:cNvPr>
          <p:cNvSpPr>
            <a:spLocks noGrp="1"/>
          </p:cNvSpPr>
          <p:nvPr>
            <p:ph type="sldNum" sz="quarter" idx="12"/>
          </p:nvPr>
        </p:nvSpPr>
        <p:spPr/>
        <p:txBody>
          <a:bodyPr/>
          <a:lstStyle/>
          <a:p>
            <a:fld id="{E33F2205-3DFA-4F57-BAA4-E10BA26BC8F1}" type="slidenum">
              <a:rPr lang="es-ES" smtClean="0"/>
              <a:t>‹Nº›</a:t>
            </a:fld>
            <a:endParaRPr lang="es-ES"/>
          </a:p>
        </p:txBody>
      </p:sp>
    </p:spTree>
    <p:extLst>
      <p:ext uri="{BB962C8B-B14F-4D97-AF65-F5344CB8AC3E}">
        <p14:creationId xmlns:p14="http://schemas.microsoft.com/office/powerpoint/2010/main" val="263255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9158160-4576-0233-A3CC-158C63B1369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3359D09-CB88-0545-4E13-F5BB17C1EF3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0061F2-F371-E321-C9F9-1BD2C035DAB4}"/>
              </a:ext>
            </a:extLst>
          </p:cNvPr>
          <p:cNvSpPr>
            <a:spLocks noGrp="1"/>
          </p:cNvSpPr>
          <p:nvPr>
            <p:ph type="dt" sz="half" idx="10"/>
          </p:nvPr>
        </p:nvSpPr>
        <p:spPr/>
        <p:txBody>
          <a:bodyPr/>
          <a:lstStyle/>
          <a:p>
            <a:fld id="{61D6C53A-3428-4D69-9B71-56871140BAA5}" type="datetimeFigureOut">
              <a:rPr lang="es-ES" smtClean="0"/>
              <a:t>09/01/2025</a:t>
            </a:fld>
            <a:endParaRPr lang="es-ES"/>
          </a:p>
        </p:txBody>
      </p:sp>
      <p:sp>
        <p:nvSpPr>
          <p:cNvPr id="5" name="Marcador de pie de página 4">
            <a:extLst>
              <a:ext uri="{FF2B5EF4-FFF2-40B4-BE49-F238E27FC236}">
                <a16:creationId xmlns:a16="http://schemas.microsoft.com/office/drawing/2014/main" id="{2721AC80-D608-86A8-BB6B-93B07FC1BCC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CA80F6D-2F5C-C27B-322F-AD49A01746F7}"/>
              </a:ext>
            </a:extLst>
          </p:cNvPr>
          <p:cNvSpPr>
            <a:spLocks noGrp="1"/>
          </p:cNvSpPr>
          <p:nvPr>
            <p:ph type="sldNum" sz="quarter" idx="12"/>
          </p:nvPr>
        </p:nvSpPr>
        <p:spPr/>
        <p:txBody>
          <a:bodyPr/>
          <a:lstStyle/>
          <a:p>
            <a:fld id="{E33F2205-3DFA-4F57-BAA4-E10BA26BC8F1}" type="slidenum">
              <a:rPr lang="es-ES" smtClean="0"/>
              <a:t>‹Nº›</a:t>
            </a:fld>
            <a:endParaRPr lang="es-ES"/>
          </a:p>
        </p:txBody>
      </p:sp>
    </p:spTree>
    <p:extLst>
      <p:ext uri="{BB962C8B-B14F-4D97-AF65-F5344CB8AC3E}">
        <p14:creationId xmlns:p14="http://schemas.microsoft.com/office/powerpoint/2010/main" val="205601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E0FD23-6F2E-CFF8-6799-A4C3F30EF37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375C63D-279A-602D-7A93-296F2EAA01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408471A-2164-CC60-3B32-8BDF115C11E7}"/>
              </a:ext>
            </a:extLst>
          </p:cNvPr>
          <p:cNvSpPr>
            <a:spLocks noGrp="1"/>
          </p:cNvSpPr>
          <p:nvPr>
            <p:ph type="dt" sz="half" idx="10"/>
          </p:nvPr>
        </p:nvSpPr>
        <p:spPr/>
        <p:txBody>
          <a:bodyPr/>
          <a:lstStyle/>
          <a:p>
            <a:fld id="{1E929F3A-2378-4582-B104-31C68F6FE3B5}" type="datetimeFigureOut">
              <a:rPr lang="es-ES" smtClean="0"/>
              <a:t>09/01/2025</a:t>
            </a:fld>
            <a:endParaRPr lang="es-ES"/>
          </a:p>
        </p:txBody>
      </p:sp>
      <p:sp>
        <p:nvSpPr>
          <p:cNvPr id="5" name="Marcador de pie de página 4">
            <a:extLst>
              <a:ext uri="{FF2B5EF4-FFF2-40B4-BE49-F238E27FC236}">
                <a16:creationId xmlns:a16="http://schemas.microsoft.com/office/drawing/2014/main" id="{D1AD1A70-1BA2-9669-48C9-F734C958034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4EDFD3-2BF4-3005-FC56-688906ECAA6E}"/>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112452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CB52D1-FF1E-6804-4545-906FE6A3FF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8A6970-E91E-6ADB-2A95-19378D59FE2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715A75-72C9-F336-BAC0-2D1C7F6D9FEF}"/>
              </a:ext>
            </a:extLst>
          </p:cNvPr>
          <p:cNvSpPr>
            <a:spLocks noGrp="1"/>
          </p:cNvSpPr>
          <p:nvPr>
            <p:ph type="dt" sz="half" idx="10"/>
          </p:nvPr>
        </p:nvSpPr>
        <p:spPr/>
        <p:txBody>
          <a:bodyPr/>
          <a:lstStyle/>
          <a:p>
            <a:fld id="{1E929F3A-2378-4582-B104-31C68F6FE3B5}" type="datetimeFigureOut">
              <a:rPr lang="es-ES" smtClean="0"/>
              <a:t>09/01/2025</a:t>
            </a:fld>
            <a:endParaRPr lang="es-ES"/>
          </a:p>
        </p:txBody>
      </p:sp>
      <p:sp>
        <p:nvSpPr>
          <p:cNvPr id="5" name="Marcador de pie de página 4">
            <a:extLst>
              <a:ext uri="{FF2B5EF4-FFF2-40B4-BE49-F238E27FC236}">
                <a16:creationId xmlns:a16="http://schemas.microsoft.com/office/drawing/2014/main" id="{1D837A27-EE1F-A20B-4C53-B9E1C701464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D332424-9D00-F110-D201-9F3B2E0EA1D5}"/>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250822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607E75-ED4C-42C9-DEC9-1A9E91A7A92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344D50-2FBA-B108-02C7-4A74446AB35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0ADD0A0-D87F-74D8-2FCE-3C6B799C713D}"/>
              </a:ext>
            </a:extLst>
          </p:cNvPr>
          <p:cNvSpPr>
            <a:spLocks noGrp="1"/>
          </p:cNvSpPr>
          <p:nvPr>
            <p:ph type="dt" sz="half" idx="10"/>
          </p:nvPr>
        </p:nvSpPr>
        <p:spPr/>
        <p:txBody>
          <a:bodyPr/>
          <a:lstStyle/>
          <a:p>
            <a:fld id="{1E929F3A-2378-4582-B104-31C68F6FE3B5}" type="datetimeFigureOut">
              <a:rPr lang="es-ES" smtClean="0"/>
              <a:t>09/01/2025</a:t>
            </a:fld>
            <a:endParaRPr lang="es-ES"/>
          </a:p>
        </p:txBody>
      </p:sp>
      <p:sp>
        <p:nvSpPr>
          <p:cNvPr id="5" name="Marcador de pie de página 4">
            <a:extLst>
              <a:ext uri="{FF2B5EF4-FFF2-40B4-BE49-F238E27FC236}">
                <a16:creationId xmlns:a16="http://schemas.microsoft.com/office/drawing/2014/main" id="{2E47E036-42C1-A8E0-CD84-2D64E953A82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375A1C-FE4D-5712-508F-0EAB3795AF76}"/>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412327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766AC-A113-CAFA-C2D3-AD41006062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4087CB-E38B-383F-4D07-99DC89B100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A06BA7E-947F-87FB-DEA5-449E16DA57C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CCF82AC-ECC6-B251-B3D7-56E7D5F3D0E2}"/>
              </a:ext>
            </a:extLst>
          </p:cNvPr>
          <p:cNvSpPr>
            <a:spLocks noGrp="1"/>
          </p:cNvSpPr>
          <p:nvPr>
            <p:ph type="dt" sz="half" idx="10"/>
          </p:nvPr>
        </p:nvSpPr>
        <p:spPr/>
        <p:txBody>
          <a:bodyPr/>
          <a:lstStyle/>
          <a:p>
            <a:fld id="{1E929F3A-2378-4582-B104-31C68F6FE3B5}" type="datetimeFigureOut">
              <a:rPr lang="es-ES" smtClean="0"/>
              <a:t>09/01/2025</a:t>
            </a:fld>
            <a:endParaRPr lang="es-ES"/>
          </a:p>
        </p:txBody>
      </p:sp>
      <p:sp>
        <p:nvSpPr>
          <p:cNvPr id="6" name="Marcador de pie de página 5">
            <a:extLst>
              <a:ext uri="{FF2B5EF4-FFF2-40B4-BE49-F238E27FC236}">
                <a16:creationId xmlns:a16="http://schemas.microsoft.com/office/drawing/2014/main" id="{A3A8FD4C-0607-64B6-CCA8-7B105E5E7B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D603D33-138D-6288-083F-E1C0F73083A0}"/>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194385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6FA521-A913-A4CE-52D1-57C0341CC58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9800F9-00BE-94C9-785F-E064616CBB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982992D-BF88-1632-405F-9A73C69E800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8915ACD-586A-0CA3-49B8-13AF144FD1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052C1DC-3491-83E0-C4A4-81BE2D2387D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553FB71-FCF9-2D79-F693-4C51704A0212}"/>
              </a:ext>
            </a:extLst>
          </p:cNvPr>
          <p:cNvSpPr>
            <a:spLocks noGrp="1"/>
          </p:cNvSpPr>
          <p:nvPr>
            <p:ph type="dt" sz="half" idx="10"/>
          </p:nvPr>
        </p:nvSpPr>
        <p:spPr/>
        <p:txBody>
          <a:bodyPr/>
          <a:lstStyle/>
          <a:p>
            <a:fld id="{1E929F3A-2378-4582-B104-31C68F6FE3B5}" type="datetimeFigureOut">
              <a:rPr lang="es-ES" smtClean="0"/>
              <a:t>09/01/2025</a:t>
            </a:fld>
            <a:endParaRPr lang="es-ES"/>
          </a:p>
        </p:txBody>
      </p:sp>
      <p:sp>
        <p:nvSpPr>
          <p:cNvPr id="8" name="Marcador de pie de página 7">
            <a:extLst>
              <a:ext uri="{FF2B5EF4-FFF2-40B4-BE49-F238E27FC236}">
                <a16:creationId xmlns:a16="http://schemas.microsoft.com/office/drawing/2014/main" id="{D08BAEFA-7E9B-0873-6482-E6EEBFE8B52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DBEA574-57A5-1FCD-F460-43F9E639392F}"/>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267075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1C9802-C439-A15C-DF7F-1E56BCBDEBE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4E78C64-1DEA-5E94-88E8-09F2E01165BF}"/>
              </a:ext>
            </a:extLst>
          </p:cNvPr>
          <p:cNvSpPr>
            <a:spLocks noGrp="1"/>
          </p:cNvSpPr>
          <p:nvPr>
            <p:ph type="dt" sz="half" idx="10"/>
          </p:nvPr>
        </p:nvSpPr>
        <p:spPr/>
        <p:txBody>
          <a:bodyPr/>
          <a:lstStyle/>
          <a:p>
            <a:fld id="{1E929F3A-2378-4582-B104-31C68F6FE3B5}" type="datetimeFigureOut">
              <a:rPr lang="es-ES" smtClean="0"/>
              <a:t>09/01/2025</a:t>
            </a:fld>
            <a:endParaRPr lang="es-ES"/>
          </a:p>
        </p:txBody>
      </p:sp>
      <p:sp>
        <p:nvSpPr>
          <p:cNvPr id="4" name="Marcador de pie de página 3">
            <a:extLst>
              <a:ext uri="{FF2B5EF4-FFF2-40B4-BE49-F238E27FC236}">
                <a16:creationId xmlns:a16="http://schemas.microsoft.com/office/drawing/2014/main" id="{01E3BD8B-66D7-681F-911A-BBEA1BAF304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2B1B50F-1EBB-5C9D-81E7-17F93DE84378}"/>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95965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760CAA1-B935-7E45-66E5-8EA5868A10A4}"/>
              </a:ext>
            </a:extLst>
          </p:cNvPr>
          <p:cNvSpPr>
            <a:spLocks noGrp="1"/>
          </p:cNvSpPr>
          <p:nvPr>
            <p:ph type="dt" sz="half" idx="10"/>
          </p:nvPr>
        </p:nvSpPr>
        <p:spPr/>
        <p:txBody>
          <a:bodyPr/>
          <a:lstStyle/>
          <a:p>
            <a:fld id="{1E929F3A-2378-4582-B104-31C68F6FE3B5}" type="datetimeFigureOut">
              <a:rPr lang="es-ES" smtClean="0"/>
              <a:t>09/01/2025</a:t>
            </a:fld>
            <a:endParaRPr lang="es-ES"/>
          </a:p>
        </p:txBody>
      </p:sp>
      <p:sp>
        <p:nvSpPr>
          <p:cNvPr id="3" name="Marcador de pie de página 2">
            <a:extLst>
              <a:ext uri="{FF2B5EF4-FFF2-40B4-BE49-F238E27FC236}">
                <a16:creationId xmlns:a16="http://schemas.microsoft.com/office/drawing/2014/main" id="{0F43C05B-22B1-9DF9-F830-B92C965856B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92DEF5E-6901-DF2B-6512-3960563853F5}"/>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421010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046AC3-661C-E89A-48A3-74509C3F60C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35C70F1-3AA5-CDC1-766F-0C40406779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AD577B8-D124-AACC-5075-5EF5CE019A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3B8938B-B1FC-456D-A135-18D6E362E6E6}"/>
              </a:ext>
            </a:extLst>
          </p:cNvPr>
          <p:cNvSpPr>
            <a:spLocks noGrp="1"/>
          </p:cNvSpPr>
          <p:nvPr>
            <p:ph type="dt" sz="half" idx="10"/>
          </p:nvPr>
        </p:nvSpPr>
        <p:spPr/>
        <p:txBody>
          <a:bodyPr/>
          <a:lstStyle/>
          <a:p>
            <a:fld id="{1E929F3A-2378-4582-B104-31C68F6FE3B5}" type="datetimeFigureOut">
              <a:rPr lang="es-ES" smtClean="0"/>
              <a:t>09/01/2025</a:t>
            </a:fld>
            <a:endParaRPr lang="es-ES"/>
          </a:p>
        </p:txBody>
      </p:sp>
      <p:sp>
        <p:nvSpPr>
          <p:cNvPr id="6" name="Marcador de pie de página 5">
            <a:extLst>
              <a:ext uri="{FF2B5EF4-FFF2-40B4-BE49-F238E27FC236}">
                <a16:creationId xmlns:a16="http://schemas.microsoft.com/office/drawing/2014/main" id="{444F84D8-0945-7ABA-0495-168A35E5FC9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F35C9DB-88C3-52EE-A4CD-7D3BE4D47A39}"/>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397903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2C0E18-973E-E587-1332-61204CEC5E3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D4DE2B2-CD73-FECC-6B73-3AA25A511EA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D9A39F-07F2-14D9-527F-AE5E2CA0DC2A}"/>
              </a:ext>
            </a:extLst>
          </p:cNvPr>
          <p:cNvSpPr>
            <a:spLocks noGrp="1"/>
          </p:cNvSpPr>
          <p:nvPr>
            <p:ph type="dt" sz="half" idx="10"/>
          </p:nvPr>
        </p:nvSpPr>
        <p:spPr/>
        <p:txBody>
          <a:bodyPr/>
          <a:lstStyle/>
          <a:p>
            <a:fld id="{61D6C53A-3428-4D69-9B71-56871140BAA5}" type="datetimeFigureOut">
              <a:rPr lang="es-ES" smtClean="0"/>
              <a:t>09/01/2025</a:t>
            </a:fld>
            <a:endParaRPr lang="es-ES"/>
          </a:p>
        </p:txBody>
      </p:sp>
      <p:sp>
        <p:nvSpPr>
          <p:cNvPr id="5" name="Marcador de pie de página 4">
            <a:extLst>
              <a:ext uri="{FF2B5EF4-FFF2-40B4-BE49-F238E27FC236}">
                <a16:creationId xmlns:a16="http://schemas.microsoft.com/office/drawing/2014/main" id="{77C054B4-BB50-2886-AD1D-C5A66F121D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2DD181F-8BB8-23E0-6CBE-198963615F4A}"/>
              </a:ext>
            </a:extLst>
          </p:cNvPr>
          <p:cNvSpPr>
            <a:spLocks noGrp="1"/>
          </p:cNvSpPr>
          <p:nvPr>
            <p:ph type="sldNum" sz="quarter" idx="12"/>
          </p:nvPr>
        </p:nvSpPr>
        <p:spPr/>
        <p:txBody>
          <a:bodyPr/>
          <a:lstStyle/>
          <a:p>
            <a:fld id="{E33F2205-3DFA-4F57-BAA4-E10BA26BC8F1}" type="slidenum">
              <a:rPr lang="es-ES" smtClean="0"/>
              <a:t>‹Nº›</a:t>
            </a:fld>
            <a:endParaRPr lang="es-ES"/>
          </a:p>
        </p:txBody>
      </p:sp>
    </p:spTree>
    <p:extLst>
      <p:ext uri="{BB962C8B-B14F-4D97-AF65-F5344CB8AC3E}">
        <p14:creationId xmlns:p14="http://schemas.microsoft.com/office/powerpoint/2010/main" val="424100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909395-DBC9-85C2-79D3-25CC65912B9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2832D85-0FF8-0DE3-CEFB-91F2AC2CC0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78E9981-96BE-C8B2-6BC1-4FFE79E463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B101998-D5B5-047C-061E-E23D76213FA9}"/>
              </a:ext>
            </a:extLst>
          </p:cNvPr>
          <p:cNvSpPr>
            <a:spLocks noGrp="1"/>
          </p:cNvSpPr>
          <p:nvPr>
            <p:ph type="dt" sz="half" idx="10"/>
          </p:nvPr>
        </p:nvSpPr>
        <p:spPr/>
        <p:txBody>
          <a:bodyPr/>
          <a:lstStyle/>
          <a:p>
            <a:fld id="{1E929F3A-2378-4582-B104-31C68F6FE3B5}" type="datetimeFigureOut">
              <a:rPr lang="es-ES" smtClean="0"/>
              <a:t>09/01/2025</a:t>
            </a:fld>
            <a:endParaRPr lang="es-ES"/>
          </a:p>
        </p:txBody>
      </p:sp>
      <p:sp>
        <p:nvSpPr>
          <p:cNvPr id="6" name="Marcador de pie de página 5">
            <a:extLst>
              <a:ext uri="{FF2B5EF4-FFF2-40B4-BE49-F238E27FC236}">
                <a16:creationId xmlns:a16="http://schemas.microsoft.com/office/drawing/2014/main" id="{10DA2B2B-9752-8137-8640-DB0CFAC1643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FBF970B-F461-E84C-3DB8-6CF57CC5EB68}"/>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271323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4F3044-0172-F1F3-D854-4DDC3073254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C5A8A2C-C03E-B0AA-279C-1E957E0D73A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FB8689-B406-4A0E-DC06-FE350D525824}"/>
              </a:ext>
            </a:extLst>
          </p:cNvPr>
          <p:cNvSpPr>
            <a:spLocks noGrp="1"/>
          </p:cNvSpPr>
          <p:nvPr>
            <p:ph type="dt" sz="half" idx="10"/>
          </p:nvPr>
        </p:nvSpPr>
        <p:spPr/>
        <p:txBody>
          <a:bodyPr/>
          <a:lstStyle/>
          <a:p>
            <a:fld id="{1E929F3A-2378-4582-B104-31C68F6FE3B5}" type="datetimeFigureOut">
              <a:rPr lang="es-ES" smtClean="0"/>
              <a:t>09/01/2025</a:t>
            </a:fld>
            <a:endParaRPr lang="es-ES"/>
          </a:p>
        </p:txBody>
      </p:sp>
      <p:sp>
        <p:nvSpPr>
          <p:cNvPr id="5" name="Marcador de pie de página 4">
            <a:extLst>
              <a:ext uri="{FF2B5EF4-FFF2-40B4-BE49-F238E27FC236}">
                <a16:creationId xmlns:a16="http://schemas.microsoft.com/office/drawing/2014/main" id="{D41EF2E9-83DF-F371-3CA4-DE62BE3F5A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AD3A2E-A5FF-7763-8E3F-68AC33264BF9}"/>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96950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F7EE710-6262-2FDE-7E4F-9C8FE81FAEB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8B43517-2B2F-343E-5832-ECAADB4FF6E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2672CC2-D6B7-FD91-C0EA-20C86FFDA48D}"/>
              </a:ext>
            </a:extLst>
          </p:cNvPr>
          <p:cNvSpPr>
            <a:spLocks noGrp="1"/>
          </p:cNvSpPr>
          <p:nvPr>
            <p:ph type="dt" sz="half" idx="10"/>
          </p:nvPr>
        </p:nvSpPr>
        <p:spPr/>
        <p:txBody>
          <a:bodyPr/>
          <a:lstStyle/>
          <a:p>
            <a:fld id="{1E929F3A-2378-4582-B104-31C68F6FE3B5}" type="datetimeFigureOut">
              <a:rPr lang="es-ES" smtClean="0"/>
              <a:t>09/01/2025</a:t>
            </a:fld>
            <a:endParaRPr lang="es-ES"/>
          </a:p>
        </p:txBody>
      </p:sp>
      <p:sp>
        <p:nvSpPr>
          <p:cNvPr id="5" name="Marcador de pie de página 4">
            <a:extLst>
              <a:ext uri="{FF2B5EF4-FFF2-40B4-BE49-F238E27FC236}">
                <a16:creationId xmlns:a16="http://schemas.microsoft.com/office/drawing/2014/main" id="{4AA70A04-375F-CA7F-65D4-41E1195F01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A26A958-CAB6-C4E4-FD1B-F6B880E8A82A}"/>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3513266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06DF8E-80EB-0953-0FA3-9E266A0757F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1705C9C-59F5-E8A4-68AA-542977F3E38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2397324-4073-8D26-38B3-42A357065D1F}"/>
              </a:ext>
            </a:extLst>
          </p:cNvPr>
          <p:cNvSpPr>
            <a:spLocks noGrp="1"/>
          </p:cNvSpPr>
          <p:nvPr>
            <p:ph type="dt" sz="half" idx="10"/>
          </p:nvPr>
        </p:nvSpPr>
        <p:spPr/>
        <p:txBody>
          <a:bodyPr/>
          <a:lstStyle/>
          <a:p>
            <a:fld id="{61D6C53A-3428-4D69-9B71-56871140BAA5}" type="datetimeFigureOut">
              <a:rPr lang="es-ES" smtClean="0"/>
              <a:t>09/01/2025</a:t>
            </a:fld>
            <a:endParaRPr lang="es-ES"/>
          </a:p>
        </p:txBody>
      </p:sp>
      <p:sp>
        <p:nvSpPr>
          <p:cNvPr id="5" name="Marcador de pie de página 4">
            <a:extLst>
              <a:ext uri="{FF2B5EF4-FFF2-40B4-BE49-F238E27FC236}">
                <a16:creationId xmlns:a16="http://schemas.microsoft.com/office/drawing/2014/main" id="{0C9156E1-8439-74E8-D987-A44CD0971B6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EA46D9A-5E51-C4CC-A843-88FD3B07E0B9}"/>
              </a:ext>
            </a:extLst>
          </p:cNvPr>
          <p:cNvSpPr>
            <a:spLocks noGrp="1"/>
          </p:cNvSpPr>
          <p:nvPr>
            <p:ph type="sldNum" sz="quarter" idx="12"/>
          </p:nvPr>
        </p:nvSpPr>
        <p:spPr/>
        <p:txBody>
          <a:bodyPr/>
          <a:lstStyle/>
          <a:p>
            <a:fld id="{E33F2205-3DFA-4F57-BAA4-E10BA26BC8F1}" type="slidenum">
              <a:rPr lang="es-ES" smtClean="0"/>
              <a:t>‹Nº›</a:t>
            </a:fld>
            <a:endParaRPr lang="es-ES"/>
          </a:p>
        </p:txBody>
      </p:sp>
    </p:spTree>
    <p:extLst>
      <p:ext uri="{BB962C8B-B14F-4D97-AF65-F5344CB8AC3E}">
        <p14:creationId xmlns:p14="http://schemas.microsoft.com/office/powerpoint/2010/main" val="1129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7FA1B5-D556-9768-AC1B-C7D845A8E3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C5EC2EC-A1FA-5F18-BBFA-007536E15FA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8C8CDAE-F677-1CD8-DB4A-202E2D05334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DE26B94-7E34-C307-C862-54B1BF586F39}"/>
              </a:ext>
            </a:extLst>
          </p:cNvPr>
          <p:cNvSpPr>
            <a:spLocks noGrp="1"/>
          </p:cNvSpPr>
          <p:nvPr>
            <p:ph type="dt" sz="half" idx="10"/>
          </p:nvPr>
        </p:nvSpPr>
        <p:spPr/>
        <p:txBody>
          <a:bodyPr/>
          <a:lstStyle/>
          <a:p>
            <a:fld id="{61D6C53A-3428-4D69-9B71-56871140BAA5}" type="datetimeFigureOut">
              <a:rPr lang="es-ES" smtClean="0"/>
              <a:t>09/01/2025</a:t>
            </a:fld>
            <a:endParaRPr lang="es-ES"/>
          </a:p>
        </p:txBody>
      </p:sp>
      <p:sp>
        <p:nvSpPr>
          <p:cNvPr id="6" name="Marcador de pie de página 5">
            <a:extLst>
              <a:ext uri="{FF2B5EF4-FFF2-40B4-BE49-F238E27FC236}">
                <a16:creationId xmlns:a16="http://schemas.microsoft.com/office/drawing/2014/main" id="{FBCFA434-FA30-D9B1-FA31-7773AE33D26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AC36D9B-E063-355F-DD25-C99E787AE6EE}"/>
              </a:ext>
            </a:extLst>
          </p:cNvPr>
          <p:cNvSpPr>
            <a:spLocks noGrp="1"/>
          </p:cNvSpPr>
          <p:nvPr>
            <p:ph type="sldNum" sz="quarter" idx="12"/>
          </p:nvPr>
        </p:nvSpPr>
        <p:spPr/>
        <p:txBody>
          <a:bodyPr/>
          <a:lstStyle/>
          <a:p>
            <a:fld id="{E33F2205-3DFA-4F57-BAA4-E10BA26BC8F1}" type="slidenum">
              <a:rPr lang="es-ES" smtClean="0"/>
              <a:t>‹Nº›</a:t>
            </a:fld>
            <a:endParaRPr lang="es-ES"/>
          </a:p>
        </p:txBody>
      </p:sp>
    </p:spTree>
    <p:extLst>
      <p:ext uri="{BB962C8B-B14F-4D97-AF65-F5344CB8AC3E}">
        <p14:creationId xmlns:p14="http://schemas.microsoft.com/office/powerpoint/2010/main" val="362102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618BD9-3717-53DC-8F9F-77024201E0B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067446B-1B84-C503-F87B-1F882A7A51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6C9BEFB-5E65-DFE9-2261-AAB30910E17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1355631-E442-F1A4-487F-7B0CD056DE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7DCD248-C6BA-9ED4-D57A-AB244FBA3E6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509AB36-F825-F51A-2E6E-00A46D961DCD}"/>
              </a:ext>
            </a:extLst>
          </p:cNvPr>
          <p:cNvSpPr>
            <a:spLocks noGrp="1"/>
          </p:cNvSpPr>
          <p:nvPr>
            <p:ph type="dt" sz="half" idx="10"/>
          </p:nvPr>
        </p:nvSpPr>
        <p:spPr/>
        <p:txBody>
          <a:bodyPr/>
          <a:lstStyle/>
          <a:p>
            <a:fld id="{61D6C53A-3428-4D69-9B71-56871140BAA5}" type="datetimeFigureOut">
              <a:rPr lang="es-ES" smtClean="0"/>
              <a:t>09/01/2025</a:t>
            </a:fld>
            <a:endParaRPr lang="es-ES"/>
          </a:p>
        </p:txBody>
      </p:sp>
      <p:sp>
        <p:nvSpPr>
          <p:cNvPr id="8" name="Marcador de pie de página 7">
            <a:extLst>
              <a:ext uri="{FF2B5EF4-FFF2-40B4-BE49-F238E27FC236}">
                <a16:creationId xmlns:a16="http://schemas.microsoft.com/office/drawing/2014/main" id="{584639A2-46C5-C275-0DCA-BC7A9E4E142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C19F27D-4144-B003-1192-0914F888131C}"/>
              </a:ext>
            </a:extLst>
          </p:cNvPr>
          <p:cNvSpPr>
            <a:spLocks noGrp="1"/>
          </p:cNvSpPr>
          <p:nvPr>
            <p:ph type="sldNum" sz="quarter" idx="12"/>
          </p:nvPr>
        </p:nvSpPr>
        <p:spPr/>
        <p:txBody>
          <a:bodyPr/>
          <a:lstStyle/>
          <a:p>
            <a:fld id="{E33F2205-3DFA-4F57-BAA4-E10BA26BC8F1}" type="slidenum">
              <a:rPr lang="es-ES" smtClean="0"/>
              <a:t>‹Nº›</a:t>
            </a:fld>
            <a:endParaRPr lang="es-ES"/>
          </a:p>
        </p:txBody>
      </p:sp>
    </p:spTree>
    <p:extLst>
      <p:ext uri="{BB962C8B-B14F-4D97-AF65-F5344CB8AC3E}">
        <p14:creationId xmlns:p14="http://schemas.microsoft.com/office/powerpoint/2010/main" val="157675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A9A713-B59B-B45E-A581-268CFF9ACA7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B070D83-7705-F11D-BC0F-0330F07A3149}"/>
              </a:ext>
            </a:extLst>
          </p:cNvPr>
          <p:cNvSpPr>
            <a:spLocks noGrp="1"/>
          </p:cNvSpPr>
          <p:nvPr>
            <p:ph type="dt" sz="half" idx="10"/>
          </p:nvPr>
        </p:nvSpPr>
        <p:spPr/>
        <p:txBody>
          <a:bodyPr/>
          <a:lstStyle/>
          <a:p>
            <a:fld id="{61D6C53A-3428-4D69-9B71-56871140BAA5}" type="datetimeFigureOut">
              <a:rPr lang="es-ES" smtClean="0"/>
              <a:t>09/01/2025</a:t>
            </a:fld>
            <a:endParaRPr lang="es-ES"/>
          </a:p>
        </p:txBody>
      </p:sp>
      <p:sp>
        <p:nvSpPr>
          <p:cNvPr id="4" name="Marcador de pie de página 3">
            <a:extLst>
              <a:ext uri="{FF2B5EF4-FFF2-40B4-BE49-F238E27FC236}">
                <a16:creationId xmlns:a16="http://schemas.microsoft.com/office/drawing/2014/main" id="{8584272A-15FC-8DB8-C9ED-66660A01E92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6983B5-FFE0-B1A3-8576-4C6961B7E611}"/>
              </a:ext>
            </a:extLst>
          </p:cNvPr>
          <p:cNvSpPr>
            <a:spLocks noGrp="1"/>
          </p:cNvSpPr>
          <p:nvPr>
            <p:ph type="sldNum" sz="quarter" idx="12"/>
          </p:nvPr>
        </p:nvSpPr>
        <p:spPr/>
        <p:txBody>
          <a:bodyPr/>
          <a:lstStyle/>
          <a:p>
            <a:fld id="{E33F2205-3DFA-4F57-BAA4-E10BA26BC8F1}" type="slidenum">
              <a:rPr lang="es-ES" smtClean="0"/>
              <a:t>‹Nº›</a:t>
            </a:fld>
            <a:endParaRPr lang="es-ES"/>
          </a:p>
        </p:txBody>
      </p:sp>
    </p:spTree>
    <p:extLst>
      <p:ext uri="{BB962C8B-B14F-4D97-AF65-F5344CB8AC3E}">
        <p14:creationId xmlns:p14="http://schemas.microsoft.com/office/powerpoint/2010/main" val="412529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1801310-C13C-49E0-F614-F8933762CA52}"/>
              </a:ext>
            </a:extLst>
          </p:cNvPr>
          <p:cNvSpPr>
            <a:spLocks noGrp="1"/>
          </p:cNvSpPr>
          <p:nvPr>
            <p:ph type="dt" sz="half" idx="10"/>
          </p:nvPr>
        </p:nvSpPr>
        <p:spPr/>
        <p:txBody>
          <a:bodyPr/>
          <a:lstStyle/>
          <a:p>
            <a:fld id="{61D6C53A-3428-4D69-9B71-56871140BAA5}" type="datetimeFigureOut">
              <a:rPr lang="es-ES" smtClean="0"/>
              <a:t>09/01/2025</a:t>
            </a:fld>
            <a:endParaRPr lang="es-ES"/>
          </a:p>
        </p:txBody>
      </p:sp>
      <p:sp>
        <p:nvSpPr>
          <p:cNvPr id="3" name="Marcador de pie de página 2">
            <a:extLst>
              <a:ext uri="{FF2B5EF4-FFF2-40B4-BE49-F238E27FC236}">
                <a16:creationId xmlns:a16="http://schemas.microsoft.com/office/drawing/2014/main" id="{CD084389-6B4C-F0F1-D8E7-FF62463F27C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7BC7337-E1FC-C28A-8DE2-E745D88A51E2}"/>
              </a:ext>
            </a:extLst>
          </p:cNvPr>
          <p:cNvSpPr>
            <a:spLocks noGrp="1"/>
          </p:cNvSpPr>
          <p:nvPr>
            <p:ph type="sldNum" sz="quarter" idx="12"/>
          </p:nvPr>
        </p:nvSpPr>
        <p:spPr/>
        <p:txBody>
          <a:bodyPr/>
          <a:lstStyle/>
          <a:p>
            <a:fld id="{E33F2205-3DFA-4F57-BAA4-E10BA26BC8F1}" type="slidenum">
              <a:rPr lang="es-ES" smtClean="0"/>
              <a:t>‹Nº›</a:t>
            </a:fld>
            <a:endParaRPr lang="es-ES"/>
          </a:p>
        </p:txBody>
      </p:sp>
    </p:spTree>
    <p:extLst>
      <p:ext uri="{BB962C8B-B14F-4D97-AF65-F5344CB8AC3E}">
        <p14:creationId xmlns:p14="http://schemas.microsoft.com/office/powerpoint/2010/main" val="187387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29AA2F-49FD-6521-7297-0EF93F100DC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BA4EE5F-09C1-47CF-93AE-26F1E4BE70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71CCE67-F66E-4655-1594-5CA901ED32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B80DE81-A119-792D-1A98-1138A5679EDD}"/>
              </a:ext>
            </a:extLst>
          </p:cNvPr>
          <p:cNvSpPr>
            <a:spLocks noGrp="1"/>
          </p:cNvSpPr>
          <p:nvPr>
            <p:ph type="dt" sz="half" idx="10"/>
          </p:nvPr>
        </p:nvSpPr>
        <p:spPr/>
        <p:txBody>
          <a:bodyPr/>
          <a:lstStyle/>
          <a:p>
            <a:fld id="{61D6C53A-3428-4D69-9B71-56871140BAA5}" type="datetimeFigureOut">
              <a:rPr lang="es-ES" smtClean="0"/>
              <a:t>09/01/2025</a:t>
            </a:fld>
            <a:endParaRPr lang="es-ES"/>
          </a:p>
        </p:txBody>
      </p:sp>
      <p:sp>
        <p:nvSpPr>
          <p:cNvPr id="6" name="Marcador de pie de página 5">
            <a:extLst>
              <a:ext uri="{FF2B5EF4-FFF2-40B4-BE49-F238E27FC236}">
                <a16:creationId xmlns:a16="http://schemas.microsoft.com/office/drawing/2014/main" id="{34FED838-AFCB-1FC3-8893-EDB8B80E348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0217784-9C97-0EC0-C5AC-157DEC694B37}"/>
              </a:ext>
            </a:extLst>
          </p:cNvPr>
          <p:cNvSpPr>
            <a:spLocks noGrp="1"/>
          </p:cNvSpPr>
          <p:nvPr>
            <p:ph type="sldNum" sz="quarter" idx="12"/>
          </p:nvPr>
        </p:nvSpPr>
        <p:spPr/>
        <p:txBody>
          <a:bodyPr/>
          <a:lstStyle/>
          <a:p>
            <a:fld id="{E33F2205-3DFA-4F57-BAA4-E10BA26BC8F1}" type="slidenum">
              <a:rPr lang="es-ES" smtClean="0"/>
              <a:t>‹Nº›</a:t>
            </a:fld>
            <a:endParaRPr lang="es-ES"/>
          </a:p>
        </p:txBody>
      </p:sp>
    </p:spTree>
    <p:extLst>
      <p:ext uri="{BB962C8B-B14F-4D97-AF65-F5344CB8AC3E}">
        <p14:creationId xmlns:p14="http://schemas.microsoft.com/office/powerpoint/2010/main" val="2948499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D8BE2B-0355-03DD-EC96-507CFC90E87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62DF965-D99C-A16D-3452-EFE69ECBC1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CBD7AD4-38BA-0030-A153-265371A341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D2FED40-7C50-710F-CF32-EE451981DDBA}"/>
              </a:ext>
            </a:extLst>
          </p:cNvPr>
          <p:cNvSpPr>
            <a:spLocks noGrp="1"/>
          </p:cNvSpPr>
          <p:nvPr>
            <p:ph type="dt" sz="half" idx="10"/>
          </p:nvPr>
        </p:nvSpPr>
        <p:spPr/>
        <p:txBody>
          <a:bodyPr/>
          <a:lstStyle/>
          <a:p>
            <a:fld id="{61D6C53A-3428-4D69-9B71-56871140BAA5}" type="datetimeFigureOut">
              <a:rPr lang="es-ES" smtClean="0"/>
              <a:t>09/01/2025</a:t>
            </a:fld>
            <a:endParaRPr lang="es-ES"/>
          </a:p>
        </p:txBody>
      </p:sp>
      <p:sp>
        <p:nvSpPr>
          <p:cNvPr id="6" name="Marcador de pie de página 5">
            <a:extLst>
              <a:ext uri="{FF2B5EF4-FFF2-40B4-BE49-F238E27FC236}">
                <a16:creationId xmlns:a16="http://schemas.microsoft.com/office/drawing/2014/main" id="{C7C782FD-59EC-59A8-E63F-02815C0FDE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C0077E3-9E52-1B4A-AB76-FCE2FF8A6993}"/>
              </a:ext>
            </a:extLst>
          </p:cNvPr>
          <p:cNvSpPr>
            <a:spLocks noGrp="1"/>
          </p:cNvSpPr>
          <p:nvPr>
            <p:ph type="sldNum" sz="quarter" idx="12"/>
          </p:nvPr>
        </p:nvSpPr>
        <p:spPr/>
        <p:txBody>
          <a:bodyPr/>
          <a:lstStyle/>
          <a:p>
            <a:fld id="{E33F2205-3DFA-4F57-BAA4-E10BA26BC8F1}" type="slidenum">
              <a:rPr lang="es-ES" smtClean="0"/>
              <a:t>‹Nº›</a:t>
            </a:fld>
            <a:endParaRPr lang="es-ES"/>
          </a:p>
        </p:txBody>
      </p:sp>
    </p:spTree>
    <p:extLst>
      <p:ext uri="{BB962C8B-B14F-4D97-AF65-F5344CB8AC3E}">
        <p14:creationId xmlns:p14="http://schemas.microsoft.com/office/powerpoint/2010/main" val="305151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E5E285A-CCD3-F1ED-A4E6-8C1C7C1CAE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94744D3-B063-4DA4-2C0E-DA5A7E4756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9D59987-8763-9F61-EDA6-7B577A95D3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1D6C53A-3428-4D69-9B71-56871140BAA5}" type="datetimeFigureOut">
              <a:rPr lang="es-ES" smtClean="0"/>
              <a:t>09/01/2025</a:t>
            </a:fld>
            <a:endParaRPr lang="es-ES"/>
          </a:p>
        </p:txBody>
      </p:sp>
      <p:sp>
        <p:nvSpPr>
          <p:cNvPr id="5" name="Marcador de pie de página 4">
            <a:extLst>
              <a:ext uri="{FF2B5EF4-FFF2-40B4-BE49-F238E27FC236}">
                <a16:creationId xmlns:a16="http://schemas.microsoft.com/office/drawing/2014/main" id="{CFA8C94B-F53A-1916-F8B8-ECC9C16A4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1A206D6-8C7B-4631-041C-1ADDB507B8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3F2205-3DFA-4F57-BAA4-E10BA26BC8F1}" type="slidenum">
              <a:rPr lang="es-ES" smtClean="0"/>
              <a:t>‹Nº›</a:t>
            </a:fld>
            <a:endParaRPr lang="es-ES"/>
          </a:p>
        </p:txBody>
      </p:sp>
    </p:spTree>
    <p:extLst>
      <p:ext uri="{BB962C8B-B14F-4D97-AF65-F5344CB8AC3E}">
        <p14:creationId xmlns:p14="http://schemas.microsoft.com/office/powerpoint/2010/main" val="2548543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D05B8B6-2961-D511-9BDA-A776326878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555388F-4A3D-D510-33FE-F66C712DF3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E0D3527-DE3C-ECF3-5142-BFDA39AFD8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929F3A-2378-4582-B104-31C68F6FE3B5}" type="datetimeFigureOut">
              <a:rPr lang="es-ES" smtClean="0"/>
              <a:t>09/01/2025</a:t>
            </a:fld>
            <a:endParaRPr lang="es-ES"/>
          </a:p>
        </p:txBody>
      </p:sp>
      <p:sp>
        <p:nvSpPr>
          <p:cNvPr id="5" name="Marcador de pie de página 4">
            <a:extLst>
              <a:ext uri="{FF2B5EF4-FFF2-40B4-BE49-F238E27FC236}">
                <a16:creationId xmlns:a16="http://schemas.microsoft.com/office/drawing/2014/main" id="{C66A085A-AF03-6121-2884-074590F3D2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BC0A4EC-9E15-D854-7C8D-7AD9B54395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630AEF-3586-442E-9931-F987D0655E54}" type="slidenum">
              <a:rPr lang="es-ES" smtClean="0"/>
              <a:t>‹Nº›</a:t>
            </a:fld>
            <a:endParaRPr lang="es-ES"/>
          </a:p>
        </p:txBody>
      </p:sp>
    </p:spTree>
    <p:extLst>
      <p:ext uri="{BB962C8B-B14F-4D97-AF65-F5344CB8AC3E}">
        <p14:creationId xmlns:p14="http://schemas.microsoft.com/office/powerpoint/2010/main" val="41310029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3.jpeg"/></Relationships>
</file>

<file path=ppt/slides/_rels/slide1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4.jpeg"/></Relationships>
</file>

<file path=ppt/slides/_rels/slide9.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C6DCC0-4237-4297-4470-9F26E566FE6C}"/>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Un hombre y una mujer sentados en una cama&#10;&#10;Descripción generada automáticamente con confianza baja">
            <a:extLst>
              <a:ext uri="{FF2B5EF4-FFF2-40B4-BE49-F238E27FC236}">
                <a16:creationId xmlns:a16="http://schemas.microsoft.com/office/drawing/2014/main" id="{FA4FF8A5-0C35-E2E1-21F6-29F32255D52C}"/>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p:blipFill>
        <p:spPr>
          <a:xfrm>
            <a:off x="20" y="1114604"/>
            <a:ext cx="6400781" cy="5743396"/>
          </a:xfrm>
          <a:prstGeom prst="rect">
            <a:avLst/>
          </a:prstGeom>
          <a:effectLst>
            <a:softEdge rad="63500"/>
          </a:effectLst>
        </p:spPr>
      </p:pic>
      <p:pic>
        <p:nvPicPr>
          <p:cNvPr id="3" name="Imagen 2" descr="Imagen que contiene ropa, persona, hombre, vestido&#10;&#10;Descripción generada automáticamente">
            <a:extLst>
              <a:ext uri="{FF2B5EF4-FFF2-40B4-BE49-F238E27FC236}">
                <a16:creationId xmlns:a16="http://schemas.microsoft.com/office/drawing/2014/main" id="{E7794CB1-9159-1108-2E66-8DEF013F7F60}"/>
              </a:ext>
            </a:extLst>
          </p:cNvPr>
          <p:cNvPicPr>
            <a:picLocks noGrp="1" noRot="1" noChangeAspect="1" noMove="1" noResize="1" noEditPoints="1" noAdjustHandles="1" noChangeArrowheads="1" noChangeShapeType="1" noCrop="1"/>
          </p:cNvPicPr>
          <p:nvPr/>
        </p:nvPicPr>
        <p:blipFill rotWithShape="1">
          <a:blip r:embed="rId5" cstate="email">
            <a:extLst>
              <a:ext uri="{28A0092B-C50C-407E-A947-70E740481C1C}">
                <a14:useLocalDpi xmlns:a14="http://schemas.microsoft.com/office/drawing/2010/main"/>
              </a:ext>
            </a:extLst>
          </a:blip>
          <a:srcRect/>
          <a:stretch/>
        </p:blipFill>
        <p:spPr>
          <a:xfrm>
            <a:off x="6591299" y="1"/>
            <a:ext cx="5600701" cy="6857999"/>
          </a:xfrm>
          <a:prstGeom prst="rect">
            <a:avLst/>
          </a:prstGeom>
          <a:effectLst>
            <a:softEdge rad="63500"/>
          </a:effectLst>
        </p:spPr>
      </p:pic>
      <p:sp>
        <p:nvSpPr>
          <p:cNvPr id="2" name="CuadroTexto 1">
            <a:extLst>
              <a:ext uri="{FF2B5EF4-FFF2-40B4-BE49-F238E27FC236}">
                <a16:creationId xmlns:a16="http://schemas.microsoft.com/office/drawing/2014/main" id="{C5269443-53E6-DFB5-2DC4-F91B7C0A3BDC}"/>
              </a:ext>
            </a:extLst>
          </p:cNvPr>
          <p:cNvSpPr txBox="1"/>
          <p:nvPr/>
        </p:nvSpPr>
        <p:spPr>
          <a:xfrm>
            <a:off x="-1" y="-38100"/>
            <a:ext cx="6663448" cy="1200329"/>
          </a:xfrm>
          <a:prstGeom prst="rect">
            <a:avLst/>
          </a:prstGeom>
          <a:noFill/>
        </p:spPr>
        <p:txBody>
          <a:bodyPr wrap="square" rtlCol="0">
            <a:spAutoFit/>
          </a:bodyPr>
          <a:lstStyle/>
          <a:p>
            <a:pPr algn="ctr"/>
            <a:r>
              <a:rPr lang="en" sz="3600" b="1" dirty="0">
                <a:ln w="10160">
                  <a:solidFill>
                    <a:srgbClr val="FFFF00"/>
                  </a:solidFill>
                  <a:prstDash val="solid"/>
                </a:ln>
                <a:solidFill>
                  <a:srgbClr val="FFFFFF"/>
                </a:solidFill>
                <a:effectLst>
                  <a:outerShdw blurRad="38100" dist="38100" dir="5400000" algn="tl" rotWithShape="0">
                    <a:srgbClr val="97E4FF"/>
                  </a:outerShdw>
                </a:effectLst>
              </a:rPr>
              <a:t>GOD IS PASSIONATE </a:t>
            </a:r>
            <a:br>
              <a:rPr lang="es-ES" sz="3600" b="1" dirty="0">
                <a:ln w="10160">
                  <a:solidFill>
                    <a:srgbClr val="FFFF00"/>
                  </a:solidFill>
                  <a:prstDash val="solid"/>
                </a:ln>
                <a:solidFill>
                  <a:srgbClr val="FFFFFF"/>
                </a:solidFill>
                <a:effectLst>
                  <a:outerShdw blurRad="38100" dist="38100" dir="5400000" algn="tl" rotWithShape="0">
                    <a:srgbClr val="97E4FF"/>
                  </a:outerShdw>
                </a:effectLst>
              </a:rPr>
            </a:br>
            <a:r>
              <a:rPr lang="en" sz="3600" b="1" dirty="0">
                <a:ln w="10160">
                  <a:solidFill>
                    <a:srgbClr val="FFFF00"/>
                  </a:solidFill>
                  <a:prstDash val="solid"/>
                </a:ln>
                <a:solidFill>
                  <a:srgbClr val="FFFFFF"/>
                </a:solidFill>
                <a:effectLst>
                  <a:outerShdw blurRad="38100" dist="38100" dir="5400000" algn="tl" rotWithShape="0">
                    <a:srgbClr val="97E4FF"/>
                  </a:outerShdw>
                </a:effectLst>
              </a:rPr>
              <a:t>AND COMPASSIONATE</a:t>
            </a:r>
          </a:p>
        </p:txBody>
      </p:sp>
      <p:sp>
        <p:nvSpPr>
          <p:cNvPr id="6" name="CuadroTexto 5">
            <a:extLst>
              <a:ext uri="{FF2B5EF4-FFF2-40B4-BE49-F238E27FC236}">
                <a16:creationId xmlns:a16="http://schemas.microsoft.com/office/drawing/2014/main" id="{1AD301F8-A040-FD73-A288-770605E0DE0A}"/>
              </a:ext>
            </a:extLst>
          </p:cNvPr>
          <p:cNvSpPr txBox="1"/>
          <p:nvPr/>
        </p:nvSpPr>
        <p:spPr>
          <a:xfrm>
            <a:off x="6591299" y="6499989"/>
            <a:ext cx="5600681" cy="338554"/>
          </a:xfrm>
          <a:prstGeom prst="rect">
            <a:avLst/>
          </a:prstGeom>
          <a:noFill/>
        </p:spPr>
        <p:txBody>
          <a:bodyPr wrap="square" rtlCol="0">
            <a:spAutoFit/>
          </a:bodyPr>
          <a:lstStyle/>
          <a:p>
            <a:pPr algn="ctr"/>
            <a:r>
              <a:rPr lang="en" sz="1600" b="1" dirty="0">
                <a:solidFill>
                  <a:srgbClr val="E9D7DE"/>
                </a:solidFill>
                <a:effectLst>
                  <a:outerShdw blurRad="38100" dist="38100" dir="2700000" algn="tl">
                    <a:srgbClr val="000000">
                      <a:alpha val="43137"/>
                    </a:srgbClr>
                  </a:outerShdw>
                </a:effectLst>
              </a:rPr>
              <a:t>Lesson 4 for January 25, 2025</a:t>
            </a:r>
          </a:p>
        </p:txBody>
      </p:sp>
    </p:spTree>
    <p:extLst>
      <p:ext uri="{BB962C8B-B14F-4D97-AF65-F5344CB8AC3E}">
        <p14:creationId xmlns:p14="http://schemas.microsoft.com/office/powerpoint/2010/main" val="1685402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44981E8-D397-ECC5-64DC-153D2796F7BD}"/>
              </a:ext>
            </a:extLst>
          </p:cNvPr>
          <p:cNvSpPr txBox="1"/>
          <p:nvPr/>
        </p:nvSpPr>
        <p:spPr>
          <a:xfrm>
            <a:off x="184824" y="233625"/>
            <a:ext cx="7451387" cy="5991064"/>
          </a:xfrm>
          <a:prstGeom prst="rect">
            <a:avLst/>
          </a:prstGeom>
          <a:noFill/>
        </p:spPr>
        <p:txBody>
          <a:bodyPr wrap="square">
            <a:spAutoFit/>
            <a:scene3d>
              <a:camera prst="orthographicFront"/>
              <a:lightRig rig="threePt" dir="t"/>
            </a:scene3d>
            <a:sp3d extrusionH="57150">
              <a:bevelT w="38100" h="38100" prst="relaxedInset"/>
            </a:sp3d>
          </a:bodyPr>
          <a:lstStyle>
            <a:defPPr>
              <a:defRPr lang="es-ES"/>
            </a:defPPr>
            <a:lvl1pPr algn="ctr">
              <a:defRPr sz="8000" b="1">
                <a:ln w="15875">
                  <a:solidFill>
                    <a:schemeClr val="accent2"/>
                  </a:solidFill>
                  <a:prstDash val="solid"/>
                </a:ln>
                <a:solidFill>
                  <a:srgbClr val="FFFFFF"/>
                </a:solidFill>
                <a:effectLst>
                  <a:outerShdw dist="38100" dir="2700000" algn="tl" rotWithShape="0">
                    <a:schemeClr val="accent2"/>
                  </a:outerShdw>
                </a:effectLst>
              </a:defRPr>
            </a:lvl1pPr>
          </a:lstStyle>
          <a:p>
            <a:pPr>
              <a:lnSpc>
                <a:spcPct val="150000"/>
              </a:lnSpc>
            </a:pPr>
            <a:r>
              <a:rPr lang="en" sz="8800" spc="300" dirty="0">
                <a:ln w="15875">
                  <a:solidFill>
                    <a:schemeClr val="accent1">
                      <a:lumMod val="75000"/>
                    </a:schemeClr>
                  </a:solidFill>
                  <a:prstDash val="solid"/>
                </a:ln>
                <a:effectLst>
                  <a:outerShdw dist="38100" dir="2700000" algn="tl" rotWithShape="0">
                    <a:schemeClr val="accent1">
                      <a:lumMod val="75000"/>
                    </a:schemeClr>
                  </a:outerShdw>
                </a:effectLst>
              </a:rPr>
              <a:t>WHAT IS GOD JEALOUS OF?</a:t>
            </a:r>
          </a:p>
        </p:txBody>
      </p:sp>
    </p:spTree>
    <p:extLst>
      <p:ext uri="{BB962C8B-B14F-4D97-AF65-F5344CB8AC3E}">
        <p14:creationId xmlns:p14="http://schemas.microsoft.com/office/powerpoint/2010/main" val="5830280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D5102B3-B305-2324-0C51-A98240886A20}"/>
            </a:ext>
          </a:extLst>
        </p:cNvPr>
        <p:cNvGrpSpPr/>
        <p:nvPr/>
      </p:nvGrpSpPr>
      <p:grpSpPr>
        <a:xfrm>
          <a:off x="0" y="0"/>
          <a:ext cx="0" cy="0"/>
          <a:chOff x="0" y="0"/>
          <a:chExt cx="0" cy="0"/>
        </a:xfrm>
      </p:grpSpPr>
      <p:cxnSp>
        <p:nvCxnSpPr>
          <p:cNvPr id="14" name="Conector recto 13">
            <a:extLst>
              <a:ext uri="{FF2B5EF4-FFF2-40B4-BE49-F238E27FC236}">
                <a16:creationId xmlns:a16="http://schemas.microsoft.com/office/drawing/2014/main" id="{0E17A439-83C5-DCCF-AD66-1D9402F4FA31}"/>
              </a:ext>
            </a:extLst>
          </p:cNvPr>
          <p:cNvCxnSpPr>
            <a:cxnSpLocks noGrp="1" noRot="1" noMove="1" noResize="1" noEditPoints="1" noAdjustHandles="1" noChangeArrowheads="1" noChangeShapeType="1"/>
          </p:cNvCxnSpPr>
          <p:nvPr/>
        </p:nvCxnSpPr>
        <p:spPr>
          <a:xfrm>
            <a:off x="5381625" y="0"/>
            <a:ext cx="0" cy="1209675"/>
          </a:xfrm>
          <a:prstGeom prst="line">
            <a:avLst/>
          </a:prstGeom>
          <a:ln w="76200">
            <a:solidFill>
              <a:schemeClr val="bg1"/>
            </a:solidFill>
          </a:ln>
        </p:spPr>
        <p:style>
          <a:lnRef idx="2">
            <a:schemeClr val="accent1"/>
          </a:lnRef>
          <a:fillRef idx="0">
            <a:schemeClr val="accent1"/>
          </a:fillRef>
          <a:effectRef idx="1">
            <a:schemeClr val="accent1"/>
          </a:effectRef>
          <a:fontRef idx="minor">
            <a:schemeClr val="tx1"/>
          </a:fontRef>
        </p:style>
      </p:cxnSp>
      <p:sp>
        <p:nvSpPr>
          <p:cNvPr id="5" name="CuadroTexto 4">
            <a:extLst>
              <a:ext uri="{FF2B5EF4-FFF2-40B4-BE49-F238E27FC236}">
                <a16:creationId xmlns:a16="http://schemas.microsoft.com/office/drawing/2014/main" id="{8BA59E29-06E1-AC17-BF14-A69CE7652F6A}"/>
              </a:ext>
            </a:extLst>
          </p:cNvPr>
          <p:cNvSpPr txBox="1"/>
          <p:nvPr/>
        </p:nvSpPr>
        <p:spPr>
          <a:xfrm>
            <a:off x="5395910" y="9346"/>
            <a:ext cx="6767513" cy="1200329"/>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1">
                    <a:lumMod val="50000"/>
                  </a:schemeClr>
                </a:solidFill>
                <a:latin typeface="Comic Sans MS" panose="030F0702030302020204" pitchFamily="66" charset="0"/>
              </a:rPr>
              <a:t>“</a:t>
            </a:r>
            <a:r>
              <a:rPr lang="en-US" b="1" dirty="0">
                <a:solidFill>
                  <a:schemeClr val="accent1">
                    <a:lumMod val="50000"/>
                  </a:schemeClr>
                </a:solidFill>
                <a:latin typeface="Comic Sans MS" panose="030F0702030302020204" pitchFamily="66" charset="0"/>
              </a:rPr>
              <a:t>The Lord is a jealous and avenging God; the Lord takes vengeance and is filled with wrath. The Lord takes vengeance on his foes and vents his wrath against                his enemies </a:t>
            </a:r>
            <a:r>
              <a:rPr lang="en" b="1" dirty="0">
                <a:solidFill>
                  <a:schemeClr val="accent1">
                    <a:lumMod val="50000"/>
                  </a:schemeClr>
                </a:solidFill>
                <a:latin typeface="Comic Sans MS" panose="030F0702030302020204" pitchFamily="66" charset="0"/>
              </a:rPr>
              <a:t>” </a:t>
            </a:r>
            <a:r>
              <a:rPr lang="en" sz="1400" b="1" dirty="0">
                <a:solidFill>
                  <a:schemeClr val="accent1">
                    <a:lumMod val="50000"/>
                  </a:schemeClr>
                </a:solidFill>
                <a:latin typeface="Comic Sans MS" panose="030F0702030302020204" pitchFamily="66" charset="0"/>
              </a:rPr>
              <a:t>(Nahum 1:2)</a:t>
            </a:r>
          </a:p>
        </p:txBody>
      </p:sp>
      <p:sp>
        <p:nvSpPr>
          <p:cNvPr id="7" name="CuadroTexto 6">
            <a:extLst>
              <a:ext uri="{FF2B5EF4-FFF2-40B4-BE49-F238E27FC236}">
                <a16:creationId xmlns:a16="http://schemas.microsoft.com/office/drawing/2014/main" id="{CF4FB595-40C7-F793-3323-56CD6220FC4D}"/>
              </a:ext>
            </a:extLst>
          </p:cNvPr>
          <p:cNvSpPr txBox="1"/>
          <p:nvPr/>
        </p:nvSpPr>
        <p:spPr>
          <a:xfrm>
            <a:off x="114300" y="114984"/>
            <a:ext cx="5181600" cy="923330"/>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1">
                    <a:lumMod val="50000"/>
                  </a:schemeClr>
                </a:solidFill>
                <a:latin typeface="Comic Sans MS" panose="030F0702030302020204" pitchFamily="66" charset="0"/>
              </a:rPr>
              <a:t>“</a:t>
            </a:r>
            <a:r>
              <a:rPr lang="en-US" b="1" dirty="0">
                <a:solidFill>
                  <a:schemeClr val="accent1">
                    <a:lumMod val="50000"/>
                  </a:schemeClr>
                </a:solidFill>
                <a:latin typeface="Comic Sans MS" panose="030F0702030302020204" pitchFamily="66" charset="0"/>
              </a:rPr>
              <a:t>Do not worship any other god, for the Lord, whose name is Jealous, is a jealous God</a:t>
            </a:r>
            <a:r>
              <a:rPr lang="en" b="1" dirty="0">
                <a:solidFill>
                  <a:schemeClr val="accent1">
                    <a:lumMod val="50000"/>
                  </a:schemeClr>
                </a:solidFill>
                <a:latin typeface="Comic Sans MS" panose="030F0702030302020204" pitchFamily="66" charset="0"/>
              </a:rPr>
              <a:t>.” </a:t>
            </a:r>
            <a:r>
              <a:rPr lang="en" sz="1400" b="1" dirty="0">
                <a:solidFill>
                  <a:schemeClr val="accent1">
                    <a:lumMod val="50000"/>
                  </a:schemeClr>
                </a:solidFill>
                <a:latin typeface="Comic Sans MS" panose="030F0702030302020204" pitchFamily="66" charset="0"/>
              </a:rPr>
              <a:t>(Exodus 34:14)</a:t>
            </a:r>
          </a:p>
        </p:txBody>
      </p:sp>
      <p:sp>
        <p:nvSpPr>
          <p:cNvPr id="8" name="CuadroTexto 7">
            <a:extLst>
              <a:ext uri="{FF2B5EF4-FFF2-40B4-BE49-F238E27FC236}">
                <a16:creationId xmlns:a16="http://schemas.microsoft.com/office/drawing/2014/main" id="{EAFDCEE8-8159-1630-39BC-81E9C7C057F8}"/>
              </a:ext>
            </a:extLst>
          </p:cNvPr>
          <p:cNvSpPr txBox="1"/>
          <p:nvPr/>
        </p:nvSpPr>
        <p:spPr>
          <a:xfrm>
            <a:off x="352424" y="1209675"/>
            <a:ext cx="11725275" cy="400110"/>
          </a:xfrm>
          <a:prstGeom prst="rect">
            <a:avLst/>
          </a:prstGeom>
          <a:noFill/>
        </p:spPr>
        <p:txBody>
          <a:bodyPr wrap="square" rtlCol="0">
            <a:spAutoFit/>
          </a:bodyPr>
          <a:lstStyle/>
          <a:p>
            <a:pPr>
              <a:spcBef>
                <a:spcPts val="600"/>
              </a:spcBef>
            </a:pPr>
            <a:r>
              <a:rPr lang="en" sz="2000" b="1" dirty="0"/>
              <a:t>Jealousy, applied to people, has two aspects: one positive and one negative.</a:t>
            </a:r>
          </a:p>
        </p:txBody>
      </p:sp>
      <p:graphicFrame>
        <p:nvGraphicFramePr>
          <p:cNvPr id="10" name="Diagrama 9">
            <a:extLst>
              <a:ext uri="{FF2B5EF4-FFF2-40B4-BE49-F238E27FC236}">
                <a16:creationId xmlns:a16="http://schemas.microsoft.com/office/drawing/2014/main" id="{5D00D606-FDEB-17CC-3505-6A78EDF7FD95}"/>
              </a:ext>
            </a:extLst>
          </p:cNvPr>
          <p:cNvGraphicFramePr/>
          <p:nvPr>
            <p:extLst>
              <p:ext uri="{D42A27DB-BD31-4B8C-83A1-F6EECF244321}">
                <p14:modId xmlns:p14="http://schemas.microsoft.com/office/powerpoint/2010/main" val="1211565771"/>
              </p:ext>
            </p:extLst>
          </p:nvPr>
        </p:nvGraphicFramePr>
        <p:xfrm>
          <a:off x="3038474" y="1609785"/>
          <a:ext cx="6124577" cy="2675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uadroTexto 10">
            <a:extLst>
              <a:ext uri="{FF2B5EF4-FFF2-40B4-BE49-F238E27FC236}">
                <a16:creationId xmlns:a16="http://schemas.microsoft.com/office/drawing/2014/main" id="{2F3EAA9D-A425-9C18-E94E-96227EDA26E5}"/>
              </a:ext>
            </a:extLst>
          </p:cNvPr>
          <p:cNvSpPr txBox="1"/>
          <p:nvPr/>
        </p:nvSpPr>
        <p:spPr>
          <a:xfrm>
            <a:off x="19051" y="4285120"/>
            <a:ext cx="12191998" cy="707886"/>
          </a:xfrm>
          <a:prstGeom prst="rect">
            <a:avLst/>
          </a:prstGeom>
          <a:noFill/>
        </p:spPr>
        <p:txBody>
          <a:bodyPr wrap="square" rtlCol="0">
            <a:spAutoFit/>
          </a:bodyPr>
          <a:lstStyle/>
          <a:p>
            <a:pPr>
              <a:spcBef>
                <a:spcPts val="600"/>
              </a:spcBef>
            </a:pPr>
            <a:r>
              <a:rPr lang="en" sz="2000" b="1" dirty="0"/>
              <a:t>Divine jealousy is free of negative aspects in itself, although its consequences can be negative for those who are unfaithful to the love received (Nahum 1:2.)</a:t>
            </a:r>
          </a:p>
        </p:txBody>
      </p:sp>
      <p:pic>
        <p:nvPicPr>
          <p:cNvPr id="3" name="Imagen 2">
            <a:extLst>
              <a:ext uri="{FF2B5EF4-FFF2-40B4-BE49-F238E27FC236}">
                <a16:creationId xmlns:a16="http://schemas.microsoft.com/office/drawing/2014/main" id="{45916B69-8656-AEE3-7B1E-CAB5391462B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14300" y="1747124"/>
            <a:ext cx="2809875" cy="2400657"/>
          </a:xfrm>
          <a:prstGeom prst="round2DiagRect">
            <a:avLst>
              <a:gd name="adj1" fmla="val 1590"/>
              <a:gd name="adj2" fmla="val 16267"/>
            </a:avLst>
          </a:prstGeom>
          <a:ln w="28575" cap="sq">
            <a:solidFill>
              <a:schemeClr val="accent5"/>
            </a:solidFill>
            <a:miter lim="800000"/>
          </a:ln>
          <a:effectLst>
            <a:outerShdw blurRad="254000" algn="tl" rotWithShape="0">
              <a:srgbClr val="000000">
                <a:alpha val="43000"/>
              </a:srgbClr>
            </a:outerShdw>
          </a:effectLst>
        </p:spPr>
      </p:pic>
      <p:pic>
        <p:nvPicPr>
          <p:cNvPr id="6" name="Imagen 5" descr="Imagen que contiene mujer, hombre, tabla, parado&#10;&#10;Descripción generada automáticamente">
            <a:extLst>
              <a:ext uri="{FF2B5EF4-FFF2-40B4-BE49-F238E27FC236}">
                <a16:creationId xmlns:a16="http://schemas.microsoft.com/office/drawing/2014/main" id="{C9F69832-03CC-94CF-BE05-09A347F16B3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9282112" y="1747124"/>
            <a:ext cx="2809875" cy="2400657"/>
          </a:xfrm>
          <a:prstGeom prst="round2DiagRect">
            <a:avLst>
              <a:gd name="adj1" fmla="val 16667"/>
              <a:gd name="adj2" fmla="val 0"/>
            </a:avLst>
          </a:prstGeom>
          <a:ln w="28575" cap="sq">
            <a:solidFill>
              <a:schemeClr val="accent2">
                <a:lumMod val="75000"/>
              </a:schemeClr>
            </a:solidFill>
            <a:miter lim="800000"/>
          </a:ln>
          <a:effectLst>
            <a:outerShdw blurRad="254000" algn="tl" rotWithShape="0">
              <a:srgbClr val="000000">
                <a:alpha val="43000"/>
              </a:srgbClr>
            </a:outerShdw>
          </a:effectLst>
        </p:spPr>
      </p:pic>
      <p:sp>
        <p:nvSpPr>
          <p:cNvPr id="4" name="CuadroTexto 3">
            <a:extLst>
              <a:ext uri="{FF2B5EF4-FFF2-40B4-BE49-F238E27FC236}">
                <a16:creationId xmlns:a16="http://schemas.microsoft.com/office/drawing/2014/main" id="{04559DAB-080A-B394-8E76-8870991F61E9}"/>
              </a:ext>
            </a:extLst>
          </p:cNvPr>
          <p:cNvSpPr txBox="1"/>
          <p:nvPr/>
        </p:nvSpPr>
        <p:spPr>
          <a:xfrm>
            <a:off x="1" y="5958257"/>
            <a:ext cx="12191998" cy="707886"/>
          </a:xfrm>
          <a:prstGeom prst="rect">
            <a:avLst/>
          </a:prstGeom>
          <a:noFill/>
        </p:spPr>
        <p:txBody>
          <a:bodyPr wrap="square">
            <a:spAutoFit/>
          </a:bodyPr>
          <a:lstStyle/>
          <a:p>
            <a:pPr>
              <a:spcBef>
                <a:spcPts val="600"/>
              </a:spcBef>
            </a:pPr>
            <a:r>
              <a:rPr lang="en" sz="2000" b="1" dirty="0"/>
              <a:t>This same zeal is what led Paul to love the churches: “</a:t>
            </a:r>
            <a:r>
              <a:rPr lang="en-US" sz="2000" b="1" dirty="0"/>
              <a:t>I am jealous over you with godly jealousy: for I have espoused you to one husband, that I may present you as a chaste virgin to Christ</a:t>
            </a:r>
            <a:r>
              <a:rPr lang="en" sz="2000" b="1" dirty="0"/>
              <a:t>” (2Cor. 11:2.)</a:t>
            </a:r>
          </a:p>
        </p:txBody>
      </p:sp>
      <p:sp>
        <p:nvSpPr>
          <p:cNvPr id="12" name="CuadroTexto 11">
            <a:extLst>
              <a:ext uri="{FF2B5EF4-FFF2-40B4-BE49-F238E27FC236}">
                <a16:creationId xmlns:a16="http://schemas.microsoft.com/office/drawing/2014/main" id="{405B304A-A092-3DC5-BDF7-1F823D74EFE0}"/>
              </a:ext>
            </a:extLst>
          </p:cNvPr>
          <p:cNvSpPr txBox="1"/>
          <p:nvPr/>
        </p:nvSpPr>
        <p:spPr>
          <a:xfrm>
            <a:off x="0" y="4967800"/>
            <a:ext cx="12191999" cy="1015663"/>
          </a:xfrm>
          <a:prstGeom prst="rect">
            <a:avLst/>
          </a:prstGeom>
          <a:noFill/>
        </p:spPr>
        <p:txBody>
          <a:bodyPr wrap="square">
            <a:spAutoFit/>
          </a:bodyPr>
          <a:lstStyle/>
          <a:p>
            <a:pPr>
              <a:spcBef>
                <a:spcPts val="600"/>
              </a:spcBef>
            </a:pPr>
            <a:r>
              <a:rPr lang="en" sz="2000" b="1" dirty="0"/>
              <a:t>God's jealousy comes from a passionate love for us, like the love between spouses. It leads them to desire our good intensely. God's jealousy never comes from envy, nor is it capricious or without reason, but from the desire that He be our only God.</a:t>
            </a:r>
          </a:p>
        </p:txBody>
      </p:sp>
    </p:spTree>
    <p:extLst>
      <p:ext uri="{BB962C8B-B14F-4D97-AF65-F5344CB8AC3E}">
        <p14:creationId xmlns:p14="http://schemas.microsoft.com/office/powerpoint/2010/main" val="269886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10">
                                            <p:graphicEl>
                                              <a:dgm id="{551A1096-A9B8-44C5-9788-0A6CC19BC2B2}"/>
                                            </p:graphicEl>
                                          </p:spTgt>
                                        </p:tgtEl>
                                        <p:attrNameLst>
                                          <p:attrName>style.visibility</p:attrName>
                                        </p:attrNameLst>
                                      </p:cBhvr>
                                      <p:to>
                                        <p:strVal val="visible"/>
                                      </p:to>
                                    </p:set>
                                    <p:animEffect transition="in" filter="wipe(down)">
                                      <p:cBhvr>
                                        <p:cTn id="20" dur="145">
                                          <p:stCondLst>
                                            <p:cond delay="0"/>
                                          </p:stCondLst>
                                        </p:cTn>
                                        <p:tgtEl>
                                          <p:spTgt spid="10">
                                            <p:graphicEl>
                                              <a:dgm id="{551A1096-A9B8-44C5-9788-0A6CC19BC2B2}"/>
                                            </p:graphicEl>
                                          </p:spTgt>
                                        </p:tgtEl>
                                      </p:cBhvr>
                                    </p:animEffect>
                                    <p:anim calcmode="lin" valueType="num">
                                      <p:cBhvr>
                                        <p:cTn id="21" dur="456" tmFilter="0,0; 0.14,0.36; 0.43,0.73; 0.71,0.91; 1.0,1.0">
                                          <p:stCondLst>
                                            <p:cond delay="0"/>
                                          </p:stCondLst>
                                        </p:cTn>
                                        <p:tgtEl>
                                          <p:spTgt spid="10">
                                            <p:graphicEl>
                                              <a:dgm id="{551A1096-A9B8-44C5-9788-0A6CC19BC2B2}"/>
                                            </p:graphicEl>
                                          </p:spTgt>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10">
                                            <p:graphicEl>
                                              <a:dgm id="{551A1096-A9B8-44C5-9788-0A6CC19BC2B2}"/>
                                            </p:graphicEl>
                                          </p:spTgt>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10">
                                            <p:graphicEl>
                                              <a:dgm id="{551A1096-A9B8-44C5-9788-0A6CC19BC2B2}"/>
                                            </p:graphicEl>
                                          </p:spTgt>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10">
                                            <p:graphicEl>
                                              <a:dgm id="{551A1096-A9B8-44C5-9788-0A6CC19BC2B2}"/>
                                            </p:graphicEl>
                                          </p:spTgt>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10">
                                            <p:graphicEl>
                                              <a:dgm id="{551A1096-A9B8-44C5-9788-0A6CC19BC2B2}"/>
                                            </p:graphicEl>
                                          </p:spTgt>
                                        </p:tgtEl>
                                        <p:attrNameLst>
                                          <p:attrName>ppt_y</p:attrName>
                                        </p:attrNameLst>
                                      </p:cBhvr>
                                      <p:tavLst>
                                        <p:tav tm="0" fmla="#ppt_y-sin(pi*$)/81">
                                          <p:val>
                                            <p:fltVal val="0"/>
                                          </p:val>
                                        </p:tav>
                                        <p:tav tm="100000">
                                          <p:val>
                                            <p:fltVal val="1"/>
                                          </p:val>
                                        </p:tav>
                                      </p:tavLst>
                                    </p:anim>
                                    <p:animScale>
                                      <p:cBhvr>
                                        <p:cTn id="26" dur="7">
                                          <p:stCondLst>
                                            <p:cond delay="162"/>
                                          </p:stCondLst>
                                        </p:cTn>
                                        <p:tgtEl>
                                          <p:spTgt spid="10">
                                            <p:graphicEl>
                                              <a:dgm id="{551A1096-A9B8-44C5-9788-0A6CC19BC2B2}"/>
                                            </p:graphicEl>
                                          </p:spTgt>
                                        </p:tgtEl>
                                      </p:cBhvr>
                                      <p:to x="100000" y="60000"/>
                                    </p:animScale>
                                    <p:animScale>
                                      <p:cBhvr>
                                        <p:cTn id="27" dur="41" decel="50000">
                                          <p:stCondLst>
                                            <p:cond delay="169"/>
                                          </p:stCondLst>
                                        </p:cTn>
                                        <p:tgtEl>
                                          <p:spTgt spid="10">
                                            <p:graphicEl>
                                              <a:dgm id="{551A1096-A9B8-44C5-9788-0A6CC19BC2B2}"/>
                                            </p:graphicEl>
                                          </p:spTgt>
                                        </p:tgtEl>
                                      </p:cBhvr>
                                      <p:to x="100000" y="100000"/>
                                    </p:animScale>
                                    <p:animScale>
                                      <p:cBhvr>
                                        <p:cTn id="28" dur="7">
                                          <p:stCondLst>
                                            <p:cond delay="328"/>
                                          </p:stCondLst>
                                        </p:cTn>
                                        <p:tgtEl>
                                          <p:spTgt spid="10">
                                            <p:graphicEl>
                                              <a:dgm id="{551A1096-A9B8-44C5-9788-0A6CC19BC2B2}"/>
                                            </p:graphicEl>
                                          </p:spTgt>
                                        </p:tgtEl>
                                      </p:cBhvr>
                                      <p:to x="100000" y="80000"/>
                                    </p:animScale>
                                    <p:animScale>
                                      <p:cBhvr>
                                        <p:cTn id="29" dur="41" decel="50000">
                                          <p:stCondLst>
                                            <p:cond delay="335"/>
                                          </p:stCondLst>
                                        </p:cTn>
                                        <p:tgtEl>
                                          <p:spTgt spid="10">
                                            <p:graphicEl>
                                              <a:dgm id="{551A1096-A9B8-44C5-9788-0A6CC19BC2B2}"/>
                                            </p:graphicEl>
                                          </p:spTgt>
                                        </p:tgtEl>
                                      </p:cBhvr>
                                      <p:to x="100000" y="100000"/>
                                    </p:animScale>
                                    <p:animScale>
                                      <p:cBhvr>
                                        <p:cTn id="30" dur="7">
                                          <p:stCondLst>
                                            <p:cond delay="410"/>
                                          </p:stCondLst>
                                        </p:cTn>
                                        <p:tgtEl>
                                          <p:spTgt spid="10">
                                            <p:graphicEl>
                                              <a:dgm id="{551A1096-A9B8-44C5-9788-0A6CC19BC2B2}"/>
                                            </p:graphicEl>
                                          </p:spTgt>
                                        </p:tgtEl>
                                      </p:cBhvr>
                                      <p:to x="100000" y="90000"/>
                                    </p:animScale>
                                    <p:animScale>
                                      <p:cBhvr>
                                        <p:cTn id="31" dur="41" decel="50000">
                                          <p:stCondLst>
                                            <p:cond delay="417"/>
                                          </p:stCondLst>
                                        </p:cTn>
                                        <p:tgtEl>
                                          <p:spTgt spid="10">
                                            <p:graphicEl>
                                              <a:dgm id="{551A1096-A9B8-44C5-9788-0A6CC19BC2B2}"/>
                                            </p:graphicEl>
                                          </p:spTgt>
                                        </p:tgtEl>
                                      </p:cBhvr>
                                      <p:to x="100000" y="100000"/>
                                    </p:animScale>
                                    <p:animScale>
                                      <p:cBhvr>
                                        <p:cTn id="32" dur="7">
                                          <p:stCondLst>
                                            <p:cond delay="452"/>
                                          </p:stCondLst>
                                        </p:cTn>
                                        <p:tgtEl>
                                          <p:spTgt spid="10">
                                            <p:graphicEl>
                                              <a:dgm id="{551A1096-A9B8-44C5-9788-0A6CC19BC2B2}"/>
                                            </p:graphicEl>
                                          </p:spTgt>
                                        </p:tgtEl>
                                      </p:cBhvr>
                                      <p:to x="100000" y="95000"/>
                                    </p:animScale>
                                    <p:animScale>
                                      <p:cBhvr>
                                        <p:cTn id="33" dur="41" decel="50000">
                                          <p:stCondLst>
                                            <p:cond delay="459"/>
                                          </p:stCondLst>
                                        </p:cTn>
                                        <p:tgtEl>
                                          <p:spTgt spid="10">
                                            <p:graphicEl>
                                              <a:dgm id="{551A1096-A9B8-44C5-9788-0A6CC19BC2B2}"/>
                                            </p:graphicEl>
                                          </p:spTgt>
                                        </p:tgtEl>
                                      </p:cBhvr>
                                      <p:to x="100000" y="100000"/>
                                    </p:animScale>
                                  </p:childTnLst>
                                </p:cTn>
                              </p:par>
                              <p:par>
                                <p:cTn id="34" presetID="26" presetClass="entr" presetSubtype="0" fill="hold" grpId="0" nodeType="withEffect">
                                  <p:stCondLst>
                                    <p:cond delay="0"/>
                                  </p:stCondLst>
                                  <p:childTnLst>
                                    <p:set>
                                      <p:cBhvr>
                                        <p:cTn id="35" dur="1" fill="hold">
                                          <p:stCondLst>
                                            <p:cond delay="0"/>
                                          </p:stCondLst>
                                        </p:cTn>
                                        <p:tgtEl>
                                          <p:spTgt spid="10">
                                            <p:graphicEl>
                                              <a:dgm id="{A87B6459-EB3C-402D-81DE-9D7314A33283}"/>
                                            </p:graphicEl>
                                          </p:spTgt>
                                        </p:tgtEl>
                                        <p:attrNameLst>
                                          <p:attrName>style.visibility</p:attrName>
                                        </p:attrNameLst>
                                      </p:cBhvr>
                                      <p:to>
                                        <p:strVal val="visible"/>
                                      </p:to>
                                    </p:set>
                                    <p:animEffect transition="in" filter="wipe(down)">
                                      <p:cBhvr>
                                        <p:cTn id="36" dur="145">
                                          <p:stCondLst>
                                            <p:cond delay="0"/>
                                          </p:stCondLst>
                                        </p:cTn>
                                        <p:tgtEl>
                                          <p:spTgt spid="10">
                                            <p:graphicEl>
                                              <a:dgm id="{A87B6459-EB3C-402D-81DE-9D7314A33283}"/>
                                            </p:graphicEl>
                                          </p:spTgt>
                                        </p:tgtEl>
                                      </p:cBhvr>
                                    </p:animEffect>
                                    <p:anim calcmode="lin" valueType="num">
                                      <p:cBhvr>
                                        <p:cTn id="37" dur="456" tmFilter="0,0; 0.14,0.36; 0.43,0.73; 0.71,0.91; 1.0,1.0">
                                          <p:stCondLst>
                                            <p:cond delay="0"/>
                                          </p:stCondLst>
                                        </p:cTn>
                                        <p:tgtEl>
                                          <p:spTgt spid="10">
                                            <p:graphicEl>
                                              <a:dgm id="{A87B6459-EB3C-402D-81DE-9D7314A33283}"/>
                                            </p:graphicEl>
                                          </p:spTgt>
                                        </p:tgtEl>
                                        <p:attrNameLst>
                                          <p:attrName>ppt_x</p:attrName>
                                        </p:attrNameLst>
                                      </p:cBhvr>
                                      <p:tavLst>
                                        <p:tav tm="0">
                                          <p:val>
                                            <p:strVal val="#ppt_x-0.25"/>
                                          </p:val>
                                        </p:tav>
                                        <p:tav tm="100000">
                                          <p:val>
                                            <p:strVal val="#ppt_x"/>
                                          </p:val>
                                        </p:tav>
                                      </p:tavLst>
                                    </p:anim>
                                    <p:anim calcmode="lin" valueType="num">
                                      <p:cBhvr>
                                        <p:cTn id="38" dur="166" tmFilter="0.0,0.0; 0.25,0.07; 0.50,0.2; 0.75,0.467; 1.0,1.0">
                                          <p:stCondLst>
                                            <p:cond delay="0"/>
                                          </p:stCondLst>
                                        </p:cTn>
                                        <p:tgtEl>
                                          <p:spTgt spid="10">
                                            <p:graphicEl>
                                              <a:dgm id="{A87B6459-EB3C-402D-81DE-9D7314A33283}"/>
                                            </p:graphicEl>
                                          </p:spTgt>
                                        </p:tgtEl>
                                        <p:attrNameLst>
                                          <p:attrName>ppt_y</p:attrName>
                                        </p:attrNameLst>
                                      </p:cBhvr>
                                      <p:tavLst>
                                        <p:tav tm="0" fmla="#ppt_y-sin(pi*$)/3">
                                          <p:val>
                                            <p:fltVal val="0.5"/>
                                          </p:val>
                                        </p:tav>
                                        <p:tav tm="100000">
                                          <p:val>
                                            <p:fltVal val="1"/>
                                          </p:val>
                                        </p:tav>
                                      </p:tavLst>
                                    </p:anim>
                                    <p:anim calcmode="lin" valueType="num">
                                      <p:cBhvr>
                                        <p:cTn id="39" dur="166" tmFilter="0, 0; 0.125,0.2665; 0.25,0.4; 0.375,0.465; 0.5,0.5;  0.625,0.535; 0.75,0.6; 0.875,0.7335; 1,1">
                                          <p:stCondLst>
                                            <p:cond delay="166"/>
                                          </p:stCondLst>
                                        </p:cTn>
                                        <p:tgtEl>
                                          <p:spTgt spid="10">
                                            <p:graphicEl>
                                              <a:dgm id="{A87B6459-EB3C-402D-81DE-9D7314A33283}"/>
                                            </p:graphicEl>
                                          </p:spTgt>
                                        </p:tgtEl>
                                        <p:attrNameLst>
                                          <p:attrName>ppt_y</p:attrName>
                                        </p:attrNameLst>
                                      </p:cBhvr>
                                      <p:tavLst>
                                        <p:tav tm="0" fmla="#ppt_y-sin(pi*$)/9">
                                          <p:val>
                                            <p:fltVal val="0"/>
                                          </p:val>
                                        </p:tav>
                                        <p:tav tm="100000">
                                          <p:val>
                                            <p:fltVal val="1"/>
                                          </p:val>
                                        </p:tav>
                                      </p:tavLst>
                                    </p:anim>
                                    <p:anim calcmode="lin" valueType="num">
                                      <p:cBhvr>
                                        <p:cTn id="40" dur="83" tmFilter="0, 0; 0.125,0.2665; 0.25,0.4; 0.375,0.465; 0.5,0.5;  0.625,0.535; 0.75,0.6; 0.875,0.7335; 1,1">
                                          <p:stCondLst>
                                            <p:cond delay="331"/>
                                          </p:stCondLst>
                                        </p:cTn>
                                        <p:tgtEl>
                                          <p:spTgt spid="10">
                                            <p:graphicEl>
                                              <a:dgm id="{A87B6459-EB3C-402D-81DE-9D7314A33283}"/>
                                            </p:graphicEl>
                                          </p:spTgt>
                                        </p:tgtEl>
                                        <p:attrNameLst>
                                          <p:attrName>ppt_y</p:attrName>
                                        </p:attrNameLst>
                                      </p:cBhvr>
                                      <p:tavLst>
                                        <p:tav tm="0" fmla="#ppt_y-sin(pi*$)/27">
                                          <p:val>
                                            <p:fltVal val="0"/>
                                          </p:val>
                                        </p:tav>
                                        <p:tav tm="100000">
                                          <p:val>
                                            <p:fltVal val="1"/>
                                          </p:val>
                                        </p:tav>
                                      </p:tavLst>
                                    </p:anim>
                                    <p:anim calcmode="lin" valueType="num">
                                      <p:cBhvr>
                                        <p:cTn id="41" dur="41" tmFilter="0, 0; 0.125,0.2665; 0.25,0.4; 0.375,0.465; 0.5,0.5;  0.625,0.535; 0.75,0.6; 0.875,0.7335; 1,1">
                                          <p:stCondLst>
                                            <p:cond delay="414"/>
                                          </p:stCondLst>
                                        </p:cTn>
                                        <p:tgtEl>
                                          <p:spTgt spid="10">
                                            <p:graphicEl>
                                              <a:dgm id="{A87B6459-EB3C-402D-81DE-9D7314A33283}"/>
                                            </p:graphicEl>
                                          </p:spTgt>
                                        </p:tgtEl>
                                        <p:attrNameLst>
                                          <p:attrName>ppt_y</p:attrName>
                                        </p:attrNameLst>
                                      </p:cBhvr>
                                      <p:tavLst>
                                        <p:tav tm="0" fmla="#ppt_y-sin(pi*$)/81">
                                          <p:val>
                                            <p:fltVal val="0"/>
                                          </p:val>
                                        </p:tav>
                                        <p:tav tm="100000">
                                          <p:val>
                                            <p:fltVal val="1"/>
                                          </p:val>
                                        </p:tav>
                                      </p:tavLst>
                                    </p:anim>
                                    <p:animScale>
                                      <p:cBhvr>
                                        <p:cTn id="42" dur="7">
                                          <p:stCondLst>
                                            <p:cond delay="162"/>
                                          </p:stCondLst>
                                        </p:cTn>
                                        <p:tgtEl>
                                          <p:spTgt spid="10">
                                            <p:graphicEl>
                                              <a:dgm id="{A87B6459-EB3C-402D-81DE-9D7314A33283}"/>
                                            </p:graphicEl>
                                          </p:spTgt>
                                        </p:tgtEl>
                                      </p:cBhvr>
                                      <p:to x="100000" y="60000"/>
                                    </p:animScale>
                                    <p:animScale>
                                      <p:cBhvr>
                                        <p:cTn id="43" dur="41" decel="50000">
                                          <p:stCondLst>
                                            <p:cond delay="169"/>
                                          </p:stCondLst>
                                        </p:cTn>
                                        <p:tgtEl>
                                          <p:spTgt spid="10">
                                            <p:graphicEl>
                                              <a:dgm id="{A87B6459-EB3C-402D-81DE-9D7314A33283}"/>
                                            </p:graphicEl>
                                          </p:spTgt>
                                        </p:tgtEl>
                                      </p:cBhvr>
                                      <p:to x="100000" y="100000"/>
                                    </p:animScale>
                                    <p:animScale>
                                      <p:cBhvr>
                                        <p:cTn id="44" dur="7">
                                          <p:stCondLst>
                                            <p:cond delay="328"/>
                                          </p:stCondLst>
                                        </p:cTn>
                                        <p:tgtEl>
                                          <p:spTgt spid="10">
                                            <p:graphicEl>
                                              <a:dgm id="{A87B6459-EB3C-402D-81DE-9D7314A33283}"/>
                                            </p:graphicEl>
                                          </p:spTgt>
                                        </p:tgtEl>
                                      </p:cBhvr>
                                      <p:to x="100000" y="80000"/>
                                    </p:animScale>
                                    <p:animScale>
                                      <p:cBhvr>
                                        <p:cTn id="45" dur="41" decel="50000">
                                          <p:stCondLst>
                                            <p:cond delay="335"/>
                                          </p:stCondLst>
                                        </p:cTn>
                                        <p:tgtEl>
                                          <p:spTgt spid="10">
                                            <p:graphicEl>
                                              <a:dgm id="{A87B6459-EB3C-402D-81DE-9D7314A33283}"/>
                                            </p:graphicEl>
                                          </p:spTgt>
                                        </p:tgtEl>
                                      </p:cBhvr>
                                      <p:to x="100000" y="100000"/>
                                    </p:animScale>
                                    <p:animScale>
                                      <p:cBhvr>
                                        <p:cTn id="46" dur="7">
                                          <p:stCondLst>
                                            <p:cond delay="410"/>
                                          </p:stCondLst>
                                        </p:cTn>
                                        <p:tgtEl>
                                          <p:spTgt spid="10">
                                            <p:graphicEl>
                                              <a:dgm id="{A87B6459-EB3C-402D-81DE-9D7314A33283}"/>
                                            </p:graphicEl>
                                          </p:spTgt>
                                        </p:tgtEl>
                                      </p:cBhvr>
                                      <p:to x="100000" y="90000"/>
                                    </p:animScale>
                                    <p:animScale>
                                      <p:cBhvr>
                                        <p:cTn id="47" dur="41" decel="50000">
                                          <p:stCondLst>
                                            <p:cond delay="417"/>
                                          </p:stCondLst>
                                        </p:cTn>
                                        <p:tgtEl>
                                          <p:spTgt spid="10">
                                            <p:graphicEl>
                                              <a:dgm id="{A87B6459-EB3C-402D-81DE-9D7314A33283}"/>
                                            </p:graphicEl>
                                          </p:spTgt>
                                        </p:tgtEl>
                                      </p:cBhvr>
                                      <p:to x="100000" y="100000"/>
                                    </p:animScale>
                                    <p:animScale>
                                      <p:cBhvr>
                                        <p:cTn id="48" dur="7">
                                          <p:stCondLst>
                                            <p:cond delay="452"/>
                                          </p:stCondLst>
                                        </p:cTn>
                                        <p:tgtEl>
                                          <p:spTgt spid="10">
                                            <p:graphicEl>
                                              <a:dgm id="{A87B6459-EB3C-402D-81DE-9D7314A33283}"/>
                                            </p:graphicEl>
                                          </p:spTgt>
                                        </p:tgtEl>
                                      </p:cBhvr>
                                      <p:to x="100000" y="95000"/>
                                    </p:animScale>
                                    <p:animScale>
                                      <p:cBhvr>
                                        <p:cTn id="49" dur="41" decel="50000">
                                          <p:stCondLst>
                                            <p:cond delay="459"/>
                                          </p:stCondLst>
                                        </p:cTn>
                                        <p:tgtEl>
                                          <p:spTgt spid="10">
                                            <p:graphicEl>
                                              <a:dgm id="{A87B6459-EB3C-402D-81DE-9D7314A33283}"/>
                                            </p:graphicEl>
                                          </p:spTgt>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17" presetClass="entr" presetSubtype="4" fill="hold" grpId="0" nodeType="clickEffect">
                                  <p:stCondLst>
                                    <p:cond delay="0"/>
                                  </p:stCondLst>
                                  <p:childTnLst>
                                    <p:set>
                                      <p:cBhvr>
                                        <p:cTn id="53" dur="1" fill="hold">
                                          <p:stCondLst>
                                            <p:cond delay="0"/>
                                          </p:stCondLst>
                                        </p:cTn>
                                        <p:tgtEl>
                                          <p:spTgt spid="10">
                                            <p:graphicEl>
                                              <a:dgm id="{6C7A894C-219A-43F6-8F1A-AFD2651E4DBA}"/>
                                            </p:graphicEl>
                                          </p:spTgt>
                                        </p:tgtEl>
                                        <p:attrNameLst>
                                          <p:attrName>style.visibility</p:attrName>
                                        </p:attrNameLst>
                                      </p:cBhvr>
                                      <p:to>
                                        <p:strVal val="visible"/>
                                      </p:to>
                                    </p:set>
                                    <p:anim calcmode="lin" valueType="num">
                                      <p:cBhvr>
                                        <p:cTn id="54" dur="500" fill="hold"/>
                                        <p:tgtEl>
                                          <p:spTgt spid="10">
                                            <p:graphicEl>
                                              <a:dgm id="{6C7A894C-219A-43F6-8F1A-AFD2651E4DBA}"/>
                                            </p:graphicEl>
                                          </p:spTgt>
                                        </p:tgtEl>
                                        <p:attrNameLst>
                                          <p:attrName>ppt_x</p:attrName>
                                        </p:attrNameLst>
                                      </p:cBhvr>
                                      <p:tavLst>
                                        <p:tav tm="0">
                                          <p:val>
                                            <p:strVal val="#ppt_x"/>
                                          </p:val>
                                        </p:tav>
                                        <p:tav tm="100000">
                                          <p:val>
                                            <p:strVal val="#ppt_x"/>
                                          </p:val>
                                        </p:tav>
                                      </p:tavLst>
                                    </p:anim>
                                    <p:anim calcmode="lin" valueType="num">
                                      <p:cBhvr>
                                        <p:cTn id="55" dur="500" fill="hold"/>
                                        <p:tgtEl>
                                          <p:spTgt spid="10">
                                            <p:graphicEl>
                                              <a:dgm id="{6C7A894C-219A-43F6-8F1A-AFD2651E4DBA}"/>
                                            </p:graphicEl>
                                          </p:spTgt>
                                        </p:tgtEl>
                                        <p:attrNameLst>
                                          <p:attrName>ppt_y</p:attrName>
                                        </p:attrNameLst>
                                      </p:cBhvr>
                                      <p:tavLst>
                                        <p:tav tm="0">
                                          <p:val>
                                            <p:strVal val="#ppt_y+#ppt_h/2"/>
                                          </p:val>
                                        </p:tav>
                                        <p:tav tm="100000">
                                          <p:val>
                                            <p:strVal val="#ppt_y"/>
                                          </p:val>
                                        </p:tav>
                                      </p:tavLst>
                                    </p:anim>
                                    <p:anim calcmode="lin" valueType="num">
                                      <p:cBhvr>
                                        <p:cTn id="56" dur="500" fill="hold"/>
                                        <p:tgtEl>
                                          <p:spTgt spid="10">
                                            <p:graphicEl>
                                              <a:dgm id="{6C7A894C-219A-43F6-8F1A-AFD2651E4DBA}"/>
                                            </p:graphicEl>
                                          </p:spTgt>
                                        </p:tgtEl>
                                        <p:attrNameLst>
                                          <p:attrName>ppt_w</p:attrName>
                                        </p:attrNameLst>
                                      </p:cBhvr>
                                      <p:tavLst>
                                        <p:tav tm="0">
                                          <p:val>
                                            <p:strVal val="#ppt_w"/>
                                          </p:val>
                                        </p:tav>
                                        <p:tav tm="100000">
                                          <p:val>
                                            <p:strVal val="#ppt_w"/>
                                          </p:val>
                                        </p:tav>
                                      </p:tavLst>
                                    </p:anim>
                                    <p:anim calcmode="lin" valueType="num">
                                      <p:cBhvr>
                                        <p:cTn id="57" dur="500" fill="hold"/>
                                        <p:tgtEl>
                                          <p:spTgt spid="10">
                                            <p:graphicEl>
                                              <a:dgm id="{6C7A894C-219A-43F6-8F1A-AFD2651E4DBA}"/>
                                            </p:graphicEl>
                                          </p:spTgt>
                                        </p:tgtEl>
                                        <p:attrNameLst>
                                          <p:attrName>ppt_h</p:attrName>
                                        </p:attrNameLst>
                                      </p:cBhvr>
                                      <p:tavLst>
                                        <p:tav tm="0">
                                          <p:val>
                                            <p:flt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grpId="0" nodeType="clickEffect">
                                  <p:stCondLst>
                                    <p:cond delay="0"/>
                                  </p:stCondLst>
                                  <p:childTnLst>
                                    <p:set>
                                      <p:cBhvr>
                                        <p:cTn id="61" dur="1" fill="hold">
                                          <p:stCondLst>
                                            <p:cond delay="0"/>
                                          </p:stCondLst>
                                        </p:cTn>
                                        <p:tgtEl>
                                          <p:spTgt spid="10">
                                            <p:graphicEl>
                                              <a:dgm id="{C154B26E-6930-48A7-8ECF-B05E9D4E2DAC}"/>
                                            </p:graphicEl>
                                          </p:spTgt>
                                        </p:tgtEl>
                                        <p:attrNameLst>
                                          <p:attrName>style.visibility</p:attrName>
                                        </p:attrNameLst>
                                      </p:cBhvr>
                                      <p:to>
                                        <p:strVal val="visible"/>
                                      </p:to>
                                    </p:set>
                                    <p:animEffect transition="in" filter="wipe(down)">
                                      <p:cBhvr>
                                        <p:cTn id="62" dur="145">
                                          <p:stCondLst>
                                            <p:cond delay="0"/>
                                          </p:stCondLst>
                                        </p:cTn>
                                        <p:tgtEl>
                                          <p:spTgt spid="10">
                                            <p:graphicEl>
                                              <a:dgm id="{C154B26E-6930-48A7-8ECF-B05E9D4E2DAC}"/>
                                            </p:graphicEl>
                                          </p:spTgt>
                                        </p:tgtEl>
                                      </p:cBhvr>
                                    </p:animEffect>
                                    <p:anim calcmode="lin" valueType="num">
                                      <p:cBhvr>
                                        <p:cTn id="63" dur="456" tmFilter="0,0; 0.14,0.36; 0.43,0.73; 0.71,0.91; 1.0,1.0">
                                          <p:stCondLst>
                                            <p:cond delay="0"/>
                                          </p:stCondLst>
                                        </p:cTn>
                                        <p:tgtEl>
                                          <p:spTgt spid="10">
                                            <p:graphicEl>
                                              <a:dgm id="{C154B26E-6930-48A7-8ECF-B05E9D4E2DAC}"/>
                                            </p:graphicEl>
                                          </p:spTgt>
                                        </p:tgtEl>
                                        <p:attrNameLst>
                                          <p:attrName>ppt_x</p:attrName>
                                        </p:attrNameLst>
                                      </p:cBhvr>
                                      <p:tavLst>
                                        <p:tav tm="0">
                                          <p:val>
                                            <p:strVal val="#ppt_x-0.25"/>
                                          </p:val>
                                        </p:tav>
                                        <p:tav tm="100000">
                                          <p:val>
                                            <p:strVal val="#ppt_x"/>
                                          </p:val>
                                        </p:tav>
                                      </p:tavLst>
                                    </p:anim>
                                    <p:anim calcmode="lin" valueType="num">
                                      <p:cBhvr>
                                        <p:cTn id="64" dur="166" tmFilter="0.0,0.0; 0.25,0.07; 0.50,0.2; 0.75,0.467; 1.0,1.0">
                                          <p:stCondLst>
                                            <p:cond delay="0"/>
                                          </p:stCondLst>
                                        </p:cTn>
                                        <p:tgtEl>
                                          <p:spTgt spid="10">
                                            <p:graphicEl>
                                              <a:dgm id="{C154B26E-6930-48A7-8ECF-B05E9D4E2DAC}"/>
                                            </p:graphicEl>
                                          </p:spTgt>
                                        </p:tgtEl>
                                        <p:attrNameLst>
                                          <p:attrName>ppt_y</p:attrName>
                                        </p:attrNameLst>
                                      </p:cBhvr>
                                      <p:tavLst>
                                        <p:tav tm="0" fmla="#ppt_y-sin(pi*$)/3">
                                          <p:val>
                                            <p:fltVal val="0.5"/>
                                          </p:val>
                                        </p:tav>
                                        <p:tav tm="100000">
                                          <p:val>
                                            <p:fltVal val="1"/>
                                          </p:val>
                                        </p:tav>
                                      </p:tavLst>
                                    </p:anim>
                                    <p:anim calcmode="lin" valueType="num">
                                      <p:cBhvr>
                                        <p:cTn id="65" dur="166" tmFilter="0, 0; 0.125,0.2665; 0.25,0.4; 0.375,0.465; 0.5,0.5;  0.625,0.535; 0.75,0.6; 0.875,0.7335; 1,1">
                                          <p:stCondLst>
                                            <p:cond delay="166"/>
                                          </p:stCondLst>
                                        </p:cTn>
                                        <p:tgtEl>
                                          <p:spTgt spid="10">
                                            <p:graphicEl>
                                              <a:dgm id="{C154B26E-6930-48A7-8ECF-B05E9D4E2DAC}"/>
                                            </p:graphicEl>
                                          </p:spTgt>
                                        </p:tgtEl>
                                        <p:attrNameLst>
                                          <p:attrName>ppt_y</p:attrName>
                                        </p:attrNameLst>
                                      </p:cBhvr>
                                      <p:tavLst>
                                        <p:tav tm="0" fmla="#ppt_y-sin(pi*$)/9">
                                          <p:val>
                                            <p:fltVal val="0"/>
                                          </p:val>
                                        </p:tav>
                                        <p:tav tm="100000">
                                          <p:val>
                                            <p:fltVal val="1"/>
                                          </p:val>
                                        </p:tav>
                                      </p:tavLst>
                                    </p:anim>
                                    <p:anim calcmode="lin" valueType="num">
                                      <p:cBhvr>
                                        <p:cTn id="66" dur="83" tmFilter="0, 0; 0.125,0.2665; 0.25,0.4; 0.375,0.465; 0.5,0.5;  0.625,0.535; 0.75,0.6; 0.875,0.7335; 1,1">
                                          <p:stCondLst>
                                            <p:cond delay="331"/>
                                          </p:stCondLst>
                                        </p:cTn>
                                        <p:tgtEl>
                                          <p:spTgt spid="10">
                                            <p:graphicEl>
                                              <a:dgm id="{C154B26E-6930-48A7-8ECF-B05E9D4E2DAC}"/>
                                            </p:graphicEl>
                                          </p:spTgt>
                                        </p:tgtEl>
                                        <p:attrNameLst>
                                          <p:attrName>ppt_y</p:attrName>
                                        </p:attrNameLst>
                                      </p:cBhvr>
                                      <p:tavLst>
                                        <p:tav tm="0" fmla="#ppt_y-sin(pi*$)/27">
                                          <p:val>
                                            <p:fltVal val="0"/>
                                          </p:val>
                                        </p:tav>
                                        <p:tav tm="100000">
                                          <p:val>
                                            <p:fltVal val="1"/>
                                          </p:val>
                                        </p:tav>
                                      </p:tavLst>
                                    </p:anim>
                                    <p:anim calcmode="lin" valueType="num">
                                      <p:cBhvr>
                                        <p:cTn id="67" dur="41" tmFilter="0, 0; 0.125,0.2665; 0.25,0.4; 0.375,0.465; 0.5,0.5;  0.625,0.535; 0.75,0.6; 0.875,0.7335; 1,1">
                                          <p:stCondLst>
                                            <p:cond delay="414"/>
                                          </p:stCondLst>
                                        </p:cTn>
                                        <p:tgtEl>
                                          <p:spTgt spid="10">
                                            <p:graphicEl>
                                              <a:dgm id="{C154B26E-6930-48A7-8ECF-B05E9D4E2DAC}"/>
                                            </p:graphicEl>
                                          </p:spTgt>
                                        </p:tgtEl>
                                        <p:attrNameLst>
                                          <p:attrName>ppt_y</p:attrName>
                                        </p:attrNameLst>
                                      </p:cBhvr>
                                      <p:tavLst>
                                        <p:tav tm="0" fmla="#ppt_y-sin(pi*$)/81">
                                          <p:val>
                                            <p:fltVal val="0"/>
                                          </p:val>
                                        </p:tav>
                                        <p:tav tm="100000">
                                          <p:val>
                                            <p:fltVal val="1"/>
                                          </p:val>
                                        </p:tav>
                                      </p:tavLst>
                                    </p:anim>
                                    <p:animScale>
                                      <p:cBhvr>
                                        <p:cTn id="68" dur="7">
                                          <p:stCondLst>
                                            <p:cond delay="162"/>
                                          </p:stCondLst>
                                        </p:cTn>
                                        <p:tgtEl>
                                          <p:spTgt spid="10">
                                            <p:graphicEl>
                                              <a:dgm id="{C154B26E-6930-48A7-8ECF-B05E9D4E2DAC}"/>
                                            </p:graphicEl>
                                          </p:spTgt>
                                        </p:tgtEl>
                                      </p:cBhvr>
                                      <p:to x="100000" y="60000"/>
                                    </p:animScale>
                                    <p:animScale>
                                      <p:cBhvr>
                                        <p:cTn id="69" dur="41" decel="50000">
                                          <p:stCondLst>
                                            <p:cond delay="169"/>
                                          </p:stCondLst>
                                        </p:cTn>
                                        <p:tgtEl>
                                          <p:spTgt spid="10">
                                            <p:graphicEl>
                                              <a:dgm id="{C154B26E-6930-48A7-8ECF-B05E9D4E2DAC}"/>
                                            </p:graphicEl>
                                          </p:spTgt>
                                        </p:tgtEl>
                                      </p:cBhvr>
                                      <p:to x="100000" y="100000"/>
                                    </p:animScale>
                                    <p:animScale>
                                      <p:cBhvr>
                                        <p:cTn id="70" dur="7">
                                          <p:stCondLst>
                                            <p:cond delay="328"/>
                                          </p:stCondLst>
                                        </p:cTn>
                                        <p:tgtEl>
                                          <p:spTgt spid="10">
                                            <p:graphicEl>
                                              <a:dgm id="{C154B26E-6930-48A7-8ECF-B05E9D4E2DAC}"/>
                                            </p:graphicEl>
                                          </p:spTgt>
                                        </p:tgtEl>
                                      </p:cBhvr>
                                      <p:to x="100000" y="80000"/>
                                    </p:animScale>
                                    <p:animScale>
                                      <p:cBhvr>
                                        <p:cTn id="71" dur="41" decel="50000">
                                          <p:stCondLst>
                                            <p:cond delay="335"/>
                                          </p:stCondLst>
                                        </p:cTn>
                                        <p:tgtEl>
                                          <p:spTgt spid="10">
                                            <p:graphicEl>
                                              <a:dgm id="{C154B26E-6930-48A7-8ECF-B05E9D4E2DAC}"/>
                                            </p:graphicEl>
                                          </p:spTgt>
                                        </p:tgtEl>
                                      </p:cBhvr>
                                      <p:to x="100000" y="100000"/>
                                    </p:animScale>
                                    <p:animScale>
                                      <p:cBhvr>
                                        <p:cTn id="72" dur="7">
                                          <p:stCondLst>
                                            <p:cond delay="410"/>
                                          </p:stCondLst>
                                        </p:cTn>
                                        <p:tgtEl>
                                          <p:spTgt spid="10">
                                            <p:graphicEl>
                                              <a:dgm id="{C154B26E-6930-48A7-8ECF-B05E9D4E2DAC}"/>
                                            </p:graphicEl>
                                          </p:spTgt>
                                        </p:tgtEl>
                                      </p:cBhvr>
                                      <p:to x="100000" y="90000"/>
                                    </p:animScale>
                                    <p:animScale>
                                      <p:cBhvr>
                                        <p:cTn id="73" dur="41" decel="50000">
                                          <p:stCondLst>
                                            <p:cond delay="417"/>
                                          </p:stCondLst>
                                        </p:cTn>
                                        <p:tgtEl>
                                          <p:spTgt spid="10">
                                            <p:graphicEl>
                                              <a:dgm id="{C154B26E-6930-48A7-8ECF-B05E9D4E2DAC}"/>
                                            </p:graphicEl>
                                          </p:spTgt>
                                        </p:tgtEl>
                                      </p:cBhvr>
                                      <p:to x="100000" y="100000"/>
                                    </p:animScale>
                                    <p:animScale>
                                      <p:cBhvr>
                                        <p:cTn id="74" dur="7">
                                          <p:stCondLst>
                                            <p:cond delay="452"/>
                                          </p:stCondLst>
                                        </p:cTn>
                                        <p:tgtEl>
                                          <p:spTgt spid="10">
                                            <p:graphicEl>
                                              <a:dgm id="{C154B26E-6930-48A7-8ECF-B05E9D4E2DAC}"/>
                                            </p:graphicEl>
                                          </p:spTgt>
                                        </p:tgtEl>
                                      </p:cBhvr>
                                      <p:to x="100000" y="95000"/>
                                    </p:animScale>
                                    <p:animScale>
                                      <p:cBhvr>
                                        <p:cTn id="75" dur="41" decel="50000">
                                          <p:stCondLst>
                                            <p:cond delay="459"/>
                                          </p:stCondLst>
                                        </p:cTn>
                                        <p:tgtEl>
                                          <p:spTgt spid="10">
                                            <p:graphicEl>
                                              <a:dgm id="{C154B26E-6930-48A7-8ECF-B05E9D4E2DAC}"/>
                                            </p:graphicEl>
                                          </p:spTgt>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10">
                                            <p:graphicEl>
                                              <a:dgm id="{E1FBCC46-4971-4141-A4D1-5A3DB1C453A8}"/>
                                            </p:graphicEl>
                                          </p:spTgt>
                                        </p:tgtEl>
                                        <p:attrNameLst>
                                          <p:attrName>style.visibility</p:attrName>
                                        </p:attrNameLst>
                                      </p:cBhvr>
                                      <p:to>
                                        <p:strVal val="visible"/>
                                      </p:to>
                                    </p:set>
                                    <p:animEffect transition="in" filter="wipe(down)">
                                      <p:cBhvr>
                                        <p:cTn id="78" dur="145">
                                          <p:stCondLst>
                                            <p:cond delay="0"/>
                                          </p:stCondLst>
                                        </p:cTn>
                                        <p:tgtEl>
                                          <p:spTgt spid="10">
                                            <p:graphicEl>
                                              <a:dgm id="{E1FBCC46-4971-4141-A4D1-5A3DB1C453A8}"/>
                                            </p:graphicEl>
                                          </p:spTgt>
                                        </p:tgtEl>
                                      </p:cBhvr>
                                    </p:animEffect>
                                    <p:anim calcmode="lin" valueType="num">
                                      <p:cBhvr>
                                        <p:cTn id="79" dur="456" tmFilter="0,0; 0.14,0.36; 0.43,0.73; 0.71,0.91; 1.0,1.0">
                                          <p:stCondLst>
                                            <p:cond delay="0"/>
                                          </p:stCondLst>
                                        </p:cTn>
                                        <p:tgtEl>
                                          <p:spTgt spid="10">
                                            <p:graphicEl>
                                              <a:dgm id="{E1FBCC46-4971-4141-A4D1-5A3DB1C453A8}"/>
                                            </p:graphicEl>
                                          </p:spTgt>
                                        </p:tgtEl>
                                        <p:attrNameLst>
                                          <p:attrName>ppt_x</p:attrName>
                                        </p:attrNameLst>
                                      </p:cBhvr>
                                      <p:tavLst>
                                        <p:tav tm="0">
                                          <p:val>
                                            <p:strVal val="#ppt_x-0.25"/>
                                          </p:val>
                                        </p:tav>
                                        <p:tav tm="100000">
                                          <p:val>
                                            <p:strVal val="#ppt_x"/>
                                          </p:val>
                                        </p:tav>
                                      </p:tavLst>
                                    </p:anim>
                                    <p:anim calcmode="lin" valueType="num">
                                      <p:cBhvr>
                                        <p:cTn id="80" dur="166" tmFilter="0.0,0.0; 0.25,0.07; 0.50,0.2; 0.75,0.467; 1.0,1.0">
                                          <p:stCondLst>
                                            <p:cond delay="0"/>
                                          </p:stCondLst>
                                        </p:cTn>
                                        <p:tgtEl>
                                          <p:spTgt spid="10">
                                            <p:graphicEl>
                                              <a:dgm id="{E1FBCC46-4971-4141-A4D1-5A3DB1C453A8}"/>
                                            </p:graphicEl>
                                          </p:spTgt>
                                        </p:tgtEl>
                                        <p:attrNameLst>
                                          <p:attrName>ppt_y</p:attrName>
                                        </p:attrNameLst>
                                      </p:cBhvr>
                                      <p:tavLst>
                                        <p:tav tm="0" fmla="#ppt_y-sin(pi*$)/3">
                                          <p:val>
                                            <p:fltVal val="0.5"/>
                                          </p:val>
                                        </p:tav>
                                        <p:tav tm="100000">
                                          <p:val>
                                            <p:fltVal val="1"/>
                                          </p:val>
                                        </p:tav>
                                      </p:tavLst>
                                    </p:anim>
                                    <p:anim calcmode="lin" valueType="num">
                                      <p:cBhvr>
                                        <p:cTn id="81" dur="166" tmFilter="0, 0; 0.125,0.2665; 0.25,0.4; 0.375,0.465; 0.5,0.5;  0.625,0.535; 0.75,0.6; 0.875,0.7335; 1,1">
                                          <p:stCondLst>
                                            <p:cond delay="166"/>
                                          </p:stCondLst>
                                        </p:cTn>
                                        <p:tgtEl>
                                          <p:spTgt spid="10">
                                            <p:graphicEl>
                                              <a:dgm id="{E1FBCC46-4971-4141-A4D1-5A3DB1C453A8}"/>
                                            </p:graphicEl>
                                          </p:spTgt>
                                        </p:tgtEl>
                                        <p:attrNameLst>
                                          <p:attrName>ppt_y</p:attrName>
                                        </p:attrNameLst>
                                      </p:cBhvr>
                                      <p:tavLst>
                                        <p:tav tm="0" fmla="#ppt_y-sin(pi*$)/9">
                                          <p:val>
                                            <p:fltVal val="0"/>
                                          </p:val>
                                        </p:tav>
                                        <p:tav tm="100000">
                                          <p:val>
                                            <p:fltVal val="1"/>
                                          </p:val>
                                        </p:tav>
                                      </p:tavLst>
                                    </p:anim>
                                    <p:anim calcmode="lin" valueType="num">
                                      <p:cBhvr>
                                        <p:cTn id="82" dur="83" tmFilter="0, 0; 0.125,0.2665; 0.25,0.4; 0.375,0.465; 0.5,0.5;  0.625,0.535; 0.75,0.6; 0.875,0.7335; 1,1">
                                          <p:stCondLst>
                                            <p:cond delay="331"/>
                                          </p:stCondLst>
                                        </p:cTn>
                                        <p:tgtEl>
                                          <p:spTgt spid="10">
                                            <p:graphicEl>
                                              <a:dgm id="{E1FBCC46-4971-4141-A4D1-5A3DB1C453A8}"/>
                                            </p:graphicEl>
                                          </p:spTgt>
                                        </p:tgtEl>
                                        <p:attrNameLst>
                                          <p:attrName>ppt_y</p:attrName>
                                        </p:attrNameLst>
                                      </p:cBhvr>
                                      <p:tavLst>
                                        <p:tav tm="0" fmla="#ppt_y-sin(pi*$)/27">
                                          <p:val>
                                            <p:fltVal val="0"/>
                                          </p:val>
                                        </p:tav>
                                        <p:tav tm="100000">
                                          <p:val>
                                            <p:fltVal val="1"/>
                                          </p:val>
                                        </p:tav>
                                      </p:tavLst>
                                    </p:anim>
                                    <p:anim calcmode="lin" valueType="num">
                                      <p:cBhvr>
                                        <p:cTn id="83" dur="41" tmFilter="0, 0; 0.125,0.2665; 0.25,0.4; 0.375,0.465; 0.5,0.5;  0.625,0.535; 0.75,0.6; 0.875,0.7335; 1,1">
                                          <p:stCondLst>
                                            <p:cond delay="414"/>
                                          </p:stCondLst>
                                        </p:cTn>
                                        <p:tgtEl>
                                          <p:spTgt spid="10">
                                            <p:graphicEl>
                                              <a:dgm id="{E1FBCC46-4971-4141-A4D1-5A3DB1C453A8}"/>
                                            </p:graphicEl>
                                          </p:spTgt>
                                        </p:tgtEl>
                                        <p:attrNameLst>
                                          <p:attrName>ppt_y</p:attrName>
                                        </p:attrNameLst>
                                      </p:cBhvr>
                                      <p:tavLst>
                                        <p:tav tm="0" fmla="#ppt_y-sin(pi*$)/81">
                                          <p:val>
                                            <p:fltVal val="0"/>
                                          </p:val>
                                        </p:tav>
                                        <p:tav tm="100000">
                                          <p:val>
                                            <p:fltVal val="1"/>
                                          </p:val>
                                        </p:tav>
                                      </p:tavLst>
                                    </p:anim>
                                    <p:animScale>
                                      <p:cBhvr>
                                        <p:cTn id="84" dur="7">
                                          <p:stCondLst>
                                            <p:cond delay="162"/>
                                          </p:stCondLst>
                                        </p:cTn>
                                        <p:tgtEl>
                                          <p:spTgt spid="10">
                                            <p:graphicEl>
                                              <a:dgm id="{E1FBCC46-4971-4141-A4D1-5A3DB1C453A8}"/>
                                            </p:graphicEl>
                                          </p:spTgt>
                                        </p:tgtEl>
                                      </p:cBhvr>
                                      <p:to x="100000" y="60000"/>
                                    </p:animScale>
                                    <p:animScale>
                                      <p:cBhvr>
                                        <p:cTn id="85" dur="41" decel="50000">
                                          <p:stCondLst>
                                            <p:cond delay="169"/>
                                          </p:stCondLst>
                                        </p:cTn>
                                        <p:tgtEl>
                                          <p:spTgt spid="10">
                                            <p:graphicEl>
                                              <a:dgm id="{E1FBCC46-4971-4141-A4D1-5A3DB1C453A8}"/>
                                            </p:graphicEl>
                                          </p:spTgt>
                                        </p:tgtEl>
                                      </p:cBhvr>
                                      <p:to x="100000" y="100000"/>
                                    </p:animScale>
                                    <p:animScale>
                                      <p:cBhvr>
                                        <p:cTn id="86" dur="7">
                                          <p:stCondLst>
                                            <p:cond delay="328"/>
                                          </p:stCondLst>
                                        </p:cTn>
                                        <p:tgtEl>
                                          <p:spTgt spid="10">
                                            <p:graphicEl>
                                              <a:dgm id="{E1FBCC46-4971-4141-A4D1-5A3DB1C453A8}"/>
                                            </p:graphicEl>
                                          </p:spTgt>
                                        </p:tgtEl>
                                      </p:cBhvr>
                                      <p:to x="100000" y="80000"/>
                                    </p:animScale>
                                    <p:animScale>
                                      <p:cBhvr>
                                        <p:cTn id="87" dur="41" decel="50000">
                                          <p:stCondLst>
                                            <p:cond delay="335"/>
                                          </p:stCondLst>
                                        </p:cTn>
                                        <p:tgtEl>
                                          <p:spTgt spid="10">
                                            <p:graphicEl>
                                              <a:dgm id="{E1FBCC46-4971-4141-A4D1-5A3DB1C453A8}"/>
                                            </p:graphicEl>
                                          </p:spTgt>
                                        </p:tgtEl>
                                      </p:cBhvr>
                                      <p:to x="100000" y="100000"/>
                                    </p:animScale>
                                    <p:animScale>
                                      <p:cBhvr>
                                        <p:cTn id="88" dur="7">
                                          <p:stCondLst>
                                            <p:cond delay="410"/>
                                          </p:stCondLst>
                                        </p:cTn>
                                        <p:tgtEl>
                                          <p:spTgt spid="10">
                                            <p:graphicEl>
                                              <a:dgm id="{E1FBCC46-4971-4141-A4D1-5A3DB1C453A8}"/>
                                            </p:graphicEl>
                                          </p:spTgt>
                                        </p:tgtEl>
                                      </p:cBhvr>
                                      <p:to x="100000" y="90000"/>
                                    </p:animScale>
                                    <p:animScale>
                                      <p:cBhvr>
                                        <p:cTn id="89" dur="41" decel="50000">
                                          <p:stCondLst>
                                            <p:cond delay="417"/>
                                          </p:stCondLst>
                                        </p:cTn>
                                        <p:tgtEl>
                                          <p:spTgt spid="10">
                                            <p:graphicEl>
                                              <a:dgm id="{E1FBCC46-4971-4141-A4D1-5A3DB1C453A8}"/>
                                            </p:graphicEl>
                                          </p:spTgt>
                                        </p:tgtEl>
                                      </p:cBhvr>
                                      <p:to x="100000" y="100000"/>
                                    </p:animScale>
                                    <p:animScale>
                                      <p:cBhvr>
                                        <p:cTn id="90" dur="7">
                                          <p:stCondLst>
                                            <p:cond delay="452"/>
                                          </p:stCondLst>
                                        </p:cTn>
                                        <p:tgtEl>
                                          <p:spTgt spid="10">
                                            <p:graphicEl>
                                              <a:dgm id="{E1FBCC46-4971-4141-A4D1-5A3DB1C453A8}"/>
                                            </p:graphicEl>
                                          </p:spTgt>
                                        </p:tgtEl>
                                      </p:cBhvr>
                                      <p:to x="100000" y="95000"/>
                                    </p:animScale>
                                    <p:animScale>
                                      <p:cBhvr>
                                        <p:cTn id="91" dur="41" decel="50000">
                                          <p:stCondLst>
                                            <p:cond delay="459"/>
                                          </p:stCondLst>
                                        </p:cTn>
                                        <p:tgtEl>
                                          <p:spTgt spid="10">
                                            <p:graphicEl>
                                              <a:dgm id="{E1FBCC46-4971-4141-A4D1-5A3DB1C453A8}"/>
                                            </p:graphicEl>
                                          </p:spTgt>
                                        </p:tgtEl>
                                      </p:cBhvr>
                                      <p:to x="100000" y="100000"/>
                                    </p:animScale>
                                  </p:childTnLst>
                                </p:cTn>
                              </p:par>
                            </p:childTnLst>
                          </p:cTn>
                        </p:par>
                      </p:childTnLst>
                    </p:cTn>
                  </p:par>
                  <p:par>
                    <p:cTn id="92" fill="hold">
                      <p:stCondLst>
                        <p:cond delay="indefinite"/>
                      </p:stCondLst>
                      <p:childTnLst>
                        <p:par>
                          <p:cTn id="93" fill="hold">
                            <p:stCondLst>
                              <p:cond delay="0"/>
                            </p:stCondLst>
                            <p:childTnLst>
                              <p:par>
                                <p:cTn id="94" presetID="17" presetClass="entr" presetSubtype="4" fill="hold" grpId="0" nodeType="clickEffect">
                                  <p:stCondLst>
                                    <p:cond delay="0"/>
                                  </p:stCondLst>
                                  <p:childTnLst>
                                    <p:set>
                                      <p:cBhvr>
                                        <p:cTn id="95" dur="1" fill="hold">
                                          <p:stCondLst>
                                            <p:cond delay="0"/>
                                          </p:stCondLst>
                                        </p:cTn>
                                        <p:tgtEl>
                                          <p:spTgt spid="10">
                                            <p:graphicEl>
                                              <a:dgm id="{F72745A8-DAF3-4DDD-9816-093631CF96FE}"/>
                                            </p:graphicEl>
                                          </p:spTgt>
                                        </p:tgtEl>
                                        <p:attrNameLst>
                                          <p:attrName>style.visibility</p:attrName>
                                        </p:attrNameLst>
                                      </p:cBhvr>
                                      <p:to>
                                        <p:strVal val="visible"/>
                                      </p:to>
                                    </p:set>
                                    <p:anim calcmode="lin" valueType="num">
                                      <p:cBhvr>
                                        <p:cTn id="96" dur="500" fill="hold"/>
                                        <p:tgtEl>
                                          <p:spTgt spid="10">
                                            <p:graphicEl>
                                              <a:dgm id="{F72745A8-DAF3-4DDD-9816-093631CF96FE}"/>
                                            </p:graphicEl>
                                          </p:spTgt>
                                        </p:tgtEl>
                                        <p:attrNameLst>
                                          <p:attrName>ppt_x</p:attrName>
                                        </p:attrNameLst>
                                      </p:cBhvr>
                                      <p:tavLst>
                                        <p:tav tm="0">
                                          <p:val>
                                            <p:strVal val="#ppt_x"/>
                                          </p:val>
                                        </p:tav>
                                        <p:tav tm="100000">
                                          <p:val>
                                            <p:strVal val="#ppt_x"/>
                                          </p:val>
                                        </p:tav>
                                      </p:tavLst>
                                    </p:anim>
                                    <p:anim calcmode="lin" valueType="num">
                                      <p:cBhvr>
                                        <p:cTn id="97" dur="500" fill="hold"/>
                                        <p:tgtEl>
                                          <p:spTgt spid="10">
                                            <p:graphicEl>
                                              <a:dgm id="{F72745A8-DAF3-4DDD-9816-093631CF96FE}"/>
                                            </p:graphicEl>
                                          </p:spTgt>
                                        </p:tgtEl>
                                        <p:attrNameLst>
                                          <p:attrName>ppt_y</p:attrName>
                                        </p:attrNameLst>
                                      </p:cBhvr>
                                      <p:tavLst>
                                        <p:tav tm="0">
                                          <p:val>
                                            <p:strVal val="#ppt_y+#ppt_h/2"/>
                                          </p:val>
                                        </p:tav>
                                        <p:tav tm="100000">
                                          <p:val>
                                            <p:strVal val="#ppt_y"/>
                                          </p:val>
                                        </p:tav>
                                      </p:tavLst>
                                    </p:anim>
                                    <p:anim calcmode="lin" valueType="num">
                                      <p:cBhvr>
                                        <p:cTn id="98" dur="500" fill="hold"/>
                                        <p:tgtEl>
                                          <p:spTgt spid="10">
                                            <p:graphicEl>
                                              <a:dgm id="{F72745A8-DAF3-4DDD-9816-093631CF96FE}"/>
                                            </p:graphicEl>
                                          </p:spTgt>
                                        </p:tgtEl>
                                        <p:attrNameLst>
                                          <p:attrName>ppt_w</p:attrName>
                                        </p:attrNameLst>
                                      </p:cBhvr>
                                      <p:tavLst>
                                        <p:tav tm="0">
                                          <p:val>
                                            <p:strVal val="#ppt_w"/>
                                          </p:val>
                                        </p:tav>
                                        <p:tav tm="100000">
                                          <p:val>
                                            <p:strVal val="#ppt_w"/>
                                          </p:val>
                                        </p:tav>
                                      </p:tavLst>
                                    </p:anim>
                                    <p:anim calcmode="lin" valueType="num">
                                      <p:cBhvr>
                                        <p:cTn id="99" dur="500" fill="hold"/>
                                        <p:tgtEl>
                                          <p:spTgt spid="10">
                                            <p:graphicEl>
                                              <a:dgm id="{F72745A8-DAF3-4DDD-9816-093631CF96FE}"/>
                                            </p:graphicEl>
                                          </p:spTgt>
                                        </p:tgtEl>
                                        <p:attrNameLst>
                                          <p:attrName>ppt_h</p:attrName>
                                        </p:attrNameLst>
                                      </p:cBhvr>
                                      <p:tavLst>
                                        <p:tav tm="0">
                                          <p:val>
                                            <p:fltVal val="0"/>
                                          </p:val>
                                        </p:tav>
                                        <p:tav tm="100000">
                                          <p:val>
                                            <p:strVal val="#ppt_h"/>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nodeType="clickEffect">
                                  <p:stCondLst>
                                    <p:cond delay="0"/>
                                  </p:stCondLst>
                                  <p:childTnLst>
                                    <p:set>
                                      <p:cBhvr>
                                        <p:cTn id="103" dur="1" fill="hold">
                                          <p:stCondLst>
                                            <p:cond delay="0"/>
                                          </p:stCondLst>
                                        </p:cTn>
                                        <p:tgtEl>
                                          <p:spTgt spid="3"/>
                                        </p:tgtEl>
                                        <p:attrNameLst>
                                          <p:attrName>style.visibility</p:attrName>
                                        </p:attrNameLst>
                                      </p:cBhvr>
                                      <p:to>
                                        <p:strVal val="visible"/>
                                      </p:to>
                                    </p:set>
                                    <p:animEffect transition="in" filter="fade">
                                      <p:cBhvr>
                                        <p:cTn id="104" dur="1000"/>
                                        <p:tgtEl>
                                          <p:spTgt spid="3"/>
                                        </p:tgtEl>
                                      </p:cBhvr>
                                    </p:animEffect>
                                    <p:anim calcmode="lin" valueType="num">
                                      <p:cBhvr>
                                        <p:cTn id="105" dur="1000" fill="hold"/>
                                        <p:tgtEl>
                                          <p:spTgt spid="3"/>
                                        </p:tgtEl>
                                        <p:attrNameLst>
                                          <p:attrName>ppt_x</p:attrName>
                                        </p:attrNameLst>
                                      </p:cBhvr>
                                      <p:tavLst>
                                        <p:tav tm="0">
                                          <p:val>
                                            <p:strVal val="#ppt_x"/>
                                          </p:val>
                                        </p:tav>
                                        <p:tav tm="100000">
                                          <p:val>
                                            <p:strVal val="#ppt_x"/>
                                          </p:val>
                                        </p:tav>
                                      </p:tavLst>
                                    </p:anim>
                                    <p:anim calcmode="lin" valueType="num">
                                      <p:cBhvr>
                                        <p:cTn id="106" dur="1000" fill="hold"/>
                                        <p:tgtEl>
                                          <p:spTgt spid="3"/>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0"/>
                                  </p:stCondLst>
                                  <p:childTnLst>
                                    <p:set>
                                      <p:cBhvr>
                                        <p:cTn id="113" dur="1" fill="hold">
                                          <p:stCondLst>
                                            <p:cond delay="0"/>
                                          </p:stCondLst>
                                        </p:cTn>
                                        <p:tgtEl>
                                          <p:spTgt spid="6"/>
                                        </p:tgtEl>
                                        <p:attrNameLst>
                                          <p:attrName>style.visibility</p:attrName>
                                        </p:attrNameLst>
                                      </p:cBhvr>
                                      <p:to>
                                        <p:strVal val="visible"/>
                                      </p:to>
                                    </p:set>
                                    <p:animEffect transition="in" filter="fade">
                                      <p:cBhvr>
                                        <p:cTn id="114" dur="1000"/>
                                        <p:tgtEl>
                                          <p:spTgt spid="6"/>
                                        </p:tgtEl>
                                      </p:cBhvr>
                                    </p:animEffect>
                                    <p:anim calcmode="lin" valueType="num">
                                      <p:cBhvr>
                                        <p:cTn id="115" dur="1000" fill="hold"/>
                                        <p:tgtEl>
                                          <p:spTgt spid="6"/>
                                        </p:tgtEl>
                                        <p:attrNameLst>
                                          <p:attrName>ppt_x</p:attrName>
                                        </p:attrNameLst>
                                      </p:cBhvr>
                                      <p:tavLst>
                                        <p:tav tm="0">
                                          <p:val>
                                            <p:strVal val="#ppt_x"/>
                                          </p:val>
                                        </p:tav>
                                        <p:tav tm="100000">
                                          <p:val>
                                            <p:strVal val="#ppt_x"/>
                                          </p:val>
                                        </p:tav>
                                      </p:tavLst>
                                    </p:anim>
                                    <p:anim calcmode="lin" valueType="num">
                                      <p:cBhvr>
                                        <p:cTn id="1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left)">
                                      <p:cBhvr>
                                        <p:cTn id="121" dur="500"/>
                                        <p:tgtEl>
                                          <p:spTgt spid="12"/>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Graphic spid="10" grpId="0" uiExpand="1">
        <p:bldSub>
          <a:bldDgm bld="one"/>
        </p:bldSub>
      </p:bldGraphic>
      <p:bldP spid="11" grpId="0"/>
      <p:bldP spid="4"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CCBFEFF-AA82-A90C-6CB0-94712DDA3B7B}"/>
              </a:ext>
            </a:extLst>
          </p:cNvPr>
          <p:cNvSpPr txBox="1"/>
          <p:nvPr/>
        </p:nvSpPr>
        <p:spPr>
          <a:xfrm>
            <a:off x="680936" y="1106752"/>
            <a:ext cx="10830128" cy="3970318"/>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en-US" sz="2800" b="1" dirty="0">
                <a:latin typeface="Constantia" panose="02030602050306030303" pitchFamily="18" charset="0"/>
              </a:rPr>
              <a:t>Christ's love is deep and earnest, flowing like an irrepressible stream to all who will accept it. There is no selfishness in His love. If this heaven-born love is an abiding principle in the heart, it will make itself known, not only to those we hold most dear in sacred relationship but to all with whom we come in contact. It will lead us to bestow little acts of attention, to make concessions, to perform deeds of kindness, to speak tender, true, encouraging words. It will lead us to sympathize with those whose hearts hunger for sympathy</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801570D7-E689-2AC7-6292-FE5A56F13B71}"/>
              </a:ext>
            </a:extLst>
          </p:cNvPr>
          <p:cNvSpPr txBox="1"/>
          <p:nvPr/>
        </p:nvSpPr>
        <p:spPr>
          <a:xfrm>
            <a:off x="366408" y="5547665"/>
            <a:ext cx="4963282" cy="338554"/>
          </a:xfrm>
          <a:prstGeom prst="rect">
            <a:avLst/>
          </a:prstGeom>
          <a:noFill/>
        </p:spPr>
        <p:txBody>
          <a:bodyPr wrap="none" rtlCol="0">
            <a:spAutoFit/>
          </a:bodyPr>
          <a:lstStyle/>
          <a:p>
            <a:r>
              <a:rPr lang="en" sz="1600" b="1" dirty="0"/>
              <a:t>EGW (Mind, Character, and Personality, vol. 1, pg. 208)</a:t>
            </a:r>
          </a:p>
        </p:txBody>
      </p:sp>
    </p:spTree>
    <p:extLst>
      <p:ext uri="{BB962C8B-B14F-4D97-AF65-F5344CB8AC3E}">
        <p14:creationId xmlns:p14="http://schemas.microsoft.com/office/powerpoint/2010/main" val="139279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20A731-543D-82A9-218C-530CDBCEC25E}"/>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B6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Imagen que contiene persona, interior, ventana, frente&#10;&#10;Descripción generada automáticamente">
            <a:extLst>
              <a:ext uri="{FF2B5EF4-FFF2-40B4-BE49-F238E27FC236}">
                <a16:creationId xmlns:a16="http://schemas.microsoft.com/office/drawing/2014/main" id="{5FDB19F0-2DBA-6B3C-9765-453F13075BE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r="3" b="4109"/>
          <a:stretch/>
        </p:blipFill>
        <p:spPr>
          <a:xfrm>
            <a:off x="279143" y="299509"/>
            <a:ext cx="5221625" cy="6258983"/>
          </a:xfrm>
          <a:prstGeom prst="rect">
            <a:avLst/>
          </a:prstGeom>
          <a:ln>
            <a:noFill/>
          </a:ln>
          <a:effectLst>
            <a:outerShdw blurRad="190500" algn="tl" rotWithShape="0">
              <a:srgbClr val="000000">
                <a:alpha val="70000"/>
              </a:srgbClr>
            </a:outerShdw>
          </a:effectLst>
        </p:spPr>
      </p:pic>
      <p:cxnSp>
        <p:nvCxnSpPr>
          <p:cNvPr id="13" name="Straight Connector 1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F38D9C2A-A1D3-C1B9-8BDA-467FEEAEAD5E}"/>
              </a:ext>
            </a:extLst>
          </p:cNvPr>
          <p:cNvSpPr txBox="1"/>
          <p:nvPr/>
        </p:nvSpPr>
        <p:spPr>
          <a:xfrm>
            <a:off x="6077307" y="89624"/>
            <a:ext cx="5211458" cy="6678751"/>
          </a:xfrm>
          <a:prstGeom prst="rect">
            <a:avLst/>
          </a:prstGeom>
          <a:noFill/>
          <a:ln>
            <a:noFill/>
          </a:ln>
        </p:spPr>
        <p:txBody>
          <a:bodyPr wrap="square">
            <a:spAutoFit/>
            <a:scene3d>
              <a:camera prst="orthographicFront"/>
              <a:lightRig rig="threePt" dir="t"/>
            </a:scene3d>
            <a:sp3d extrusionH="57150" contourW="25400">
              <a:bevelT w="38100" h="38100"/>
              <a:contourClr>
                <a:srgbClr val="E97135"/>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a:ln w="22225">
                  <a:noFill/>
                  <a:prstDash val="solid"/>
                </a:ln>
                <a:solidFill>
                  <a:prstClr val="white"/>
                </a:solidFill>
                <a:effectLst/>
                <a:uLnTx/>
                <a:uFillTx/>
                <a:latin typeface="Comic Sans MS" panose="030F0702030302020204" pitchFamily="66" charset="0"/>
                <a:ea typeface="+mn-ea"/>
                <a:cs typeface="+mn-cs"/>
              </a:rPr>
              <a:t>“</a:t>
            </a:r>
            <a:r>
              <a:rPr kumimoji="0" lang="en-US" sz="4400" b="1" i="0" u="none" strike="noStrike" kern="1200" cap="none" spc="0" normalizeH="0" baseline="0" noProof="0" dirty="0">
                <a:ln w="22225">
                  <a:noFill/>
                  <a:prstDash val="solid"/>
                </a:ln>
                <a:solidFill>
                  <a:prstClr val="white"/>
                </a:solidFill>
                <a:effectLst/>
                <a:uLnTx/>
                <a:uFillTx/>
                <a:latin typeface="Comic Sans MS" panose="030F0702030302020204" pitchFamily="66" charset="0"/>
                <a:ea typeface="+mn-ea"/>
                <a:cs typeface="+mn-cs"/>
              </a:rPr>
              <a:t>Can a woman forget her nursing child, and not have compassion on the son of her womb? Surely they may forget, yet I will not forget you</a:t>
            </a:r>
            <a:r>
              <a:rPr kumimoji="0" lang="es-ES" sz="4400" b="1" i="0" u="none" strike="noStrike" kern="1200" cap="none" spc="0" normalizeH="0" baseline="0" noProof="0" dirty="0">
                <a:ln w="22225">
                  <a:noFill/>
                  <a:prstDash val="solid"/>
                </a:ln>
                <a:solidFill>
                  <a:prstClr val="white"/>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w="22225">
                  <a:noFill/>
                  <a:prstDash val="solid"/>
                </a:ln>
                <a:solidFill>
                  <a:prstClr val="white"/>
                </a:solidFill>
                <a:effectLst/>
                <a:uLnTx/>
                <a:uFillTx/>
                <a:latin typeface="Comic Sans MS" panose="030F0702030302020204" pitchFamily="66" charset="0"/>
                <a:ea typeface="+mn-ea"/>
                <a:cs typeface="+mn-cs"/>
              </a:rPr>
              <a:t>Isa. 49:15, </a:t>
            </a:r>
            <a:r>
              <a:rPr kumimoji="0" lang="es-ES" sz="2800" b="1" i="0" u="none" strike="noStrike" kern="1200" cap="none" spc="0" normalizeH="0" baseline="0" noProof="0" dirty="0" err="1">
                <a:ln w="22225">
                  <a:noFill/>
                  <a:prstDash val="solid"/>
                </a:ln>
                <a:solidFill>
                  <a:prstClr val="white"/>
                </a:solidFill>
                <a:effectLst/>
                <a:uLnTx/>
                <a:uFillTx/>
                <a:latin typeface="Comic Sans MS" panose="030F0702030302020204" pitchFamily="66" charset="0"/>
                <a:ea typeface="+mn-ea"/>
                <a:cs typeface="+mn-cs"/>
              </a:rPr>
              <a:t>NKJV</a:t>
            </a:r>
            <a:endParaRPr kumimoji="0" lang="es-ES" sz="3600" b="1" i="0" u="none" strike="noStrike" kern="1200" cap="none" spc="0" normalizeH="0" baseline="0" noProof="0" dirty="0">
              <a:ln w="22225">
                <a:noFill/>
                <a:prstDash val="solid"/>
              </a:ln>
              <a:solidFill>
                <a:prstClr val="white"/>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552881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A94F629-8729-084D-577D-BC365A45E815}"/>
              </a:ext>
            </a:extLst>
          </p:cNvPr>
          <p:cNvSpPr txBox="1"/>
          <p:nvPr/>
        </p:nvSpPr>
        <p:spPr>
          <a:xfrm>
            <a:off x="6191250" y="3630931"/>
            <a:ext cx="6000750" cy="3016210"/>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highlight>
                  <a:srgbClr val="E7232F"/>
                </a:highlight>
              </a:rPr>
              <a:t> What can the love of God be compared to?</a:t>
            </a:r>
          </a:p>
          <a:p>
            <a:pPr lvl="1">
              <a:spcBef>
                <a:spcPts val="600"/>
              </a:spcBef>
            </a:pPr>
            <a:r>
              <a:rPr lang="en" sz="2000" b="1" dirty="0"/>
              <a:t>A mother's love.</a:t>
            </a:r>
          </a:p>
          <a:p>
            <a:pPr lvl="1">
              <a:spcBef>
                <a:spcPts val="600"/>
              </a:spcBef>
            </a:pPr>
            <a:r>
              <a:rPr lang="en" sz="2000" b="1" dirty="0"/>
              <a:t>Deep inside.</a:t>
            </a:r>
          </a:p>
          <a:p>
            <a:pPr>
              <a:spcBef>
                <a:spcPts val="1800"/>
              </a:spcBef>
            </a:pPr>
            <a:r>
              <a:rPr lang="en" sz="2000" b="1" dirty="0">
                <a:solidFill>
                  <a:schemeClr val="bg1"/>
                </a:solidFill>
                <a:effectLst>
                  <a:outerShdw blurRad="38100" dist="38100" dir="2700000" algn="tl">
                    <a:srgbClr val="000000">
                      <a:alpha val="43137"/>
                    </a:srgbClr>
                  </a:outerShdw>
                </a:effectLst>
                <a:highlight>
                  <a:srgbClr val="4DB50A"/>
                </a:highlight>
              </a:rPr>
              <a:t> How compassionate and merciful is God?</a:t>
            </a:r>
          </a:p>
          <a:p>
            <a:pPr lvl="1">
              <a:spcBef>
                <a:spcPts val="600"/>
              </a:spcBef>
            </a:pPr>
            <a:r>
              <a:rPr lang="en" sz="2000" b="1" dirty="0"/>
              <a:t>The compassion of Jesus.</a:t>
            </a:r>
          </a:p>
          <a:p>
            <a:pPr lvl="1">
              <a:spcBef>
                <a:spcPts val="600"/>
              </a:spcBef>
            </a:pPr>
            <a:r>
              <a:rPr lang="en" sz="2000" b="1" dirty="0"/>
              <a:t>This is what God's love is like.</a:t>
            </a:r>
          </a:p>
          <a:p>
            <a:pPr>
              <a:spcBef>
                <a:spcPts val="1800"/>
              </a:spcBef>
            </a:pPr>
            <a:r>
              <a:rPr lang="en" sz="2000" b="1" dirty="0">
                <a:solidFill>
                  <a:schemeClr val="bg1"/>
                </a:solidFill>
                <a:effectLst>
                  <a:outerShdw blurRad="38100" dist="38100" dir="2700000" algn="tl">
                    <a:srgbClr val="000000">
                      <a:alpha val="43137"/>
                    </a:srgbClr>
                  </a:outerShdw>
                </a:effectLst>
                <a:highlight>
                  <a:srgbClr val="C87D12"/>
                </a:highlight>
              </a:rPr>
              <a:t> What is God jealous of?</a:t>
            </a:r>
          </a:p>
        </p:txBody>
      </p:sp>
      <p:sp>
        <p:nvSpPr>
          <p:cNvPr id="3" name="CuadroTexto 2">
            <a:extLst>
              <a:ext uri="{FF2B5EF4-FFF2-40B4-BE49-F238E27FC236}">
                <a16:creationId xmlns:a16="http://schemas.microsoft.com/office/drawing/2014/main" id="{0894C708-C8A5-113D-B6BA-0A1F38087365}"/>
              </a:ext>
            </a:extLst>
          </p:cNvPr>
          <p:cNvSpPr txBox="1"/>
          <p:nvPr/>
        </p:nvSpPr>
        <p:spPr>
          <a:xfrm>
            <a:off x="238123" y="85961"/>
            <a:ext cx="7191375" cy="1015663"/>
          </a:xfrm>
          <a:prstGeom prst="rect">
            <a:avLst/>
          </a:prstGeom>
          <a:noFill/>
        </p:spPr>
        <p:txBody>
          <a:bodyPr wrap="square" rtlCol="0">
            <a:spAutoFit/>
          </a:bodyPr>
          <a:lstStyle/>
          <a:p>
            <a:pPr>
              <a:spcBef>
                <a:spcPts val="600"/>
              </a:spcBef>
            </a:pPr>
            <a:r>
              <a:rPr lang="en" sz="2000" b="1" dirty="0">
                <a:solidFill>
                  <a:schemeClr val="bg1"/>
                </a:solidFill>
                <a:effectLst>
                  <a:glow rad="127000">
                    <a:srgbClr val="6604C8"/>
                  </a:glow>
                  <a:outerShdw blurRad="38100" dist="38100" dir="2700000" algn="tl">
                    <a:srgbClr val="000000">
                      <a:alpha val="43137"/>
                    </a:srgbClr>
                  </a:outerShdw>
                </a:effectLst>
              </a:rPr>
              <a:t>God's love is beyond human understanding. It is a pure, holy love, untainted by any sin. It is the kind of love that Paul expresses in 1 Corinthians 13.</a:t>
            </a:r>
          </a:p>
        </p:txBody>
      </p:sp>
      <p:pic>
        <p:nvPicPr>
          <p:cNvPr id="4" name="Imagen 3">
            <a:extLst>
              <a:ext uri="{FF2B5EF4-FFF2-40B4-BE49-F238E27FC236}">
                <a16:creationId xmlns:a16="http://schemas.microsoft.com/office/drawing/2014/main" id="{9EF3AE2B-B3E8-F704-C668-9CE7F1C78B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0397" y="200024"/>
            <a:ext cx="4363480" cy="3228975"/>
          </a:xfrm>
          <a:prstGeom prst="rect">
            <a:avLst/>
          </a:prstGeom>
          <a:solidFill>
            <a:srgbClr val="FFFFFF">
              <a:shade val="85000"/>
            </a:srgbClr>
          </a:solidFill>
          <a:ln w="88900" cap="sq">
            <a:solidFill>
              <a:srgbClr val="FDBDA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hombre, edificio, persona, roca&#10;&#10;Descripción generada automáticamente">
            <a:extLst>
              <a:ext uri="{FF2B5EF4-FFF2-40B4-BE49-F238E27FC236}">
                <a16:creationId xmlns:a16="http://schemas.microsoft.com/office/drawing/2014/main" id="{29345315-BF5B-4428-0163-784C905F5C8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9100" y="3630931"/>
            <a:ext cx="4610100" cy="2978004"/>
          </a:xfrm>
          <a:prstGeom prst="rect">
            <a:avLst/>
          </a:prstGeom>
          <a:solidFill>
            <a:srgbClr val="FFFFFF">
              <a:shade val="85000"/>
            </a:srgbClr>
          </a:solidFill>
          <a:ln w="88900" cap="sq">
            <a:solidFill>
              <a:schemeClr val="accent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Logotipo, Icono&#10;&#10;Descripción generada automáticamente">
            <a:extLst>
              <a:ext uri="{FF2B5EF4-FFF2-40B4-BE49-F238E27FC236}">
                <a16:creationId xmlns:a16="http://schemas.microsoft.com/office/drawing/2014/main" id="{DDBC230C-F79D-B245-B9B8-654E48605B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12150" y="4082228"/>
            <a:ext cx="267064" cy="266700"/>
          </a:xfrm>
          <a:prstGeom prst="rect">
            <a:avLst/>
          </a:prstGeom>
          <a:effectLst>
            <a:outerShdw blurRad="50800" dist="38100" dir="8100000" algn="tr" rotWithShape="0">
              <a:prstClr val="black">
                <a:alpha val="40000"/>
              </a:prstClr>
            </a:outerShdw>
          </a:effectLst>
        </p:spPr>
      </p:pic>
      <p:pic>
        <p:nvPicPr>
          <p:cNvPr id="12" name="Imagen 11" descr="Icono&#10;&#10;Descripción generada automáticamente">
            <a:extLst>
              <a:ext uri="{FF2B5EF4-FFF2-40B4-BE49-F238E27FC236}">
                <a16:creationId xmlns:a16="http://schemas.microsoft.com/office/drawing/2014/main" id="{86CCDDD8-3E47-4708-A5F5-BD8A7E96A8D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12150" y="4458667"/>
            <a:ext cx="266882" cy="266700"/>
          </a:xfrm>
          <a:prstGeom prst="rect">
            <a:avLst/>
          </a:prstGeom>
          <a:effectLst>
            <a:outerShdw blurRad="50800" dist="38100" dir="8100000" algn="tr" rotWithShape="0">
              <a:prstClr val="black">
                <a:alpha val="40000"/>
              </a:prstClr>
            </a:outerShdw>
          </a:effectLst>
        </p:spPr>
      </p:pic>
      <p:pic>
        <p:nvPicPr>
          <p:cNvPr id="16" name="Imagen 15" descr="Icono&#10;&#10;Descripción generada automáticamente">
            <a:extLst>
              <a:ext uri="{FF2B5EF4-FFF2-40B4-BE49-F238E27FC236}">
                <a16:creationId xmlns:a16="http://schemas.microsoft.com/office/drawing/2014/main" id="{F0B3E681-F9E8-DC22-7BCA-FF27D1D6524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12150" y="5374108"/>
            <a:ext cx="266882" cy="266700"/>
          </a:xfrm>
          <a:prstGeom prst="rect">
            <a:avLst/>
          </a:prstGeom>
          <a:effectLst>
            <a:outerShdw blurRad="50800" dist="38100" dir="8100000" algn="tr" rotWithShape="0">
              <a:prstClr val="black">
                <a:alpha val="40000"/>
              </a:prstClr>
            </a:outerShdw>
          </a:effectLst>
        </p:spPr>
      </p:pic>
      <p:pic>
        <p:nvPicPr>
          <p:cNvPr id="17" name="Imagen 16" descr="Icono&#10;&#10;Descripción generada automáticamente">
            <a:extLst>
              <a:ext uri="{FF2B5EF4-FFF2-40B4-BE49-F238E27FC236}">
                <a16:creationId xmlns:a16="http://schemas.microsoft.com/office/drawing/2014/main" id="{F1646C84-21A6-69A4-4FED-7F1CA5E3C9A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12150" y="5766541"/>
            <a:ext cx="267064" cy="266700"/>
          </a:xfrm>
          <a:prstGeom prst="rect">
            <a:avLst/>
          </a:prstGeom>
          <a:effectLst>
            <a:outerShdw blurRad="50800" dist="38100" dir="8100000" algn="tr" rotWithShape="0">
              <a:prstClr val="black">
                <a:alpha val="40000"/>
              </a:prstClr>
            </a:outerShdw>
          </a:effectLst>
        </p:spPr>
      </p:pic>
      <p:pic>
        <p:nvPicPr>
          <p:cNvPr id="21" name="Imagen 20" descr="Forma&#10;&#10;Descripción generada automáticamente">
            <a:extLst>
              <a:ext uri="{FF2B5EF4-FFF2-40B4-BE49-F238E27FC236}">
                <a16:creationId xmlns:a16="http://schemas.microsoft.com/office/drawing/2014/main" id="{5837373D-82A9-38E3-A355-B4F5D9BE779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735786" y="3681705"/>
            <a:ext cx="394928" cy="342135"/>
          </a:xfrm>
          <a:prstGeom prst="rect">
            <a:avLst/>
          </a:prstGeom>
          <a:effectLst>
            <a:outerShdw blurRad="50800" dist="38100" dir="8100000" algn="tr" rotWithShape="0">
              <a:prstClr val="black">
                <a:alpha val="40000"/>
              </a:prstClr>
            </a:outerShdw>
          </a:effectLst>
        </p:spPr>
      </p:pic>
      <p:pic>
        <p:nvPicPr>
          <p:cNvPr id="22" name="Imagen 21" descr="Dibujo de una persona&#10;&#10;Descripción generada automáticamente con confianza media">
            <a:extLst>
              <a:ext uri="{FF2B5EF4-FFF2-40B4-BE49-F238E27FC236}">
                <a16:creationId xmlns:a16="http://schemas.microsoft.com/office/drawing/2014/main" id="{3E3E2C0C-1444-1660-442A-F3FB9FE51BB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735786" y="6276431"/>
            <a:ext cx="394928" cy="342135"/>
          </a:xfrm>
          <a:prstGeom prst="rect">
            <a:avLst/>
          </a:prstGeom>
          <a:effectLst>
            <a:outerShdw blurRad="50800" dist="38100" dir="8100000" algn="tr" rotWithShape="0">
              <a:prstClr val="black">
                <a:alpha val="40000"/>
              </a:prstClr>
            </a:outerShdw>
          </a:effectLst>
        </p:spPr>
      </p:pic>
      <p:pic>
        <p:nvPicPr>
          <p:cNvPr id="23" name="Imagen 22" descr="Forma, Círculo&#10;&#10;Descripción generada automáticamente">
            <a:extLst>
              <a:ext uri="{FF2B5EF4-FFF2-40B4-BE49-F238E27FC236}">
                <a16:creationId xmlns:a16="http://schemas.microsoft.com/office/drawing/2014/main" id="{CBDDE47A-EAB8-458D-9967-AFF17F8DE9B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735786" y="4991496"/>
            <a:ext cx="394928" cy="342135"/>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1B2D670C-0639-EDF3-7B71-CE34AA4E832B}"/>
              </a:ext>
            </a:extLst>
          </p:cNvPr>
          <p:cNvSpPr txBox="1"/>
          <p:nvPr/>
        </p:nvSpPr>
        <p:spPr>
          <a:xfrm>
            <a:off x="238123" y="2162767"/>
            <a:ext cx="7191375" cy="1323439"/>
          </a:xfrm>
          <a:prstGeom prst="rect">
            <a:avLst/>
          </a:prstGeom>
          <a:noFill/>
        </p:spPr>
        <p:txBody>
          <a:bodyPr wrap="square">
            <a:spAutoFit/>
          </a:bodyPr>
          <a:lstStyle/>
          <a:p>
            <a:pPr>
              <a:spcBef>
                <a:spcPts val="600"/>
              </a:spcBef>
            </a:pPr>
            <a:r>
              <a:rPr lang="en" sz="2000" b="1" dirty="0">
                <a:solidFill>
                  <a:schemeClr val="bg1"/>
                </a:solidFill>
                <a:effectLst>
                  <a:glow rad="127000">
                    <a:srgbClr val="6604C8"/>
                  </a:glow>
                  <a:outerShdw blurRad="38100" dist="38100" dir="2700000" algn="tl">
                    <a:srgbClr val="000000">
                      <a:alpha val="43137"/>
                    </a:srgbClr>
                  </a:outerShdw>
                </a:effectLst>
              </a:rPr>
              <a:t>As we study this topic, we must be careful not to “humanize” God too much. He is jealous, but is it the same jealousy I feel? His heart is moved (Jeremiah 31:20), but is He moved like I am?</a:t>
            </a:r>
          </a:p>
        </p:txBody>
      </p:sp>
      <p:sp>
        <p:nvSpPr>
          <p:cNvPr id="9" name="CuadroTexto 8">
            <a:extLst>
              <a:ext uri="{FF2B5EF4-FFF2-40B4-BE49-F238E27FC236}">
                <a16:creationId xmlns:a16="http://schemas.microsoft.com/office/drawing/2014/main" id="{7AA8096D-58C5-B92D-86C9-484525D92631}"/>
              </a:ext>
            </a:extLst>
          </p:cNvPr>
          <p:cNvSpPr txBox="1"/>
          <p:nvPr/>
        </p:nvSpPr>
        <p:spPr>
          <a:xfrm>
            <a:off x="238123" y="1124364"/>
            <a:ext cx="7191374" cy="1015663"/>
          </a:xfrm>
          <a:prstGeom prst="rect">
            <a:avLst/>
          </a:prstGeom>
          <a:noFill/>
        </p:spPr>
        <p:txBody>
          <a:bodyPr wrap="square">
            <a:spAutoFit/>
          </a:bodyPr>
          <a:lstStyle/>
          <a:p>
            <a:pPr>
              <a:spcBef>
                <a:spcPts val="600"/>
              </a:spcBef>
            </a:pPr>
            <a:r>
              <a:rPr lang="en" sz="2000" b="1" dirty="0">
                <a:solidFill>
                  <a:schemeClr val="bg1"/>
                </a:solidFill>
                <a:effectLst>
                  <a:glow rad="127000">
                    <a:srgbClr val="6604C8"/>
                  </a:glow>
                  <a:outerShdw blurRad="38100" dist="38100" dir="2700000" algn="tl">
                    <a:srgbClr val="000000">
                      <a:alpha val="43137"/>
                    </a:srgbClr>
                  </a:outerShdw>
                </a:effectLst>
              </a:rPr>
              <a:t>However, so that we can somehow understand it, God has given us examples of the way He loves us, comparing it to human feelings.</a:t>
            </a:r>
          </a:p>
        </p:txBody>
      </p:sp>
    </p:spTree>
    <p:extLst>
      <p:ext uri="{BB962C8B-B14F-4D97-AF65-F5344CB8AC3E}">
        <p14:creationId xmlns:p14="http://schemas.microsoft.com/office/powerpoint/2010/main" val="353736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wipe(left)">
                                      <p:cBhvr>
                                        <p:cTn id="41" dur="500"/>
                                        <p:tgtEl>
                                          <p:spTgt spid="2">
                                            <p:txEl>
                                              <p:pRg st="0" end="0"/>
                                            </p:txEl>
                                          </p:spTgt>
                                        </p:tgtEl>
                                      </p:cBhvr>
                                    </p:animEffect>
                                  </p:childTnLst>
                                </p:cTn>
                              </p:par>
                            </p:childTnLst>
                          </p:cTn>
                        </p:par>
                        <p:par>
                          <p:cTn id="42" fill="hold">
                            <p:stCondLst>
                              <p:cond delay="1000"/>
                            </p:stCondLst>
                            <p:childTnLst>
                              <p:par>
                                <p:cTn id="43" presetID="53" presetClass="entr" presetSubtype="16"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animEffect transition="in" filter="wipe(left)">
                                      <p:cBhvr>
                                        <p:cTn id="51" dur="500"/>
                                        <p:tgtEl>
                                          <p:spTgt spid="2">
                                            <p:txEl>
                                              <p:pRg st="1" end="1"/>
                                            </p:txEl>
                                          </p:spTgt>
                                        </p:tgtEl>
                                      </p:cBhvr>
                                    </p:animEffect>
                                  </p:childTnLst>
                                </p:cTn>
                              </p:par>
                            </p:childTnLst>
                          </p:cTn>
                        </p:par>
                        <p:par>
                          <p:cTn id="52" fill="hold">
                            <p:stCondLst>
                              <p:cond delay="2000"/>
                            </p:stCondLst>
                            <p:childTnLst>
                              <p:par>
                                <p:cTn id="53" presetID="53" presetClass="entr" presetSubtype="16"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childTnLst>
                          </p:cTn>
                        </p:par>
                        <p:par>
                          <p:cTn id="58" fill="hold">
                            <p:stCondLst>
                              <p:cond delay="2500"/>
                            </p:stCondLst>
                            <p:childTnLst>
                              <p:par>
                                <p:cTn id="59" presetID="22" presetClass="entr" presetSubtype="8" fill="hold" grpId="0" nodeType="after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Effect transition="in" filter="wipe(left)">
                                      <p:cBhvr>
                                        <p:cTn id="61" dur="500"/>
                                        <p:tgtEl>
                                          <p:spTgt spid="2">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par>
                          <p:cTn id="73" fill="hold">
                            <p:stCondLst>
                              <p:cond delay="1000"/>
                            </p:stCondLst>
                            <p:childTnLst>
                              <p:par>
                                <p:cTn id="74" presetID="53" presetClass="entr" presetSubtype="16"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500" fill="hold"/>
                                        <p:tgtEl>
                                          <p:spTgt spid="16"/>
                                        </p:tgtEl>
                                        <p:attrNameLst>
                                          <p:attrName>ppt_w</p:attrName>
                                        </p:attrNameLst>
                                      </p:cBhvr>
                                      <p:tavLst>
                                        <p:tav tm="0">
                                          <p:val>
                                            <p:fltVal val="0"/>
                                          </p:val>
                                        </p:tav>
                                        <p:tav tm="100000">
                                          <p:val>
                                            <p:strVal val="#ppt_w"/>
                                          </p:val>
                                        </p:tav>
                                      </p:tavLst>
                                    </p:anim>
                                    <p:anim calcmode="lin" valueType="num">
                                      <p:cBhvr>
                                        <p:cTn id="77" dur="500" fill="hold"/>
                                        <p:tgtEl>
                                          <p:spTgt spid="16"/>
                                        </p:tgtEl>
                                        <p:attrNameLst>
                                          <p:attrName>ppt_h</p:attrName>
                                        </p:attrNameLst>
                                      </p:cBhvr>
                                      <p:tavLst>
                                        <p:tav tm="0">
                                          <p:val>
                                            <p:fltVal val="0"/>
                                          </p:val>
                                        </p:tav>
                                        <p:tav tm="100000">
                                          <p:val>
                                            <p:strVal val="#ppt_h"/>
                                          </p:val>
                                        </p:tav>
                                      </p:tavLst>
                                    </p:anim>
                                    <p:animEffect transition="in" filter="fade">
                                      <p:cBhvr>
                                        <p:cTn id="78" dur="500"/>
                                        <p:tgtEl>
                                          <p:spTgt spid="16"/>
                                        </p:tgtEl>
                                      </p:cBhvr>
                                    </p:animEffect>
                                  </p:childTnLst>
                                </p:cTn>
                              </p:par>
                            </p:childTnLst>
                          </p:cTn>
                        </p:par>
                        <p:par>
                          <p:cTn id="79" fill="hold">
                            <p:stCondLst>
                              <p:cond delay="1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2000"/>
                            </p:stCondLst>
                            <p:childTnLst>
                              <p:par>
                                <p:cTn id="84" presetID="53" presetClass="entr" presetSubtype="16"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25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nodeType="click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500" fill="hold"/>
                                        <p:tgtEl>
                                          <p:spTgt spid="22"/>
                                        </p:tgtEl>
                                        <p:attrNameLst>
                                          <p:attrName>ppt_w</p:attrName>
                                        </p:attrNameLst>
                                      </p:cBhvr>
                                      <p:tavLst>
                                        <p:tav tm="0">
                                          <p:val>
                                            <p:fltVal val="0"/>
                                          </p:val>
                                        </p:tav>
                                        <p:tav tm="100000">
                                          <p:val>
                                            <p:strVal val="#ppt_w"/>
                                          </p:val>
                                        </p:tav>
                                      </p:tavLst>
                                    </p:anim>
                                    <p:anim calcmode="lin" valueType="num">
                                      <p:cBhvr>
                                        <p:cTn id="98" dur="500" fill="hold"/>
                                        <p:tgtEl>
                                          <p:spTgt spid="22"/>
                                        </p:tgtEl>
                                        <p:attrNameLst>
                                          <p:attrName>ppt_h</p:attrName>
                                        </p:attrNameLst>
                                      </p:cBhvr>
                                      <p:tavLst>
                                        <p:tav tm="0">
                                          <p:val>
                                            <p:fltVal val="0"/>
                                          </p:val>
                                        </p:tav>
                                        <p:tav tm="100000">
                                          <p:val>
                                            <p:strVal val="#ppt_h"/>
                                          </p:val>
                                        </p:tav>
                                      </p:tavLst>
                                    </p:anim>
                                    <p:animEffect transition="in" filter="fade">
                                      <p:cBhvr>
                                        <p:cTn id="99" dur="500"/>
                                        <p:tgtEl>
                                          <p:spTgt spid="22"/>
                                        </p:tgtEl>
                                      </p:cBhvr>
                                    </p:animEffect>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2">
                                            <p:txEl>
                                              <p:pRg st="6" end="6"/>
                                            </p:txEl>
                                          </p:spTgt>
                                        </p:tgtEl>
                                        <p:attrNameLst>
                                          <p:attrName>style.visibility</p:attrName>
                                        </p:attrNameLst>
                                      </p:cBhvr>
                                      <p:to>
                                        <p:strVal val="visible"/>
                                      </p:to>
                                    </p:set>
                                    <p:animEffect transition="in" filter="wipe(left)">
                                      <p:cBhvr>
                                        <p:cTn id="10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CF10843-4297-3F61-80DF-6749C28998E8}"/>
              </a:ext>
            </a:extLst>
          </p:cNvPr>
          <p:cNvSpPr txBox="1"/>
          <p:nvPr/>
        </p:nvSpPr>
        <p:spPr>
          <a:xfrm>
            <a:off x="525293" y="305068"/>
            <a:ext cx="6673174" cy="6247864"/>
          </a:xfrm>
          <a:prstGeom prst="rect">
            <a:avLst/>
          </a:prstGeom>
          <a:noFill/>
        </p:spPr>
        <p:txBody>
          <a:bodyPr wrap="square">
            <a:spAutoFit/>
            <a:scene3d>
              <a:camera prst="orthographicFront"/>
              <a:lightRig rig="threePt" dir="t"/>
            </a:scene3d>
            <a:sp3d extrusionH="57150">
              <a:bevelT w="38100" h="38100" prst="relaxedInset"/>
            </a:sp3d>
          </a:bodyPr>
          <a:lstStyle/>
          <a:p>
            <a:pPr algn="ctr"/>
            <a:r>
              <a:rPr lang="en" sz="8000" b="1" dirty="0">
                <a:ln w="15875">
                  <a:solidFill>
                    <a:schemeClr val="accent2"/>
                  </a:solidFill>
                  <a:prstDash val="solid"/>
                </a:ln>
                <a:solidFill>
                  <a:srgbClr val="FFFFFF"/>
                </a:solidFill>
                <a:effectLst>
                  <a:outerShdw dist="38100" dir="2700000" algn="tl" rotWithShape="0">
                    <a:schemeClr val="accent2"/>
                  </a:outerShdw>
                </a:effectLst>
              </a:rPr>
              <a:t>WHAT CAN THE LOVE OF GOD BE COMPARED TO?</a:t>
            </a:r>
          </a:p>
        </p:txBody>
      </p:sp>
    </p:spTree>
    <p:extLst>
      <p:ext uri="{BB962C8B-B14F-4D97-AF65-F5344CB8AC3E}">
        <p14:creationId xmlns:p14="http://schemas.microsoft.com/office/powerpoint/2010/main" val="28460922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06CAF18-7107-961D-2B09-38DDB5AAAE77}"/>
              </a:ext>
            </a:extLst>
          </p:cNvPr>
          <p:cNvSpPr txBox="1"/>
          <p:nvPr/>
        </p:nvSpPr>
        <p:spPr>
          <a:xfrm>
            <a:off x="0" y="-66675"/>
            <a:ext cx="12191999" cy="769441"/>
          </a:xfrm>
          <a:prstGeom prst="rect">
            <a:avLst/>
          </a:prstGeom>
          <a:noFill/>
        </p:spPr>
        <p:txBody>
          <a:bodyPr wrap="square">
            <a:spAutoFit/>
          </a:bodyPr>
          <a:lstStyle/>
          <a:p>
            <a:pPr algn="ctr"/>
            <a:r>
              <a:rPr lang="en" sz="4400" b="1" spc="50" dirty="0">
                <a:ln w="0"/>
                <a:solidFill>
                  <a:srgbClr val="FDD3E9"/>
                </a:solidFill>
                <a:effectLst>
                  <a:innerShdw blurRad="63500" dist="50800" dir="13500000">
                    <a:srgbClr val="000000">
                      <a:alpha val="50000"/>
                    </a:srgbClr>
                  </a:innerShdw>
                </a:effectLst>
              </a:rPr>
              <a:t>A MOTHER'S LOVE</a:t>
            </a:r>
          </a:p>
        </p:txBody>
      </p:sp>
      <p:sp>
        <p:nvSpPr>
          <p:cNvPr id="5" name="CuadroTexto 4">
            <a:extLst>
              <a:ext uri="{FF2B5EF4-FFF2-40B4-BE49-F238E27FC236}">
                <a16:creationId xmlns:a16="http://schemas.microsoft.com/office/drawing/2014/main" id="{6B155F54-2618-98DF-609E-88884290388B}"/>
              </a:ext>
            </a:extLst>
          </p:cNvPr>
          <p:cNvSpPr txBox="1"/>
          <p:nvPr/>
        </p:nvSpPr>
        <p:spPr>
          <a:xfrm>
            <a:off x="871536" y="562272"/>
            <a:ext cx="10448926" cy="646331"/>
          </a:xfrm>
          <a:prstGeom prst="rect">
            <a:avLst/>
          </a:prstGeom>
          <a:noFill/>
        </p:spPr>
        <p:txBody>
          <a:bodyPr wrap="square">
            <a:spAutoFit/>
          </a:bodyPr>
          <a:lstStyle/>
          <a:p>
            <a:pPr algn="ctr"/>
            <a:r>
              <a:rPr lang="en" b="1" dirty="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Can a mother forget the baby at her breast and have no compassion on the child she has borne? Though she may forget, I will not forget you!</a:t>
            </a:r>
            <a:r>
              <a:rPr lang="en" b="1" dirty="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(Isaiah 49:15 </a:t>
            </a:r>
            <a:r>
              <a:rPr lang="en" sz="1100" b="1" dirty="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NIV</a:t>
            </a:r>
            <a:r>
              <a:rPr lang="en" sz="1400" b="1" dirty="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a:t>
            </a:r>
            <a:endParaRPr lang="es-ES" b="1" dirty="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2" name="CuadroTexto 1">
            <a:extLst>
              <a:ext uri="{FF2B5EF4-FFF2-40B4-BE49-F238E27FC236}">
                <a16:creationId xmlns:a16="http://schemas.microsoft.com/office/drawing/2014/main" id="{DBF7B1AA-F467-5D0D-61DC-3FBA7D0B8C74}"/>
              </a:ext>
            </a:extLst>
          </p:cNvPr>
          <p:cNvSpPr txBox="1"/>
          <p:nvPr/>
        </p:nvSpPr>
        <p:spPr>
          <a:xfrm>
            <a:off x="200024" y="1263789"/>
            <a:ext cx="8300089" cy="707886"/>
          </a:xfrm>
          <a:prstGeom prst="rect">
            <a:avLst/>
          </a:prstGeom>
          <a:noFill/>
        </p:spPr>
        <p:txBody>
          <a:bodyPr wrap="square" rtlCol="0">
            <a:spAutoFit/>
          </a:bodyPr>
          <a:lstStyle/>
          <a:p>
            <a:pPr>
              <a:spcBef>
                <a:spcPts val="600"/>
              </a:spcBef>
            </a:pPr>
            <a:r>
              <a:rPr lang="en" sz="2000" b="1" dirty="0"/>
              <a:t>A mother's love for her child, even in the animal world, leads her to lay down her life, if necessary, to protect it.</a:t>
            </a:r>
          </a:p>
        </p:txBody>
      </p:sp>
      <p:pic>
        <p:nvPicPr>
          <p:cNvPr id="6" name="Imagen 5" descr="Una persona con los brazos abiertos&#10;&#10;Descripción generada automáticamente con confianza baja">
            <a:extLst>
              <a:ext uri="{FF2B5EF4-FFF2-40B4-BE49-F238E27FC236}">
                <a16:creationId xmlns:a16="http://schemas.microsoft.com/office/drawing/2014/main" id="{EA55DB4F-A4CC-E960-141B-A3F6F41EF984}"/>
              </a:ext>
            </a:extLst>
          </p:cNvPr>
          <p:cNvPicPr>
            <a:picLocks noChangeAspect="1"/>
          </p:cNvPicPr>
          <p:nvPr/>
        </p:nvPicPr>
        <p:blipFill rotWithShape="1">
          <a:blip r:embed="rId3" cstate="email">
            <a:extLst>
              <a:ext uri="{28A0092B-C50C-407E-A947-70E740481C1C}">
                <a14:useLocalDpi xmlns:a14="http://schemas.microsoft.com/office/drawing/2010/main"/>
              </a:ext>
            </a:extLst>
          </a:blip>
          <a:stretch/>
        </p:blipFill>
        <p:spPr>
          <a:xfrm>
            <a:off x="8677274" y="1285164"/>
            <a:ext cx="3373639" cy="2862322"/>
          </a:xfrm>
          <a:prstGeom prst="roundRect">
            <a:avLst>
              <a:gd name="adj" fmla="val 4167"/>
            </a:avLst>
          </a:prstGeom>
          <a:solidFill>
            <a:srgbClr val="FFFFFF"/>
          </a:solidFill>
          <a:ln w="76200" cap="sq">
            <a:solidFill>
              <a:srgbClr val="C77CE3"/>
            </a:solidFill>
            <a:miter lim="800000"/>
          </a:ln>
          <a:effectLst/>
          <a:scene3d>
            <a:camera prst="orthographicFront"/>
            <a:lightRig rig="threePt" dir="t">
              <a:rot lat="0" lon="0" rev="2700000"/>
            </a:lightRig>
          </a:scene3d>
          <a:sp3d contourW="6350">
            <a:bevelT h="38100"/>
            <a:contourClr>
              <a:srgbClr val="C0C0C0"/>
            </a:contourClr>
          </a:sp3d>
        </p:spPr>
      </p:pic>
      <p:pic>
        <p:nvPicPr>
          <p:cNvPr id="8" name="Imagen 7" descr="Pintura de una persona con una niña&#10;&#10;Descripción generada automáticamente con confianza baja">
            <a:extLst>
              <a:ext uri="{FF2B5EF4-FFF2-40B4-BE49-F238E27FC236}">
                <a16:creationId xmlns:a16="http://schemas.microsoft.com/office/drawing/2014/main" id="{07BFCA17-02F3-C6D4-A64D-41413BFB8FB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657726" y="2000250"/>
            <a:ext cx="3899537" cy="4698364"/>
          </a:xfrm>
          <a:prstGeom prst="roundRect">
            <a:avLst>
              <a:gd name="adj" fmla="val 4167"/>
            </a:avLst>
          </a:prstGeom>
          <a:solidFill>
            <a:srgbClr val="FFFFFF"/>
          </a:solidFill>
          <a:ln w="76200" cap="sq">
            <a:solidFill>
              <a:schemeClr val="accent1">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0" name="CuadroTexto 9">
            <a:extLst>
              <a:ext uri="{FF2B5EF4-FFF2-40B4-BE49-F238E27FC236}">
                <a16:creationId xmlns:a16="http://schemas.microsoft.com/office/drawing/2014/main" id="{68B71545-F330-B025-D79A-3CB7C088A235}"/>
              </a:ext>
            </a:extLst>
          </p:cNvPr>
          <p:cNvSpPr txBox="1"/>
          <p:nvPr/>
        </p:nvSpPr>
        <p:spPr>
          <a:xfrm>
            <a:off x="165739" y="1931738"/>
            <a:ext cx="4371976" cy="2246769"/>
          </a:xfrm>
          <a:prstGeom prst="rect">
            <a:avLst/>
          </a:prstGeom>
          <a:noFill/>
        </p:spPr>
        <p:txBody>
          <a:bodyPr wrap="square">
            <a:spAutoFit/>
          </a:bodyPr>
          <a:lstStyle/>
          <a:p>
            <a:pPr>
              <a:spcBef>
                <a:spcPts val="600"/>
              </a:spcBef>
            </a:pPr>
            <a:r>
              <a:rPr lang="en" sz="2000" b="1" dirty="0"/>
              <a:t>This love is a reflection of God's love, which He placed in every mother. Because of sin, there are mothers who abandon their children. But God's love remains pure, He never stops loving us. We are His children (Is. 49:15.)</a:t>
            </a:r>
          </a:p>
        </p:txBody>
      </p:sp>
      <p:sp>
        <p:nvSpPr>
          <p:cNvPr id="12" name="CuadroTexto 11">
            <a:extLst>
              <a:ext uri="{FF2B5EF4-FFF2-40B4-BE49-F238E27FC236}">
                <a16:creationId xmlns:a16="http://schemas.microsoft.com/office/drawing/2014/main" id="{D774E69B-BEF5-25B1-D79B-0BC838F32627}"/>
              </a:ext>
            </a:extLst>
          </p:cNvPr>
          <p:cNvSpPr txBox="1"/>
          <p:nvPr/>
        </p:nvSpPr>
        <p:spPr>
          <a:xfrm>
            <a:off x="8677274" y="4163119"/>
            <a:ext cx="3410843" cy="2554545"/>
          </a:xfrm>
          <a:prstGeom prst="rect">
            <a:avLst/>
          </a:prstGeom>
          <a:noFill/>
        </p:spPr>
        <p:txBody>
          <a:bodyPr wrap="square">
            <a:spAutoFit/>
          </a:bodyPr>
          <a:lstStyle/>
          <a:p>
            <a:pPr>
              <a:spcBef>
                <a:spcPts val="600"/>
              </a:spcBef>
            </a:pPr>
            <a:r>
              <a:rPr lang="en" sz="2000" b="1" dirty="0"/>
              <a:t>Even when we disobey Him (and we often do), we are precious to Him; He delights in us; He constantly remembers us; and His heart is moved with pity for us.</a:t>
            </a:r>
          </a:p>
        </p:txBody>
      </p:sp>
      <p:sp>
        <p:nvSpPr>
          <p:cNvPr id="7" name="CuadroTexto 6">
            <a:extLst>
              <a:ext uri="{FF2B5EF4-FFF2-40B4-BE49-F238E27FC236}">
                <a16:creationId xmlns:a16="http://schemas.microsoft.com/office/drawing/2014/main" id="{1B282123-D4D1-7085-563F-BC0E99EE2E36}"/>
              </a:ext>
            </a:extLst>
          </p:cNvPr>
          <p:cNvSpPr txBox="1"/>
          <p:nvPr/>
        </p:nvSpPr>
        <p:spPr>
          <a:xfrm>
            <a:off x="165740" y="4147486"/>
            <a:ext cx="4371976" cy="2554545"/>
          </a:xfrm>
          <a:prstGeom prst="rect">
            <a:avLst/>
          </a:prstGeom>
          <a:noFill/>
        </p:spPr>
        <p:txBody>
          <a:bodyPr wrap="square">
            <a:spAutoFit/>
          </a:bodyPr>
          <a:lstStyle/>
          <a:p>
            <a:pPr>
              <a:spcBef>
                <a:spcPts val="600"/>
              </a:spcBef>
            </a:pPr>
            <a:r>
              <a:rPr lang="en" sz="2000" b="1" dirty="0"/>
              <a:t>In Jeremiah 31:20, God speaks of his people as “a precious child,” “a child in whom I delight.” He says of them that He will have “mercy.” The word used is </a:t>
            </a:r>
            <a:r>
              <a:rPr lang="en" sz="2000" b="1" i="1" dirty="0" err="1"/>
              <a:t>raḥam </a:t>
            </a:r>
            <a:r>
              <a:rPr lang="en" sz="2000" b="1" dirty="0"/>
              <a:t>. This word comes from “womb.” That is, divine mercy is “love like that of the mother’s womb.”</a:t>
            </a:r>
          </a:p>
        </p:txBody>
      </p:sp>
    </p:spTree>
    <p:extLst>
      <p:ext uri="{BB962C8B-B14F-4D97-AF65-F5344CB8AC3E}">
        <p14:creationId xmlns:p14="http://schemas.microsoft.com/office/powerpoint/2010/main" val="295835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900" decel="100000" fill="hold"/>
                                        <p:tgtEl>
                                          <p:spTgt spid="1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900" decel="100000" fill="hold"/>
                                        <p:tgtEl>
                                          <p:spTgt spid="8"/>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10" grpId="0"/>
      <p:bldP spid="1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631F9C7-9C17-B0DD-FA1F-EA46C2A04548}"/>
              </a:ext>
            </a:extLst>
          </p:cNvPr>
          <p:cNvSpPr txBox="1"/>
          <p:nvPr/>
        </p:nvSpPr>
        <p:spPr>
          <a:xfrm>
            <a:off x="0" y="0"/>
            <a:ext cx="12191999" cy="769441"/>
          </a:xfrm>
          <a:prstGeom prst="rect">
            <a:avLst/>
          </a:prstGeom>
          <a:noFill/>
        </p:spPr>
        <p:txBody>
          <a:bodyPr wrap="square">
            <a:spAutoFit/>
          </a:bodyPr>
          <a:lstStyle/>
          <a:p>
            <a:pPr algn="ctr"/>
            <a:r>
              <a:rPr lang="en" sz="4400" b="1" spc="300" dirty="0">
                <a:ln w="12700">
                  <a:solidFill>
                    <a:schemeClr val="accent3">
                      <a:lumMod val="50000"/>
                    </a:schemeClr>
                  </a:solidFill>
                  <a:prstDash val="solid"/>
                </a:ln>
                <a:pattFill prst="narHorz">
                  <a:fgClr>
                    <a:srgbClr val="FFFF00"/>
                  </a:fgClr>
                  <a:bgClr>
                    <a:schemeClr val="accent3">
                      <a:lumMod val="40000"/>
                      <a:lumOff val="60000"/>
                    </a:schemeClr>
                  </a:bgClr>
                </a:pattFill>
                <a:effectLst>
                  <a:innerShdw blurRad="177800">
                    <a:schemeClr val="accent3">
                      <a:lumMod val="50000"/>
                    </a:schemeClr>
                  </a:innerShdw>
                </a:effectLst>
              </a:rPr>
              <a:t>SHOCKED BOWELS</a:t>
            </a:r>
          </a:p>
        </p:txBody>
      </p:sp>
      <p:sp>
        <p:nvSpPr>
          <p:cNvPr id="4" name="CuadroTexto 3">
            <a:extLst>
              <a:ext uri="{FF2B5EF4-FFF2-40B4-BE49-F238E27FC236}">
                <a16:creationId xmlns:a16="http://schemas.microsoft.com/office/drawing/2014/main" id="{CCE599E4-E750-2DB1-2672-089CD39C942A}"/>
              </a:ext>
            </a:extLst>
          </p:cNvPr>
          <p:cNvSpPr txBox="1"/>
          <p:nvPr/>
        </p:nvSpPr>
        <p:spPr>
          <a:xfrm>
            <a:off x="895349" y="607516"/>
            <a:ext cx="10401300" cy="369332"/>
          </a:xfrm>
          <a:prstGeom prst="rect">
            <a:avLst/>
          </a:prstGeom>
          <a:noFill/>
        </p:spPr>
        <p:txBody>
          <a:bodyPr wrap="square">
            <a:spAutoFit/>
          </a:bodyPr>
          <a:lstStyle/>
          <a:p>
            <a:pPr algn="ctr"/>
            <a:r>
              <a:rPr lang="en"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My heart is changed within me; all my compassion is aroused</a:t>
            </a:r>
            <a:r>
              <a:rPr lang="en"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(Hosea 11:8b)</a:t>
            </a:r>
            <a:endParaRPr lang="es-ES"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8C5192A3-C41C-6693-7F6F-06263EF540DB}"/>
              </a:ext>
            </a:extLst>
          </p:cNvPr>
          <p:cNvSpPr txBox="1"/>
          <p:nvPr/>
        </p:nvSpPr>
        <p:spPr>
          <a:xfrm>
            <a:off x="266699" y="1062541"/>
            <a:ext cx="7015164" cy="1015663"/>
          </a:xfrm>
          <a:prstGeom prst="rect">
            <a:avLst/>
          </a:prstGeom>
          <a:noFill/>
        </p:spPr>
        <p:txBody>
          <a:bodyPr wrap="square" rtlCol="0">
            <a:spAutoFit/>
          </a:bodyPr>
          <a:lstStyle/>
          <a:p>
            <a:pPr>
              <a:spcBef>
                <a:spcPts val="600"/>
              </a:spcBef>
            </a:pPr>
            <a:r>
              <a:rPr lang="en" sz="2000" b="1" dirty="0"/>
              <a:t>When God speaks to the prophet Hosea, he uses eminently human language: “My heart is turning over, my soul is stirred” (Hosea 11:8 </a:t>
            </a:r>
            <a:r>
              <a:rPr lang="en" sz="1600" b="1" dirty="0"/>
              <a:t>NIV</a:t>
            </a:r>
            <a:r>
              <a:rPr lang="en" sz="2000" b="1" dirty="0"/>
              <a:t>.)</a:t>
            </a:r>
          </a:p>
        </p:txBody>
      </p:sp>
      <p:pic>
        <p:nvPicPr>
          <p:cNvPr id="6" name="Imagen 5" descr="Imagen que contiene Calendario&#10;&#10;Descripción generada automáticamente">
            <a:extLst>
              <a:ext uri="{FF2B5EF4-FFF2-40B4-BE49-F238E27FC236}">
                <a16:creationId xmlns:a16="http://schemas.microsoft.com/office/drawing/2014/main" id="{6209C6B8-D8C9-479D-8C6B-AFF59C47BF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39324" y="1200685"/>
            <a:ext cx="2202517" cy="1580877"/>
          </a:xfrm>
          <a:prstGeom prst="round2DiagRect">
            <a:avLst>
              <a:gd name="adj1" fmla="val 0"/>
              <a:gd name="adj2" fmla="val 13255"/>
            </a:avLst>
          </a:prstGeom>
          <a:ln w="28575" cap="sq">
            <a:solidFill>
              <a:schemeClr val="accent4">
                <a:lumMod val="75000"/>
              </a:schemeClr>
            </a:solidFill>
            <a:miter lim="800000"/>
          </a:ln>
          <a:effectLst>
            <a:outerShdw blurRad="63500" sx="102000" sy="102000" algn="ctr" rotWithShape="0">
              <a:prstClr val="black">
                <a:alpha val="40000"/>
              </a:prstClr>
            </a:outerShdw>
          </a:effectLst>
          <a:scene3d>
            <a:camera prst="orthographicFront"/>
            <a:lightRig rig="threePt" dir="t"/>
          </a:scene3d>
          <a:sp3d>
            <a:bevelT prst="convex"/>
          </a:sp3d>
        </p:spPr>
      </p:pic>
      <p:pic>
        <p:nvPicPr>
          <p:cNvPr id="8" name="Imagen 7" descr="Un grupo de personas disfrazadas&#10;&#10;Descripción generada automáticamente con confianza media">
            <a:extLst>
              <a:ext uri="{FF2B5EF4-FFF2-40B4-BE49-F238E27FC236}">
                <a16:creationId xmlns:a16="http://schemas.microsoft.com/office/drawing/2014/main" id="{435D1C32-CB80-A631-A5F1-7663D2B4C5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00925" y="1200685"/>
            <a:ext cx="2319337" cy="1580877"/>
          </a:xfrm>
          <a:prstGeom prst="round2DiagRect">
            <a:avLst>
              <a:gd name="adj1" fmla="val 16667"/>
              <a:gd name="adj2" fmla="val 0"/>
            </a:avLst>
          </a:prstGeom>
          <a:ln w="28575" cap="sq">
            <a:solidFill>
              <a:schemeClr val="accent4">
                <a:lumMod val="75000"/>
              </a:schemeClr>
            </a:solidFill>
            <a:miter lim="800000"/>
          </a:ln>
          <a:effectLst>
            <a:outerShdw blurRad="63500" sx="102000" sy="102000" algn="ctr" rotWithShape="0">
              <a:prstClr val="black">
                <a:alpha val="40000"/>
              </a:prstClr>
            </a:outerShdw>
          </a:effectLst>
          <a:scene3d>
            <a:camera prst="orthographicFront"/>
            <a:lightRig rig="threePt" dir="t"/>
          </a:scene3d>
          <a:sp3d>
            <a:bevelT prst="convex"/>
          </a:sp3d>
        </p:spPr>
      </p:pic>
      <p:pic>
        <p:nvPicPr>
          <p:cNvPr id="10" name="Imagen 9" descr="Un grupo de personas posando para la cámara con una estatua de un hombre&#10;&#10;Descripción generada automáticamente con confianza baja">
            <a:extLst>
              <a:ext uri="{FF2B5EF4-FFF2-40B4-BE49-F238E27FC236}">
                <a16:creationId xmlns:a16="http://schemas.microsoft.com/office/drawing/2014/main" id="{0D9AA3C9-72D3-623B-5B63-9ED0738C326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flipH="1">
            <a:off x="7400925" y="4693295"/>
            <a:ext cx="2438399" cy="2009775"/>
          </a:xfrm>
          <a:prstGeom prst="round2DiagRect">
            <a:avLst>
              <a:gd name="adj1" fmla="val 13270"/>
              <a:gd name="adj2" fmla="val 948"/>
            </a:avLst>
          </a:prstGeom>
          <a:ln w="28575" cap="sq">
            <a:solidFill>
              <a:schemeClr val="accent4">
                <a:lumMod val="75000"/>
              </a:schemeClr>
            </a:solidFill>
            <a:miter lim="800000"/>
          </a:ln>
          <a:effectLst>
            <a:outerShdw blurRad="63500" sx="102000" sy="102000" algn="ctr" rotWithShape="0">
              <a:prstClr val="black">
                <a:alpha val="40000"/>
              </a:prstClr>
            </a:outerShdw>
          </a:effectLst>
          <a:scene3d>
            <a:camera prst="orthographicFront"/>
            <a:lightRig rig="threePt" dir="t"/>
          </a:scene3d>
          <a:sp3d>
            <a:bevelT prst="convex"/>
          </a:sp3d>
        </p:spPr>
      </p:pic>
      <p:pic>
        <p:nvPicPr>
          <p:cNvPr id="14" name="Imagen 13" descr="Un dibujo de un grupo de personas en una playa&#10;&#10;Descripción generada automáticamente">
            <a:extLst>
              <a:ext uri="{FF2B5EF4-FFF2-40B4-BE49-F238E27FC236}">
                <a16:creationId xmlns:a16="http://schemas.microsoft.com/office/drawing/2014/main" id="{7254BC7A-8846-EC22-6639-8CCC4087EB1F}"/>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7400926" y="2905211"/>
            <a:ext cx="4640916" cy="1644829"/>
          </a:xfrm>
          <a:prstGeom prst="round2DiagRect">
            <a:avLst>
              <a:gd name="adj1" fmla="val 9718"/>
              <a:gd name="adj2" fmla="val 11582"/>
            </a:avLst>
          </a:prstGeom>
          <a:ln w="28575" cap="sq">
            <a:solidFill>
              <a:schemeClr val="accent4">
                <a:lumMod val="75000"/>
              </a:schemeClr>
            </a:solidFill>
            <a:miter lim="800000"/>
          </a:ln>
          <a:effectLst>
            <a:outerShdw blurRad="63500" sx="102000" sy="102000" algn="ctr" rotWithShape="0">
              <a:prstClr val="black">
                <a:alpha val="40000"/>
              </a:prstClr>
            </a:outerShdw>
          </a:effectLst>
          <a:scene3d>
            <a:camera prst="orthographicFront"/>
            <a:lightRig rig="threePt" dir="t"/>
          </a:scene3d>
          <a:sp3d>
            <a:bevelT prst="convex"/>
          </a:sp3d>
        </p:spPr>
      </p:pic>
      <p:pic>
        <p:nvPicPr>
          <p:cNvPr id="16" name="Imagen 15" descr="Un dibujo de un grupo de personas en una playa&#10;&#10;Descripción generada automáticamente con confianza media">
            <a:extLst>
              <a:ext uri="{FF2B5EF4-FFF2-40B4-BE49-F238E27FC236}">
                <a16:creationId xmlns:a16="http://schemas.microsoft.com/office/drawing/2014/main" id="{E1653CDA-006E-FE3B-BCFA-D6325EB8B34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991725" y="4693295"/>
            <a:ext cx="2050117" cy="2009775"/>
          </a:xfrm>
          <a:prstGeom prst="round2DiagRect">
            <a:avLst>
              <a:gd name="adj1" fmla="val 16667"/>
              <a:gd name="adj2" fmla="val 0"/>
            </a:avLst>
          </a:prstGeom>
          <a:ln w="28575" cap="sq">
            <a:solidFill>
              <a:srgbClr val="693F21"/>
            </a:solidFill>
            <a:miter lim="800000"/>
          </a:ln>
          <a:effectLst>
            <a:outerShdw blurRad="63500" sx="102000" sy="102000" algn="ctr" rotWithShape="0">
              <a:prstClr val="black">
                <a:alpha val="40000"/>
              </a:prstClr>
            </a:outerShdw>
          </a:effectLst>
          <a:scene3d>
            <a:camera prst="orthographicFront"/>
            <a:lightRig rig="threePt" dir="t"/>
          </a:scene3d>
          <a:sp3d>
            <a:bevelT prst="convex"/>
          </a:sp3d>
        </p:spPr>
      </p:pic>
      <p:pic>
        <p:nvPicPr>
          <p:cNvPr id="18" name="Imagen 17" descr="Un grupo de personas disfrazadas&#10;&#10;Descripción generada automáticamente con confianza baja">
            <a:extLst>
              <a:ext uri="{FF2B5EF4-FFF2-40B4-BE49-F238E27FC236}">
                <a16:creationId xmlns:a16="http://schemas.microsoft.com/office/drawing/2014/main" id="{B0236452-7791-3260-AAF4-F804206CFAC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0975" y="3521808"/>
            <a:ext cx="2705100" cy="3170039"/>
          </a:xfrm>
          <a:prstGeom prst="roundRect">
            <a:avLst>
              <a:gd name="adj" fmla="val 11111"/>
            </a:avLst>
          </a:prstGeom>
          <a:ln w="98425" cap="rnd">
            <a:solidFill>
              <a:srgbClr val="ADA31B"/>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215900" h="152400" prst="hardEdge"/>
            <a:extrusionClr>
              <a:srgbClr val="FFFFFF"/>
            </a:extrusionClr>
          </a:sp3d>
        </p:spPr>
      </p:pic>
      <p:sp>
        <p:nvSpPr>
          <p:cNvPr id="20" name="CuadroTexto 19">
            <a:extLst>
              <a:ext uri="{FF2B5EF4-FFF2-40B4-BE49-F238E27FC236}">
                <a16:creationId xmlns:a16="http://schemas.microsoft.com/office/drawing/2014/main" id="{F44F7C89-57A8-8FF2-3FC6-2286DA4F7649}"/>
              </a:ext>
            </a:extLst>
          </p:cNvPr>
          <p:cNvSpPr txBox="1"/>
          <p:nvPr/>
        </p:nvSpPr>
        <p:spPr>
          <a:xfrm>
            <a:off x="3009899" y="1981542"/>
            <a:ext cx="4352925" cy="3170099"/>
          </a:xfrm>
          <a:prstGeom prst="rect">
            <a:avLst/>
          </a:prstGeom>
          <a:noFill/>
        </p:spPr>
        <p:txBody>
          <a:bodyPr wrap="square">
            <a:spAutoFit/>
          </a:bodyPr>
          <a:lstStyle/>
          <a:p>
            <a:pPr>
              <a:spcBef>
                <a:spcPts val="600"/>
              </a:spcBef>
            </a:pPr>
            <a:r>
              <a:rPr lang="en" sz="2000" b="1" dirty="0"/>
              <a:t>His son, Ephraim (who represents the people of God, and each one of us in particular), whom He has taken by the hand in his first steps and carried in His arms (Hos. 11:3), whom He has attracted with “cords of love” and fed (Hos. 11:4), has continually rebelled against Him, and does not want to worship Him (Hos. 11:2, 7.)</a:t>
            </a:r>
          </a:p>
        </p:txBody>
      </p:sp>
      <p:sp>
        <p:nvSpPr>
          <p:cNvPr id="22" name="CuadroTexto 21">
            <a:extLst>
              <a:ext uri="{FF2B5EF4-FFF2-40B4-BE49-F238E27FC236}">
                <a16:creationId xmlns:a16="http://schemas.microsoft.com/office/drawing/2014/main" id="{32E97B2C-2B66-1D5D-5763-25A1CB0A493A}"/>
              </a:ext>
            </a:extLst>
          </p:cNvPr>
          <p:cNvSpPr txBox="1"/>
          <p:nvPr/>
        </p:nvSpPr>
        <p:spPr>
          <a:xfrm>
            <a:off x="380998" y="2251145"/>
            <a:ext cx="2305051" cy="1015663"/>
          </a:xfrm>
          <a:custGeom>
            <a:avLst/>
            <a:gdLst>
              <a:gd name="connsiteX0" fmla="*/ 0 w 2305051"/>
              <a:gd name="connsiteY0" fmla="*/ 0 h 1015663"/>
              <a:gd name="connsiteX1" fmla="*/ 622364 w 2305051"/>
              <a:gd name="connsiteY1" fmla="*/ 0 h 1015663"/>
              <a:gd name="connsiteX2" fmla="*/ 1198627 w 2305051"/>
              <a:gd name="connsiteY2" fmla="*/ 0 h 1015663"/>
              <a:gd name="connsiteX3" fmla="*/ 2305051 w 2305051"/>
              <a:gd name="connsiteY3" fmla="*/ 0 h 1015663"/>
              <a:gd name="connsiteX4" fmla="*/ 2305051 w 2305051"/>
              <a:gd name="connsiteY4" fmla="*/ 517988 h 1015663"/>
              <a:gd name="connsiteX5" fmla="*/ 2305051 w 2305051"/>
              <a:gd name="connsiteY5" fmla="*/ 1015663 h 1015663"/>
              <a:gd name="connsiteX6" fmla="*/ 1682687 w 2305051"/>
              <a:gd name="connsiteY6" fmla="*/ 1015663 h 1015663"/>
              <a:gd name="connsiteX7" fmla="*/ 1129475 w 2305051"/>
              <a:gd name="connsiteY7" fmla="*/ 1015663 h 1015663"/>
              <a:gd name="connsiteX8" fmla="*/ 553212 w 2305051"/>
              <a:gd name="connsiteY8" fmla="*/ 1015663 h 1015663"/>
              <a:gd name="connsiteX9" fmla="*/ 0 w 2305051"/>
              <a:gd name="connsiteY9" fmla="*/ 1015663 h 1015663"/>
              <a:gd name="connsiteX10" fmla="*/ 0 w 2305051"/>
              <a:gd name="connsiteY10" fmla="*/ 487518 h 1015663"/>
              <a:gd name="connsiteX11" fmla="*/ 0 w 2305051"/>
              <a:gd name="connsiteY11"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5051" h="1015663" extrusionOk="0">
                <a:moveTo>
                  <a:pt x="0" y="0"/>
                </a:moveTo>
                <a:cubicBezTo>
                  <a:pt x="264926" y="-57073"/>
                  <a:pt x="445327" y="24483"/>
                  <a:pt x="622364" y="0"/>
                </a:cubicBezTo>
                <a:cubicBezTo>
                  <a:pt x="799401" y="-24483"/>
                  <a:pt x="1012385" y="37884"/>
                  <a:pt x="1198627" y="0"/>
                </a:cubicBezTo>
                <a:cubicBezTo>
                  <a:pt x="1384869" y="-37884"/>
                  <a:pt x="2031449" y="81607"/>
                  <a:pt x="2305051" y="0"/>
                </a:cubicBezTo>
                <a:cubicBezTo>
                  <a:pt x="2305735" y="133131"/>
                  <a:pt x="2264558" y="386166"/>
                  <a:pt x="2305051" y="517988"/>
                </a:cubicBezTo>
                <a:cubicBezTo>
                  <a:pt x="2345544" y="649810"/>
                  <a:pt x="2264899" y="824768"/>
                  <a:pt x="2305051" y="1015663"/>
                </a:cubicBezTo>
                <a:cubicBezTo>
                  <a:pt x="2074137" y="1087236"/>
                  <a:pt x="1929310" y="997411"/>
                  <a:pt x="1682687" y="1015663"/>
                </a:cubicBezTo>
                <a:cubicBezTo>
                  <a:pt x="1436064" y="1033915"/>
                  <a:pt x="1287542" y="968919"/>
                  <a:pt x="1129475" y="1015663"/>
                </a:cubicBezTo>
                <a:cubicBezTo>
                  <a:pt x="971408" y="1062407"/>
                  <a:pt x="672274" y="954731"/>
                  <a:pt x="553212" y="1015663"/>
                </a:cubicBezTo>
                <a:cubicBezTo>
                  <a:pt x="434150" y="1076595"/>
                  <a:pt x="196790" y="952115"/>
                  <a:pt x="0" y="1015663"/>
                </a:cubicBezTo>
                <a:cubicBezTo>
                  <a:pt x="-41531" y="816444"/>
                  <a:pt x="36107" y="672273"/>
                  <a:pt x="0" y="487518"/>
                </a:cubicBezTo>
                <a:cubicBezTo>
                  <a:pt x="-36107" y="302763"/>
                  <a:pt x="14006" y="167551"/>
                  <a:pt x="0" y="0"/>
                </a:cubicBezTo>
                <a:close/>
              </a:path>
            </a:pathLst>
          </a:custGeom>
          <a:noFill/>
          <a:ln>
            <a:solidFill>
              <a:srgbClr val="693F21"/>
            </a:solidFill>
            <a:extLst>
              <a:ext uri="{C807C97D-BFC1-408E-A445-0C87EB9F89A2}">
                <ask:lineSketchStyleProps xmlns:ask="http://schemas.microsoft.com/office/drawing/2018/sketchyshapes" sd="294186180">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algn="ctr">
              <a:spcBef>
                <a:spcPts val="600"/>
              </a:spcBef>
            </a:pPr>
            <a:r>
              <a:rPr lang="en" sz="2000" b="1" dirty="0">
                <a:solidFill>
                  <a:schemeClr val="tx1"/>
                </a:solidFill>
              </a:rPr>
              <a:t>What causes God this intense abdominal pain?</a:t>
            </a:r>
          </a:p>
        </p:txBody>
      </p:sp>
      <p:sp>
        <p:nvSpPr>
          <p:cNvPr id="7" name="CuadroTexto 6">
            <a:extLst>
              <a:ext uri="{FF2B5EF4-FFF2-40B4-BE49-F238E27FC236}">
                <a16:creationId xmlns:a16="http://schemas.microsoft.com/office/drawing/2014/main" id="{3137473E-D2BD-BEA3-5481-54515B16A380}"/>
              </a:ext>
            </a:extLst>
          </p:cNvPr>
          <p:cNvSpPr txBox="1"/>
          <p:nvPr/>
        </p:nvSpPr>
        <p:spPr>
          <a:xfrm>
            <a:off x="3009898" y="6333360"/>
            <a:ext cx="4391026" cy="400110"/>
          </a:xfrm>
          <a:prstGeom prst="rect">
            <a:avLst/>
          </a:prstGeom>
          <a:noFill/>
        </p:spPr>
        <p:txBody>
          <a:bodyPr wrap="square">
            <a:spAutoFit/>
          </a:bodyPr>
          <a:lstStyle/>
          <a:p>
            <a:pPr>
              <a:spcBef>
                <a:spcPts val="600"/>
              </a:spcBef>
            </a:pPr>
            <a:r>
              <a:rPr lang="en" sz="2000" b="1" dirty="0"/>
              <a:t>This is how God loves us!</a:t>
            </a:r>
          </a:p>
        </p:txBody>
      </p:sp>
      <p:sp>
        <p:nvSpPr>
          <p:cNvPr id="11" name="CuadroTexto 10">
            <a:extLst>
              <a:ext uri="{FF2B5EF4-FFF2-40B4-BE49-F238E27FC236}">
                <a16:creationId xmlns:a16="http://schemas.microsoft.com/office/drawing/2014/main" id="{9C968FB5-E036-62C8-EAF5-BFB8AF4BB5D4}"/>
              </a:ext>
            </a:extLst>
          </p:cNvPr>
          <p:cNvSpPr txBox="1"/>
          <p:nvPr/>
        </p:nvSpPr>
        <p:spPr>
          <a:xfrm>
            <a:off x="3009898" y="5080781"/>
            <a:ext cx="4352925" cy="1323439"/>
          </a:xfrm>
          <a:prstGeom prst="rect">
            <a:avLst/>
          </a:prstGeom>
          <a:noFill/>
        </p:spPr>
        <p:txBody>
          <a:bodyPr wrap="square">
            <a:spAutoFit/>
          </a:bodyPr>
          <a:lstStyle/>
          <a:p>
            <a:pPr>
              <a:spcBef>
                <a:spcPts val="600"/>
              </a:spcBef>
            </a:pPr>
            <a:r>
              <a:rPr lang="en" sz="2000" b="1" dirty="0"/>
              <a:t>His feeling is the same as the mother whose son was going to be cut in two by Solomon (1Ki 3:26): “Do not harm my son!”</a:t>
            </a:r>
          </a:p>
        </p:txBody>
      </p:sp>
    </p:spTree>
    <p:extLst>
      <p:ext uri="{BB962C8B-B14F-4D97-AF65-F5344CB8AC3E}">
        <p14:creationId xmlns:p14="http://schemas.microsoft.com/office/powerpoint/2010/main" val="379728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wd">
                                    <p:tmPct val="5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 calcmode="lin" valueType="num">
                                      <p:cBhvr>
                                        <p:cTn id="32" dur="500" fill="hold"/>
                                        <p:tgtEl>
                                          <p:spTgt spid="22"/>
                                        </p:tgtEl>
                                        <p:attrNameLst>
                                          <p:attrName>style.rotation</p:attrName>
                                        </p:attrNameLst>
                                      </p:cBhvr>
                                      <p:tavLst>
                                        <p:tav tm="0">
                                          <p:val>
                                            <p:fltVal val="360"/>
                                          </p:val>
                                        </p:tav>
                                        <p:tav tm="100000">
                                          <p:val>
                                            <p:fltVal val="0"/>
                                          </p:val>
                                        </p:tav>
                                      </p:tavLst>
                                    </p:anim>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3"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strips(upRight)">
                                      <p:cBhvr>
                                        <p:cTn id="38" dur="750"/>
                                        <p:tgtEl>
                                          <p:spTgt spid="8"/>
                                        </p:tgtEl>
                                      </p:cBhvr>
                                    </p:animEffect>
                                  </p:childTnLst>
                                </p:cTn>
                              </p:par>
                              <p:par>
                                <p:cTn id="39" presetID="18" presetClass="entr" presetSubtype="9"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strips(upLeft)">
                                      <p:cBhvr>
                                        <p:cTn id="41" dur="750"/>
                                        <p:tgtEl>
                                          <p:spTgt spid="6"/>
                                        </p:tgtEl>
                                      </p:cBhvr>
                                    </p:animEffect>
                                  </p:childTnLst>
                                </p:cTn>
                              </p:par>
                              <p:par>
                                <p:cTn id="42" presetID="18" presetClass="entr" presetSubtype="6"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strips(downRight)">
                                      <p:cBhvr>
                                        <p:cTn id="44" dur="750"/>
                                        <p:tgtEl>
                                          <p:spTgt spid="10"/>
                                        </p:tgtEl>
                                      </p:cBhvr>
                                    </p:animEffect>
                                  </p:childTnLst>
                                </p:cTn>
                              </p:par>
                              <p:par>
                                <p:cTn id="45" presetID="18" presetClass="entr" presetSubtype="12"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strips(downLeft)">
                                      <p:cBhvr>
                                        <p:cTn id="47" dur="750"/>
                                        <p:tgtEl>
                                          <p:spTgt spid="16"/>
                                        </p:tgtEl>
                                      </p:cBhvr>
                                    </p:animEffect>
                                  </p:childTnLst>
                                </p:cTn>
                              </p:par>
                              <p:par>
                                <p:cTn id="48" presetID="14" presetClass="entr" presetSubtype="1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randombar(horizontal)">
                                      <p:cBhvr>
                                        <p:cTn id="50" dur="750"/>
                                        <p:tgtEl>
                                          <p:spTgt spid="14"/>
                                        </p:tgtEl>
                                      </p:cBhvr>
                                    </p:animEffect>
                                  </p:childTnLst>
                                </p:cTn>
                              </p:par>
                            </p:childTnLst>
                          </p:cTn>
                        </p:par>
                        <p:par>
                          <p:cTn id="51" fill="hold">
                            <p:stCondLst>
                              <p:cond delay="75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25"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62" dur="1000" fill="hold"/>
                                        <p:tgtEl>
                                          <p:spTgt spid="18"/>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18"/>
                                        </p:tgtEl>
                                      </p:cBhvr>
                                    </p:animEffect>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left)">
                                      <p:cBhvr>
                                        <p:cTn id="7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20" grpId="0"/>
      <p:bldP spid="22" grpId="0" animBg="1"/>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F33B9A9-9263-1581-6965-B53A80277FEC}"/>
              </a:ext>
            </a:extLst>
          </p:cNvPr>
          <p:cNvSpPr txBox="1"/>
          <p:nvPr/>
        </p:nvSpPr>
        <p:spPr>
          <a:xfrm>
            <a:off x="0" y="0"/>
            <a:ext cx="7887714" cy="6580519"/>
          </a:xfrm>
          <a:prstGeom prst="rect">
            <a:avLst/>
          </a:prstGeom>
          <a:noFill/>
        </p:spPr>
        <p:txBody>
          <a:bodyPr wrap="square">
            <a:spAutoFit/>
            <a:scene3d>
              <a:camera prst="orthographicFront"/>
              <a:lightRig rig="threePt" dir="t"/>
            </a:scene3d>
            <a:sp3d extrusionH="57150">
              <a:bevelT w="38100" h="38100" prst="relaxedInset"/>
            </a:sp3d>
          </a:bodyPr>
          <a:lstStyle>
            <a:defPPr>
              <a:defRPr lang="es-ES"/>
            </a:defPPr>
            <a:lvl1pPr algn="ctr">
              <a:defRPr sz="8000" b="1">
                <a:ln w="15875">
                  <a:solidFill>
                    <a:schemeClr val="accent2"/>
                  </a:solidFill>
                  <a:prstDash val="solid"/>
                </a:ln>
                <a:solidFill>
                  <a:srgbClr val="FFFFFF"/>
                </a:solidFill>
                <a:effectLst>
                  <a:outerShdw dist="38100" dir="2700000" algn="tl" rotWithShape="0">
                    <a:schemeClr val="accent2"/>
                  </a:outerShdw>
                </a:effectLst>
              </a:defRPr>
            </a:lvl1pPr>
          </a:lstStyle>
          <a:p>
            <a:pPr>
              <a:lnSpc>
                <a:spcPct val="150000"/>
              </a:lnSpc>
            </a:pPr>
            <a:r>
              <a:rPr lang="en" sz="7200" dirty="0">
                <a:ln w="15875">
                  <a:solidFill>
                    <a:schemeClr val="accent5"/>
                  </a:solidFill>
                  <a:prstDash val="solid"/>
                </a:ln>
                <a:effectLst>
                  <a:outerShdw dist="38100" dir="2700000" algn="tl" rotWithShape="0">
                    <a:schemeClr val="accent5"/>
                  </a:outerShdw>
                </a:effectLst>
              </a:rPr>
              <a:t>HOW COMPASSIONATE AND MERCIFUL</a:t>
            </a:r>
            <a:br>
              <a:rPr lang="en" sz="7200" dirty="0">
                <a:ln w="15875">
                  <a:solidFill>
                    <a:schemeClr val="accent5"/>
                  </a:solidFill>
                  <a:prstDash val="solid"/>
                </a:ln>
                <a:effectLst>
                  <a:outerShdw dist="38100" dir="2700000" algn="tl" rotWithShape="0">
                    <a:schemeClr val="accent5"/>
                  </a:outerShdw>
                </a:effectLst>
              </a:rPr>
            </a:br>
            <a:r>
              <a:rPr lang="en" sz="7200" dirty="0">
                <a:ln w="15875">
                  <a:solidFill>
                    <a:schemeClr val="accent5"/>
                  </a:solidFill>
                  <a:prstDash val="solid"/>
                </a:ln>
                <a:effectLst>
                  <a:outerShdw dist="38100" dir="2700000" algn="tl" rotWithShape="0">
                    <a:schemeClr val="accent5"/>
                  </a:outerShdw>
                </a:effectLst>
              </a:rPr>
              <a:t>IS GOD?</a:t>
            </a:r>
          </a:p>
        </p:txBody>
      </p:sp>
    </p:spTree>
    <p:extLst>
      <p:ext uri="{BB962C8B-B14F-4D97-AF65-F5344CB8AC3E}">
        <p14:creationId xmlns:p14="http://schemas.microsoft.com/office/powerpoint/2010/main" val="36391518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4A8B36A-5EAB-A6A5-4730-15684858E827}"/>
            </a:ext>
          </a:extLst>
        </p:cNvPr>
        <p:cNvGrpSpPr/>
        <p:nvPr/>
      </p:nvGrpSpPr>
      <p:grpSpPr>
        <a:xfrm>
          <a:off x="0" y="0"/>
          <a:ext cx="0" cy="0"/>
          <a:chOff x="0" y="0"/>
          <a:chExt cx="0" cy="0"/>
        </a:xfrm>
      </p:grpSpPr>
      <p:sp>
        <p:nvSpPr>
          <p:cNvPr id="11" name="Rectángulo 10">
            <a:extLst>
              <a:ext uri="{FF2B5EF4-FFF2-40B4-BE49-F238E27FC236}">
                <a16:creationId xmlns:a16="http://schemas.microsoft.com/office/drawing/2014/main" id="{2BF98A29-008B-CD12-7565-5BAF6070882F}"/>
              </a:ext>
            </a:extLst>
          </p:cNvPr>
          <p:cNvSpPr>
            <a:spLocks noGrp="1" noRot="1" noMove="1" noResize="1" noEditPoints="1" noAdjustHandles="1" noChangeArrowheads="1" noChangeShapeType="1"/>
          </p:cNvSpPr>
          <p:nvPr/>
        </p:nvSpPr>
        <p:spPr>
          <a:xfrm>
            <a:off x="0" y="5054219"/>
            <a:ext cx="12192000" cy="1689584"/>
          </a:xfrm>
          <a:prstGeom prst="rect">
            <a:avLst/>
          </a:prstGeom>
          <a:solidFill>
            <a:srgbClr val="A7D4F6"/>
          </a:solidFill>
          <a:ln>
            <a:noFill/>
          </a:ln>
          <a:effectLst>
            <a:outerShdw blurRad="50800" dist="38100" dir="16200000"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a:extLst>
              <a:ext uri="{FF2B5EF4-FFF2-40B4-BE49-F238E27FC236}">
                <a16:creationId xmlns:a16="http://schemas.microsoft.com/office/drawing/2014/main" id="{3E8721EB-9CB8-F2F5-04EC-0FD0CB1F85E5}"/>
              </a:ext>
            </a:extLst>
          </p:cNvPr>
          <p:cNvSpPr txBox="1"/>
          <p:nvPr/>
        </p:nvSpPr>
        <p:spPr>
          <a:xfrm>
            <a:off x="-158263" y="149384"/>
            <a:ext cx="7403123" cy="707886"/>
          </a:xfrm>
          <a:prstGeom prst="rect">
            <a:avLst/>
          </a:prstGeom>
          <a:noFill/>
        </p:spPr>
        <p:txBody>
          <a:bodyPr wrap="square">
            <a:spAutoFit/>
          </a:bodyPr>
          <a:lstStyle/>
          <a:p>
            <a:pPr algn="ctr"/>
            <a:r>
              <a:rPr lang="en" sz="4000" b="1" dirty="0">
                <a:ln w="6600">
                  <a:solidFill>
                    <a:schemeClr val="accent2"/>
                  </a:solidFill>
                  <a:prstDash val="solid"/>
                </a:ln>
                <a:solidFill>
                  <a:srgbClr val="FFFFFF"/>
                </a:solidFill>
                <a:effectLst>
                  <a:outerShdw dist="38100" dir="2700000" algn="tl" rotWithShape="0">
                    <a:schemeClr val="accent2"/>
                  </a:outerShdw>
                </a:effectLst>
              </a:rPr>
              <a:t>THE COMPASSION OF JESUS</a:t>
            </a:r>
          </a:p>
        </p:txBody>
      </p:sp>
      <p:sp>
        <p:nvSpPr>
          <p:cNvPr id="4" name="CuadroTexto 3">
            <a:extLst>
              <a:ext uri="{FF2B5EF4-FFF2-40B4-BE49-F238E27FC236}">
                <a16:creationId xmlns:a16="http://schemas.microsoft.com/office/drawing/2014/main" id="{D7A72226-1543-D848-83E2-5D28DCA2C0E8}"/>
              </a:ext>
            </a:extLst>
          </p:cNvPr>
          <p:cNvSpPr txBox="1"/>
          <p:nvPr/>
        </p:nvSpPr>
        <p:spPr>
          <a:xfrm>
            <a:off x="6838546" y="37253"/>
            <a:ext cx="5353454" cy="923330"/>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4">
                    <a:lumMod val="75000"/>
                  </a:schemeClr>
                </a:solidFill>
                <a:latin typeface="Comic Sans MS" panose="030F0702030302020204" pitchFamily="66" charset="0"/>
              </a:rPr>
              <a:t>“</a:t>
            </a:r>
            <a:r>
              <a:rPr lang="en-US" b="1" dirty="0">
                <a:solidFill>
                  <a:schemeClr val="accent4">
                    <a:lumMod val="75000"/>
                  </a:schemeClr>
                </a:solidFill>
                <a:latin typeface="Comic Sans MS" panose="030F0702030302020204" pitchFamily="66" charset="0"/>
              </a:rPr>
              <a:t>When Jesus landed and saw a large crowd, he had compassion on them and healed their sick</a:t>
            </a:r>
            <a:r>
              <a:rPr lang="en" b="1" dirty="0">
                <a:solidFill>
                  <a:schemeClr val="accent4">
                    <a:lumMod val="75000"/>
                  </a:schemeClr>
                </a:solidFill>
                <a:latin typeface="Comic Sans MS" panose="030F0702030302020204" pitchFamily="66" charset="0"/>
              </a:rPr>
              <a:t>.” </a:t>
            </a:r>
            <a:r>
              <a:rPr lang="en" sz="1400" b="1" dirty="0">
                <a:solidFill>
                  <a:schemeClr val="accent4">
                    <a:lumMod val="75000"/>
                  </a:schemeClr>
                </a:solidFill>
                <a:latin typeface="Comic Sans MS" panose="030F0702030302020204" pitchFamily="66" charset="0"/>
              </a:rPr>
              <a:t>(Matthew 14:14)</a:t>
            </a:r>
          </a:p>
        </p:txBody>
      </p:sp>
      <p:sp>
        <p:nvSpPr>
          <p:cNvPr id="5" name="CuadroTexto 4">
            <a:extLst>
              <a:ext uri="{FF2B5EF4-FFF2-40B4-BE49-F238E27FC236}">
                <a16:creationId xmlns:a16="http://schemas.microsoft.com/office/drawing/2014/main" id="{247D0601-7E9F-2912-EB67-F0669D75DB76}"/>
              </a:ext>
            </a:extLst>
          </p:cNvPr>
          <p:cNvSpPr txBox="1"/>
          <p:nvPr/>
        </p:nvSpPr>
        <p:spPr>
          <a:xfrm>
            <a:off x="180975" y="1148075"/>
            <a:ext cx="12011024" cy="707886"/>
          </a:xfrm>
          <a:prstGeom prst="rect">
            <a:avLst/>
          </a:prstGeom>
          <a:noFill/>
        </p:spPr>
        <p:txBody>
          <a:bodyPr wrap="square" rtlCol="0">
            <a:spAutoFit/>
          </a:bodyPr>
          <a:lstStyle/>
          <a:p>
            <a:pPr>
              <a:spcBef>
                <a:spcPts val="600"/>
              </a:spcBef>
            </a:pPr>
            <a:r>
              <a:rPr lang="en" sz="2000" b="1" dirty="0"/>
              <a:t>So far, we have seen the love of God as it is displayed in the Old Testament. As we move into the New Testament, we see God's compassion and mercy fully manifested in Jesus.</a:t>
            </a:r>
          </a:p>
        </p:txBody>
      </p:sp>
      <p:graphicFrame>
        <p:nvGraphicFramePr>
          <p:cNvPr id="8" name="Diagrama 7">
            <a:extLst>
              <a:ext uri="{FF2B5EF4-FFF2-40B4-BE49-F238E27FC236}">
                <a16:creationId xmlns:a16="http://schemas.microsoft.com/office/drawing/2014/main" id="{BA21FD8F-34EA-EC9E-2E35-1ECC2082C973}"/>
              </a:ext>
            </a:extLst>
          </p:cNvPr>
          <p:cNvGraphicFramePr/>
          <p:nvPr>
            <p:extLst>
              <p:ext uri="{D42A27DB-BD31-4B8C-83A1-F6EECF244321}">
                <p14:modId xmlns:p14="http://schemas.microsoft.com/office/powerpoint/2010/main" val="2293825322"/>
              </p:ext>
            </p:extLst>
          </p:nvPr>
        </p:nvGraphicFramePr>
        <p:xfrm>
          <a:off x="180975" y="1938462"/>
          <a:ext cx="11830050" cy="3246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98527331-57C5-3EA7-4619-12FA92575655}"/>
              </a:ext>
            </a:extLst>
          </p:cNvPr>
          <p:cNvSpPr txBox="1"/>
          <p:nvPr/>
        </p:nvSpPr>
        <p:spPr>
          <a:xfrm>
            <a:off x="2343263" y="5054219"/>
            <a:ext cx="8353312" cy="1015663"/>
          </a:xfrm>
          <a:prstGeom prst="rect">
            <a:avLst/>
          </a:prstGeom>
          <a:noFill/>
        </p:spPr>
        <p:txBody>
          <a:bodyPr wrap="square" rtlCol="0">
            <a:spAutoFit/>
          </a:bodyPr>
          <a:lstStyle/>
          <a:p>
            <a:pPr>
              <a:spcBef>
                <a:spcPts val="600"/>
              </a:spcBef>
            </a:pPr>
            <a:r>
              <a:rPr lang="en" sz="2000" b="1" dirty="0"/>
              <a:t>As he looked upon Jerusalem, saddened by its rejection, he cried out: “</a:t>
            </a:r>
            <a:r>
              <a:rPr lang="en-US" sz="2000" b="1" dirty="0"/>
              <a:t>how often I have longed to gather your children together, as a hen gathers her chicks under her wings, and you were not willing</a:t>
            </a:r>
            <a:r>
              <a:rPr lang="en" sz="2000" b="1" dirty="0"/>
              <a:t>” </a:t>
            </a:r>
            <a:r>
              <a:rPr lang="en" sz="1600" b="1" dirty="0"/>
              <a:t>(Mt. 23:37.)</a:t>
            </a:r>
            <a:endParaRPr lang="es-ES" sz="2000" b="1" dirty="0"/>
          </a:p>
        </p:txBody>
      </p:sp>
      <p:pic>
        <p:nvPicPr>
          <p:cNvPr id="6" name="Imagen 5">
            <a:extLst>
              <a:ext uri="{FF2B5EF4-FFF2-40B4-BE49-F238E27FC236}">
                <a16:creationId xmlns:a16="http://schemas.microsoft.com/office/drawing/2014/main" id="{A5B64946-EDA5-90CB-E0D1-6AFC6D4FD72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11189" r="11189"/>
          <a:stretch/>
        </p:blipFill>
        <p:spPr>
          <a:xfrm>
            <a:off x="10744200" y="5119530"/>
            <a:ext cx="1357312" cy="1577538"/>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pic>
        <p:nvPicPr>
          <p:cNvPr id="10" name="Imagen 9" descr="Animal acostado en el suelo&#10;&#10;Descripción generada automáticamente con confianza media">
            <a:extLst>
              <a:ext uri="{FF2B5EF4-FFF2-40B4-BE49-F238E27FC236}">
                <a16:creationId xmlns:a16="http://schemas.microsoft.com/office/drawing/2014/main" id="{64EE0838-8756-3EBC-DC84-0B33382ADAB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675" y="5119530"/>
            <a:ext cx="2209913" cy="1577538"/>
          </a:xfrm>
          <a:prstGeom prst="ellipse">
            <a:avLst/>
          </a:prstGeom>
          <a:ln w="63500" cap="rnd">
            <a:solidFill>
              <a:srgbClr val="AB6B5F"/>
            </a:solidFill>
          </a:ln>
          <a:effectLst/>
          <a:scene3d>
            <a:camera prst="orthographicFront"/>
            <a:lightRig rig="contrasting" dir="t">
              <a:rot lat="0" lon="0" rev="3000000"/>
            </a:lightRig>
          </a:scene3d>
          <a:sp3d contourW="7620">
            <a:bevelT w="95250" h="31750"/>
            <a:contourClr>
              <a:srgbClr val="333333"/>
            </a:contourClr>
          </a:sp3d>
        </p:spPr>
      </p:pic>
      <p:sp>
        <p:nvSpPr>
          <p:cNvPr id="7" name="CuadroTexto 6">
            <a:extLst>
              <a:ext uri="{FF2B5EF4-FFF2-40B4-BE49-F238E27FC236}">
                <a16:creationId xmlns:a16="http://schemas.microsoft.com/office/drawing/2014/main" id="{F5CEE59F-5E4A-6661-E897-4110CDE41FD7}"/>
              </a:ext>
            </a:extLst>
          </p:cNvPr>
          <p:cNvSpPr txBox="1"/>
          <p:nvPr/>
        </p:nvSpPr>
        <p:spPr>
          <a:xfrm>
            <a:off x="2343263" y="6091849"/>
            <a:ext cx="7759733" cy="707886"/>
          </a:xfrm>
          <a:prstGeom prst="rect">
            <a:avLst/>
          </a:prstGeom>
          <a:noFill/>
        </p:spPr>
        <p:txBody>
          <a:bodyPr wrap="square">
            <a:spAutoFit/>
          </a:bodyPr>
          <a:lstStyle/>
          <a:p>
            <a:pPr>
              <a:spcBef>
                <a:spcPts val="600"/>
              </a:spcBef>
            </a:pPr>
            <a:r>
              <a:rPr lang="en" sz="2000" b="1" dirty="0"/>
              <a:t>But, without a doubt, the greatest proof of his compassion was giving his life for us (Eph. 5:2.)</a:t>
            </a:r>
          </a:p>
        </p:txBody>
      </p:sp>
    </p:spTree>
    <p:extLst>
      <p:ext uri="{BB962C8B-B14F-4D97-AF65-F5344CB8AC3E}">
        <p14:creationId xmlns:p14="http://schemas.microsoft.com/office/powerpoint/2010/main" val="15783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8">
                                            <p:graphicEl>
                                              <a:dgm id="{753BA068-8A99-4F2B-A8DF-369543680441}"/>
                                            </p:graphicEl>
                                          </p:spTgt>
                                        </p:tgtEl>
                                        <p:attrNameLst>
                                          <p:attrName>style.visibility</p:attrName>
                                        </p:attrNameLst>
                                      </p:cBhvr>
                                      <p:to>
                                        <p:strVal val="visible"/>
                                      </p:to>
                                    </p:set>
                                    <p:anim calcmode="lin" valueType="num">
                                      <p:cBhvr>
                                        <p:cTn id="28" dur="500" fill="hold"/>
                                        <p:tgtEl>
                                          <p:spTgt spid="8">
                                            <p:graphicEl>
                                              <a:dgm id="{753BA068-8A99-4F2B-A8DF-369543680441}"/>
                                            </p:graphicEl>
                                          </p:spTgt>
                                        </p:tgtEl>
                                        <p:attrNameLst>
                                          <p:attrName>ppt_w</p:attrName>
                                        </p:attrNameLst>
                                      </p:cBhvr>
                                      <p:tavLst>
                                        <p:tav tm="0">
                                          <p:val>
                                            <p:fltVal val="0"/>
                                          </p:val>
                                        </p:tav>
                                        <p:tav tm="100000">
                                          <p:val>
                                            <p:strVal val="#ppt_w"/>
                                          </p:val>
                                        </p:tav>
                                      </p:tavLst>
                                    </p:anim>
                                    <p:anim calcmode="lin" valueType="num">
                                      <p:cBhvr>
                                        <p:cTn id="29" dur="500" fill="hold"/>
                                        <p:tgtEl>
                                          <p:spTgt spid="8">
                                            <p:graphicEl>
                                              <a:dgm id="{753BA068-8A99-4F2B-A8DF-369543680441}"/>
                                            </p:graphicEl>
                                          </p:spTgt>
                                        </p:tgtEl>
                                        <p:attrNameLst>
                                          <p:attrName>ppt_h</p:attrName>
                                        </p:attrNameLst>
                                      </p:cBhvr>
                                      <p:tavLst>
                                        <p:tav tm="0">
                                          <p:val>
                                            <p:fltVal val="0"/>
                                          </p:val>
                                        </p:tav>
                                        <p:tav tm="100000">
                                          <p:val>
                                            <p:strVal val="#ppt_h"/>
                                          </p:val>
                                        </p:tav>
                                      </p:tavLst>
                                    </p:anim>
                                    <p:animEffect transition="in" filter="fade">
                                      <p:cBhvr>
                                        <p:cTn id="30" dur="500"/>
                                        <p:tgtEl>
                                          <p:spTgt spid="8">
                                            <p:graphicEl>
                                              <a:dgm id="{753BA068-8A99-4F2B-A8DF-369543680441}"/>
                                            </p:graphicEl>
                                          </p:spTgt>
                                        </p:tgtEl>
                                      </p:cBhvr>
                                    </p:animEffect>
                                    <p:anim calcmode="lin" valueType="num">
                                      <p:cBhvr>
                                        <p:cTn id="31" dur="500" fill="hold"/>
                                        <p:tgtEl>
                                          <p:spTgt spid="8">
                                            <p:graphicEl>
                                              <a:dgm id="{753BA068-8A99-4F2B-A8DF-369543680441}"/>
                                            </p:graphicEl>
                                          </p:spTgt>
                                        </p:tgtEl>
                                        <p:attrNameLst>
                                          <p:attrName>ppt_x</p:attrName>
                                        </p:attrNameLst>
                                      </p:cBhvr>
                                      <p:tavLst>
                                        <p:tav tm="0">
                                          <p:val>
                                            <p:fltVal val="0.5"/>
                                          </p:val>
                                        </p:tav>
                                        <p:tav tm="100000">
                                          <p:val>
                                            <p:strVal val="#ppt_x"/>
                                          </p:val>
                                        </p:tav>
                                      </p:tavLst>
                                    </p:anim>
                                    <p:anim calcmode="lin" valueType="num">
                                      <p:cBhvr>
                                        <p:cTn id="32" dur="500" fill="hold"/>
                                        <p:tgtEl>
                                          <p:spTgt spid="8">
                                            <p:graphicEl>
                                              <a:dgm id="{753BA068-8A99-4F2B-A8DF-369543680441}"/>
                                            </p:graphicEl>
                                          </p:spTgt>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8">
                                            <p:graphicEl>
                                              <a:dgm id="{30C4C9B4-AE1D-4EC0-AB84-7D29C3DC498E}"/>
                                            </p:graphicEl>
                                          </p:spTgt>
                                        </p:tgtEl>
                                        <p:attrNameLst>
                                          <p:attrName>style.visibility</p:attrName>
                                        </p:attrNameLst>
                                      </p:cBhvr>
                                      <p:to>
                                        <p:strVal val="visible"/>
                                      </p:to>
                                    </p:set>
                                    <p:anim calcmode="lin" valueType="num">
                                      <p:cBhvr>
                                        <p:cTn id="35" dur="500" fill="hold"/>
                                        <p:tgtEl>
                                          <p:spTgt spid="8">
                                            <p:graphicEl>
                                              <a:dgm id="{30C4C9B4-AE1D-4EC0-AB84-7D29C3DC498E}"/>
                                            </p:graphicEl>
                                          </p:spTgt>
                                        </p:tgtEl>
                                        <p:attrNameLst>
                                          <p:attrName>ppt_w</p:attrName>
                                        </p:attrNameLst>
                                      </p:cBhvr>
                                      <p:tavLst>
                                        <p:tav tm="0">
                                          <p:val>
                                            <p:fltVal val="0"/>
                                          </p:val>
                                        </p:tav>
                                        <p:tav tm="100000">
                                          <p:val>
                                            <p:strVal val="#ppt_w"/>
                                          </p:val>
                                        </p:tav>
                                      </p:tavLst>
                                    </p:anim>
                                    <p:anim calcmode="lin" valueType="num">
                                      <p:cBhvr>
                                        <p:cTn id="36" dur="500" fill="hold"/>
                                        <p:tgtEl>
                                          <p:spTgt spid="8">
                                            <p:graphicEl>
                                              <a:dgm id="{30C4C9B4-AE1D-4EC0-AB84-7D29C3DC498E}"/>
                                            </p:graphicEl>
                                          </p:spTgt>
                                        </p:tgtEl>
                                        <p:attrNameLst>
                                          <p:attrName>ppt_h</p:attrName>
                                        </p:attrNameLst>
                                      </p:cBhvr>
                                      <p:tavLst>
                                        <p:tav tm="0">
                                          <p:val>
                                            <p:fltVal val="0"/>
                                          </p:val>
                                        </p:tav>
                                        <p:tav tm="100000">
                                          <p:val>
                                            <p:strVal val="#ppt_h"/>
                                          </p:val>
                                        </p:tav>
                                      </p:tavLst>
                                    </p:anim>
                                    <p:animEffect transition="in" filter="fade">
                                      <p:cBhvr>
                                        <p:cTn id="37" dur="500"/>
                                        <p:tgtEl>
                                          <p:spTgt spid="8">
                                            <p:graphicEl>
                                              <a:dgm id="{30C4C9B4-AE1D-4EC0-AB84-7D29C3DC498E}"/>
                                            </p:graphicEl>
                                          </p:spTgt>
                                        </p:tgtEl>
                                      </p:cBhvr>
                                    </p:animEffect>
                                    <p:anim calcmode="lin" valueType="num">
                                      <p:cBhvr>
                                        <p:cTn id="38" dur="500" fill="hold"/>
                                        <p:tgtEl>
                                          <p:spTgt spid="8">
                                            <p:graphicEl>
                                              <a:dgm id="{30C4C9B4-AE1D-4EC0-AB84-7D29C3DC498E}"/>
                                            </p:graphicEl>
                                          </p:spTgt>
                                        </p:tgtEl>
                                        <p:attrNameLst>
                                          <p:attrName>ppt_x</p:attrName>
                                        </p:attrNameLst>
                                      </p:cBhvr>
                                      <p:tavLst>
                                        <p:tav tm="0">
                                          <p:val>
                                            <p:fltVal val="0.5"/>
                                          </p:val>
                                        </p:tav>
                                        <p:tav tm="100000">
                                          <p:val>
                                            <p:strVal val="#ppt_x"/>
                                          </p:val>
                                        </p:tav>
                                      </p:tavLst>
                                    </p:anim>
                                    <p:anim calcmode="lin" valueType="num">
                                      <p:cBhvr>
                                        <p:cTn id="39" dur="500" fill="hold"/>
                                        <p:tgtEl>
                                          <p:spTgt spid="8">
                                            <p:graphicEl>
                                              <a:dgm id="{30C4C9B4-AE1D-4EC0-AB84-7D29C3DC498E}"/>
                                            </p:graphicEl>
                                          </p:spTgt>
                                        </p:tgtEl>
                                        <p:attrNameLst>
                                          <p:attrName>ppt_y</p:attrName>
                                        </p:attrNameLst>
                                      </p:cBhvr>
                                      <p:tavLst>
                                        <p:tav tm="0">
                                          <p:val>
                                            <p:fltVal val="0.5"/>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528" fill="hold" grpId="0" nodeType="clickEffect">
                                  <p:stCondLst>
                                    <p:cond delay="0"/>
                                  </p:stCondLst>
                                  <p:childTnLst>
                                    <p:set>
                                      <p:cBhvr>
                                        <p:cTn id="43" dur="1" fill="hold">
                                          <p:stCondLst>
                                            <p:cond delay="0"/>
                                          </p:stCondLst>
                                        </p:cTn>
                                        <p:tgtEl>
                                          <p:spTgt spid="8">
                                            <p:graphicEl>
                                              <a:dgm id="{C434901F-7A55-42BC-B5EA-1EB41631E8CD}"/>
                                            </p:graphicEl>
                                          </p:spTgt>
                                        </p:tgtEl>
                                        <p:attrNameLst>
                                          <p:attrName>style.visibility</p:attrName>
                                        </p:attrNameLst>
                                      </p:cBhvr>
                                      <p:to>
                                        <p:strVal val="visible"/>
                                      </p:to>
                                    </p:set>
                                    <p:anim calcmode="lin" valueType="num">
                                      <p:cBhvr>
                                        <p:cTn id="44" dur="500" fill="hold"/>
                                        <p:tgtEl>
                                          <p:spTgt spid="8">
                                            <p:graphicEl>
                                              <a:dgm id="{C434901F-7A55-42BC-B5EA-1EB41631E8CD}"/>
                                            </p:graphicEl>
                                          </p:spTgt>
                                        </p:tgtEl>
                                        <p:attrNameLst>
                                          <p:attrName>ppt_w</p:attrName>
                                        </p:attrNameLst>
                                      </p:cBhvr>
                                      <p:tavLst>
                                        <p:tav tm="0">
                                          <p:val>
                                            <p:fltVal val="0"/>
                                          </p:val>
                                        </p:tav>
                                        <p:tav tm="100000">
                                          <p:val>
                                            <p:strVal val="#ppt_w"/>
                                          </p:val>
                                        </p:tav>
                                      </p:tavLst>
                                    </p:anim>
                                    <p:anim calcmode="lin" valueType="num">
                                      <p:cBhvr>
                                        <p:cTn id="45" dur="500" fill="hold"/>
                                        <p:tgtEl>
                                          <p:spTgt spid="8">
                                            <p:graphicEl>
                                              <a:dgm id="{C434901F-7A55-42BC-B5EA-1EB41631E8CD}"/>
                                            </p:graphicEl>
                                          </p:spTgt>
                                        </p:tgtEl>
                                        <p:attrNameLst>
                                          <p:attrName>ppt_h</p:attrName>
                                        </p:attrNameLst>
                                      </p:cBhvr>
                                      <p:tavLst>
                                        <p:tav tm="0">
                                          <p:val>
                                            <p:fltVal val="0"/>
                                          </p:val>
                                        </p:tav>
                                        <p:tav tm="100000">
                                          <p:val>
                                            <p:strVal val="#ppt_h"/>
                                          </p:val>
                                        </p:tav>
                                      </p:tavLst>
                                    </p:anim>
                                    <p:animEffect transition="in" filter="fade">
                                      <p:cBhvr>
                                        <p:cTn id="46" dur="500"/>
                                        <p:tgtEl>
                                          <p:spTgt spid="8">
                                            <p:graphicEl>
                                              <a:dgm id="{C434901F-7A55-42BC-B5EA-1EB41631E8CD}"/>
                                            </p:graphicEl>
                                          </p:spTgt>
                                        </p:tgtEl>
                                      </p:cBhvr>
                                    </p:animEffect>
                                    <p:anim calcmode="lin" valueType="num">
                                      <p:cBhvr>
                                        <p:cTn id="47" dur="500" fill="hold"/>
                                        <p:tgtEl>
                                          <p:spTgt spid="8">
                                            <p:graphicEl>
                                              <a:dgm id="{C434901F-7A55-42BC-B5EA-1EB41631E8CD}"/>
                                            </p:graphicEl>
                                          </p:spTgt>
                                        </p:tgtEl>
                                        <p:attrNameLst>
                                          <p:attrName>ppt_x</p:attrName>
                                        </p:attrNameLst>
                                      </p:cBhvr>
                                      <p:tavLst>
                                        <p:tav tm="0">
                                          <p:val>
                                            <p:fltVal val="0.5"/>
                                          </p:val>
                                        </p:tav>
                                        <p:tav tm="100000">
                                          <p:val>
                                            <p:strVal val="#ppt_x"/>
                                          </p:val>
                                        </p:tav>
                                      </p:tavLst>
                                    </p:anim>
                                    <p:anim calcmode="lin" valueType="num">
                                      <p:cBhvr>
                                        <p:cTn id="48" dur="500" fill="hold"/>
                                        <p:tgtEl>
                                          <p:spTgt spid="8">
                                            <p:graphicEl>
                                              <a:dgm id="{C434901F-7A55-42BC-B5EA-1EB41631E8CD}"/>
                                            </p:graphicEl>
                                          </p:spTgt>
                                        </p:tgtEl>
                                        <p:attrNameLst>
                                          <p:attrName>ppt_y</p:attrName>
                                        </p:attrNameLst>
                                      </p:cBhvr>
                                      <p:tavLst>
                                        <p:tav tm="0">
                                          <p:val>
                                            <p:fltVal val="0.5"/>
                                          </p:val>
                                        </p:tav>
                                        <p:tav tm="100000">
                                          <p:val>
                                            <p:strVal val="#ppt_y"/>
                                          </p:val>
                                        </p:tav>
                                      </p:tavLst>
                                    </p:anim>
                                  </p:childTnLst>
                                </p:cTn>
                              </p:par>
                              <p:par>
                                <p:cTn id="49" presetID="53" presetClass="entr" presetSubtype="528" fill="hold" grpId="0" nodeType="withEffect">
                                  <p:stCondLst>
                                    <p:cond delay="0"/>
                                  </p:stCondLst>
                                  <p:childTnLst>
                                    <p:set>
                                      <p:cBhvr>
                                        <p:cTn id="50" dur="1" fill="hold">
                                          <p:stCondLst>
                                            <p:cond delay="0"/>
                                          </p:stCondLst>
                                        </p:cTn>
                                        <p:tgtEl>
                                          <p:spTgt spid="8">
                                            <p:graphicEl>
                                              <a:dgm id="{9392DDE6-1955-42D2-B965-3AEC80744234}"/>
                                            </p:graphicEl>
                                          </p:spTgt>
                                        </p:tgtEl>
                                        <p:attrNameLst>
                                          <p:attrName>style.visibility</p:attrName>
                                        </p:attrNameLst>
                                      </p:cBhvr>
                                      <p:to>
                                        <p:strVal val="visible"/>
                                      </p:to>
                                    </p:set>
                                    <p:anim calcmode="lin" valueType="num">
                                      <p:cBhvr>
                                        <p:cTn id="51" dur="500" fill="hold"/>
                                        <p:tgtEl>
                                          <p:spTgt spid="8">
                                            <p:graphicEl>
                                              <a:dgm id="{9392DDE6-1955-42D2-B965-3AEC80744234}"/>
                                            </p:graphicEl>
                                          </p:spTgt>
                                        </p:tgtEl>
                                        <p:attrNameLst>
                                          <p:attrName>ppt_w</p:attrName>
                                        </p:attrNameLst>
                                      </p:cBhvr>
                                      <p:tavLst>
                                        <p:tav tm="0">
                                          <p:val>
                                            <p:fltVal val="0"/>
                                          </p:val>
                                        </p:tav>
                                        <p:tav tm="100000">
                                          <p:val>
                                            <p:strVal val="#ppt_w"/>
                                          </p:val>
                                        </p:tav>
                                      </p:tavLst>
                                    </p:anim>
                                    <p:anim calcmode="lin" valueType="num">
                                      <p:cBhvr>
                                        <p:cTn id="52" dur="500" fill="hold"/>
                                        <p:tgtEl>
                                          <p:spTgt spid="8">
                                            <p:graphicEl>
                                              <a:dgm id="{9392DDE6-1955-42D2-B965-3AEC80744234}"/>
                                            </p:graphicEl>
                                          </p:spTgt>
                                        </p:tgtEl>
                                        <p:attrNameLst>
                                          <p:attrName>ppt_h</p:attrName>
                                        </p:attrNameLst>
                                      </p:cBhvr>
                                      <p:tavLst>
                                        <p:tav tm="0">
                                          <p:val>
                                            <p:fltVal val="0"/>
                                          </p:val>
                                        </p:tav>
                                        <p:tav tm="100000">
                                          <p:val>
                                            <p:strVal val="#ppt_h"/>
                                          </p:val>
                                        </p:tav>
                                      </p:tavLst>
                                    </p:anim>
                                    <p:animEffect transition="in" filter="fade">
                                      <p:cBhvr>
                                        <p:cTn id="53" dur="500"/>
                                        <p:tgtEl>
                                          <p:spTgt spid="8">
                                            <p:graphicEl>
                                              <a:dgm id="{9392DDE6-1955-42D2-B965-3AEC80744234}"/>
                                            </p:graphicEl>
                                          </p:spTgt>
                                        </p:tgtEl>
                                      </p:cBhvr>
                                    </p:animEffect>
                                    <p:anim calcmode="lin" valueType="num">
                                      <p:cBhvr>
                                        <p:cTn id="54" dur="500" fill="hold"/>
                                        <p:tgtEl>
                                          <p:spTgt spid="8">
                                            <p:graphicEl>
                                              <a:dgm id="{9392DDE6-1955-42D2-B965-3AEC80744234}"/>
                                            </p:graphicEl>
                                          </p:spTgt>
                                        </p:tgtEl>
                                        <p:attrNameLst>
                                          <p:attrName>ppt_x</p:attrName>
                                        </p:attrNameLst>
                                      </p:cBhvr>
                                      <p:tavLst>
                                        <p:tav tm="0">
                                          <p:val>
                                            <p:fltVal val="0.5"/>
                                          </p:val>
                                        </p:tav>
                                        <p:tav tm="100000">
                                          <p:val>
                                            <p:strVal val="#ppt_x"/>
                                          </p:val>
                                        </p:tav>
                                      </p:tavLst>
                                    </p:anim>
                                    <p:anim calcmode="lin" valueType="num">
                                      <p:cBhvr>
                                        <p:cTn id="55" dur="500" fill="hold"/>
                                        <p:tgtEl>
                                          <p:spTgt spid="8">
                                            <p:graphicEl>
                                              <a:dgm id="{9392DDE6-1955-42D2-B965-3AEC80744234}"/>
                                            </p:graphicEl>
                                          </p:spTgt>
                                        </p:tgtEl>
                                        <p:attrNameLst>
                                          <p:attrName>ppt_y</p:attrName>
                                        </p:attrNameLst>
                                      </p:cBhvr>
                                      <p:tavLst>
                                        <p:tav tm="0">
                                          <p:val>
                                            <p:fltVal val="0.5"/>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528" fill="hold" grpId="0" nodeType="clickEffect">
                                  <p:stCondLst>
                                    <p:cond delay="0"/>
                                  </p:stCondLst>
                                  <p:childTnLst>
                                    <p:set>
                                      <p:cBhvr>
                                        <p:cTn id="59" dur="1" fill="hold">
                                          <p:stCondLst>
                                            <p:cond delay="0"/>
                                          </p:stCondLst>
                                        </p:cTn>
                                        <p:tgtEl>
                                          <p:spTgt spid="8">
                                            <p:graphicEl>
                                              <a:dgm id="{57CE12F8-4BCC-4212-AF6C-50DB6B076197}"/>
                                            </p:graphicEl>
                                          </p:spTgt>
                                        </p:tgtEl>
                                        <p:attrNameLst>
                                          <p:attrName>style.visibility</p:attrName>
                                        </p:attrNameLst>
                                      </p:cBhvr>
                                      <p:to>
                                        <p:strVal val="visible"/>
                                      </p:to>
                                    </p:set>
                                    <p:anim calcmode="lin" valueType="num">
                                      <p:cBhvr>
                                        <p:cTn id="60" dur="500" fill="hold"/>
                                        <p:tgtEl>
                                          <p:spTgt spid="8">
                                            <p:graphicEl>
                                              <a:dgm id="{57CE12F8-4BCC-4212-AF6C-50DB6B076197}"/>
                                            </p:graphicEl>
                                          </p:spTgt>
                                        </p:tgtEl>
                                        <p:attrNameLst>
                                          <p:attrName>ppt_w</p:attrName>
                                        </p:attrNameLst>
                                      </p:cBhvr>
                                      <p:tavLst>
                                        <p:tav tm="0">
                                          <p:val>
                                            <p:fltVal val="0"/>
                                          </p:val>
                                        </p:tav>
                                        <p:tav tm="100000">
                                          <p:val>
                                            <p:strVal val="#ppt_w"/>
                                          </p:val>
                                        </p:tav>
                                      </p:tavLst>
                                    </p:anim>
                                    <p:anim calcmode="lin" valueType="num">
                                      <p:cBhvr>
                                        <p:cTn id="61" dur="500" fill="hold"/>
                                        <p:tgtEl>
                                          <p:spTgt spid="8">
                                            <p:graphicEl>
                                              <a:dgm id="{57CE12F8-4BCC-4212-AF6C-50DB6B076197}"/>
                                            </p:graphicEl>
                                          </p:spTgt>
                                        </p:tgtEl>
                                        <p:attrNameLst>
                                          <p:attrName>ppt_h</p:attrName>
                                        </p:attrNameLst>
                                      </p:cBhvr>
                                      <p:tavLst>
                                        <p:tav tm="0">
                                          <p:val>
                                            <p:fltVal val="0"/>
                                          </p:val>
                                        </p:tav>
                                        <p:tav tm="100000">
                                          <p:val>
                                            <p:strVal val="#ppt_h"/>
                                          </p:val>
                                        </p:tav>
                                      </p:tavLst>
                                    </p:anim>
                                    <p:animEffect transition="in" filter="fade">
                                      <p:cBhvr>
                                        <p:cTn id="62" dur="500"/>
                                        <p:tgtEl>
                                          <p:spTgt spid="8">
                                            <p:graphicEl>
                                              <a:dgm id="{57CE12F8-4BCC-4212-AF6C-50DB6B076197}"/>
                                            </p:graphicEl>
                                          </p:spTgt>
                                        </p:tgtEl>
                                      </p:cBhvr>
                                    </p:animEffect>
                                    <p:anim calcmode="lin" valueType="num">
                                      <p:cBhvr>
                                        <p:cTn id="63" dur="500" fill="hold"/>
                                        <p:tgtEl>
                                          <p:spTgt spid="8">
                                            <p:graphicEl>
                                              <a:dgm id="{57CE12F8-4BCC-4212-AF6C-50DB6B076197}"/>
                                            </p:graphicEl>
                                          </p:spTgt>
                                        </p:tgtEl>
                                        <p:attrNameLst>
                                          <p:attrName>ppt_x</p:attrName>
                                        </p:attrNameLst>
                                      </p:cBhvr>
                                      <p:tavLst>
                                        <p:tav tm="0">
                                          <p:val>
                                            <p:fltVal val="0.5"/>
                                          </p:val>
                                        </p:tav>
                                        <p:tav tm="100000">
                                          <p:val>
                                            <p:strVal val="#ppt_x"/>
                                          </p:val>
                                        </p:tav>
                                      </p:tavLst>
                                    </p:anim>
                                    <p:anim calcmode="lin" valueType="num">
                                      <p:cBhvr>
                                        <p:cTn id="64" dur="500" fill="hold"/>
                                        <p:tgtEl>
                                          <p:spTgt spid="8">
                                            <p:graphicEl>
                                              <a:dgm id="{57CE12F8-4BCC-4212-AF6C-50DB6B076197}"/>
                                            </p:graphicEl>
                                          </p:spTgt>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8">
                                            <p:graphicEl>
                                              <a:dgm id="{80F89188-F9D8-4BB9-9206-02B202F1654D}"/>
                                            </p:graphicEl>
                                          </p:spTgt>
                                        </p:tgtEl>
                                        <p:attrNameLst>
                                          <p:attrName>style.visibility</p:attrName>
                                        </p:attrNameLst>
                                      </p:cBhvr>
                                      <p:to>
                                        <p:strVal val="visible"/>
                                      </p:to>
                                    </p:set>
                                    <p:anim calcmode="lin" valueType="num">
                                      <p:cBhvr>
                                        <p:cTn id="67" dur="500" fill="hold"/>
                                        <p:tgtEl>
                                          <p:spTgt spid="8">
                                            <p:graphicEl>
                                              <a:dgm id="{80F89188-F9D8-4BB9-9206-02B202F1654D}"/>
                                            </p:graphicEl>
                                          </p:spTgt>
                                        </p:tgtEl>
                                        <p:attrNameLst>
                                          <p:attrName>ppt_w</p:attrName>
                                        </p:attrNameLst>
                                      </p:cBhvr>
                                      <p:tavLst>
                                        <p:tav tm="0">
                                          <p:val>
                                            <p:fltVal val="0"/>
                                          </p:val>
                                        </p:tav>
                                        <p:tav tm="100000">
                                          <p:val>
                                            <p:strVal val="#ppt_w"/>
                                          </p:val>
                                        </p:tav>
                                      </p:tavLst>
                                    </p:anim>
                                    <p:anim calcmode="lin" valueType="num">
                                      <p:cBhvr>
                                        <p:cTn id="68" dur="500" fill="hold"/>
                                        <p:tgtEl>
                                          <p:spTgt spid="8">
                                            <p:graphicEl>
                                              <a:dgm id="{80F89188-F9D8-4BB9-9206-02B202F1654D}"/>
                                            </p:graphicEl>
                                          </p:spTgt>
                                        </p:tgtEl>
                                        <p:attrNameLst>
                                          <p:attrName>ppt_h</p:attrName>
                                        </p:attrNameLst>
                                      </p:cBhvr>
                                      <p:tavLst>
                                        <p:tav tm="0">
                                          <p:val>
                                            <p:fltVal val="0"/>
                                          </p:val>
                                        </p:tav>
                                        <p:tav tm="100000">
                                          <p:val>
                                            <p:strVal val="#ppt_h"/>
                                          </p:val>
                                        </p:tav>
                                      </p:tavLst>
                                    </p:anim>
                                    <p:animEffect transition="in" filter="fade">
                                      <p:cBhvr>
                                        <p:cTn id="69" dur="500"/>
                                        <p:tgtEl>
                                          <p:spTgt spid="8">
                                            <p:graphicEl>
                                              <a:dgm id="{80F89188-F9D8-4BB9-9206-02B202F1654D}"/>
                                            </p:graphicEl>
                                          </p:spTgt>
                                        </p:tgtEl>
                                      </p:cBhvr>
                                    </p:animEffect>
                                    <p:anim calcmode="lin" valueType="num">
                                      <p:cBhvr>
                                        <p:cTn id="70" dur="500" fill="hold"/>
                                        <p:tgtEl>
                                          <p:spTgt spid="8">
                                            <p:graphicEl>
                                              <a:dgm id="{80F89188-F9D8-4BB9-9206-02B202F1654D}"/>
                                            </p:graphicEl>
                                          </p:spTgt>
                                        </p:tgtEl>
                                        <p:attrNameLst>
                                          <p:attrName>ppt_x</p:attrName>
                                        </p:attrNameLst>
                                      </p:cBhvr>
                                      <p:tavLst>
                                        <p:tav tm="0">
                                          <p:val>
                                            <p:fltVal val="0.5"/>
                                          </p:val>
                                        </p:tav>
                                        <p:tav tm="100000">
                                          <p:val>
                                            <p:strVal val="#ppt_x"/>
                                          </p:val>
                                        </p:tav>
                                      </p:tavLst>
                                    </p:anim>
                                    <p:anim calcmode="lin" valueType="num">
                                      <p:cBhvr>
                                        <p:cTn id="71" dur="500" fill="hold"/>
                                        <p:tgtEl>
                                          <p:spTgt spid="8">
                                            <p:graphicEl>
                                              <a:dgm id="{80F89188-F9D8-4BB9-9206-02B202F1654D}"/>
                                            </p:graphicEl>
                                          </p:spTgt>
                                        </p:tgtEl>
                                        <p:attrNameLst>
                                          <p:attrName>ppt_y</p:attrName>
                                        </p:attrNameLst>
                                      </p:cBhvr>
                                      <p:tavLst>
                                        <p:tav tm="0">
                                          <p:val>
                                            <p:fltVal val="0.5"/>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53" presetClass="entr" presetSubtype="528" fill="hold" grpId="0" nodeType="clickEffect">
                                  <p:stCondLst>
                                    <p:cond delay="0"/>
                                  </p:stCondLst>
                                  <p:childTnLst>
                                    <p:set>
                                      <p:cBhvr>
                                        <p:cTn id="75" dur="1" fill="hold">
                                          <p:stCondLst>
                                            <p:cond delay="0"/>
                                          </p:stCondLst>
                                        </p:cTn>
                                        <p:tgtEl>
                                          <p:spTgt spid="8">
                                            <p:graphicEl>
                                              <a:dgm id="{3229231F-BDBD-41B4-9024-5C43CD25BACD}"/>
                                            </p:graphicEl>
                                          </p:spTgt>
                                        </p:tgtEl>
                                        <p:attrNameLst>
                                          <p:attrName>style.visibility</p:attrName>
                                        </p:attrNameLst>
                                      </p:cBhvr>
                                      <p:to>
                                        <p:strVal val="visible"/>
                                      </p:to>
                                    </p:set>
                                    <p:anim calcmode="lin" valueType="num">
                                      <p:cBhvr>
                                        <p:cTn id="76" dur="500" fill="hold"/>
                                        <p:tgtEl>
                                          <p:spTgt spid="8">
                                            <p:graphicEl>
                                              <a:dgm id="{3229231F-BDBD-41B4-9024-5C43CD25BACD}"/>
                                            </p:graphicEl>
                                          </p:spTgt>
                                        </p:tgtEl>
                                        <p:attrNameLst>
                                          <p:attrName>ppt_w</p:attrName>
                                        </p:attrNameLst>
                                      </p:cBhvr>
                                      <p:tavLst>
                                        <p:tav tm="0">
                                          <p:val>
                                            <p:fltVal val="0"/>
                                          </p:val>
                                        </p:tav>
                                        <p:tav tm="100000">
                                          <p:val>
                                            <p:strVal val="#ppt_w"/>
                                          </p:val>
                                        </p:tav>
                                      </p:tavLst>
                                    </p:anim>
                                    <p:anim calcmode="lin" valueType="num">
                                      <p:cBhvr>
                                        <p:cTn id="77" dur="500" fill="hold"/>
                                        <p:tgtEl>
                                          <p:spTgt spid="8">
                                            <p:graphicEl>
                                              <a:dgm id="{3229231F-BDBD-41B4-9024-5C43CD25BACD}"/>
                                            </p:graphicEl>
                                          </p:spTgt>
                                        </p:tgtEl>
                                        <p:attrNameLst>
                                          <p:attrName>ppt_h</p:attrName>
                                        </p:attrNameLst>
                                      </p:cBhvr>
                                      <p:tavLst>
                                        <p:tav tm="0">
                                          <p:val>
                                            <p:fltVal val="0"/>
                                          </p:val>
                                        </p:tav>
                                        <p:tav tm="100000">
                                          <p:val>
                                            <p:strVal val="#ppt_h"/>
                                          </p:val>
                                        </p:tav>
                                      </p:tavLst>
                                    </p:anim>
                                    <p:animEffect transition="in" filter="fade">
                                      <p:cBhvr>
                                        <p:cTn id="78" dur="500"/>
                                        <p:tgtEl>
                                          <p:spTgt spid="8">
                                            <p:graphicEl>
                                              <a:dgm id="{3229231F-BDBD-41B4-9024-5C43CD25BACD}"/>
                                            </p:graphicEl>
                                          </p:spTgt>
                                        </p:tgtEl>
                                      </p:cBhvr>
                                    </p:animEffect>
                                    <p:anim calcmode="lin" valueType="num">
                                      <p:cBhvr>
                                        <p:cTn id="79" dur="500" fill="hold"/>
                                        <p:tgtEl>
                                          <p:spTgt spid="8">
                                            <p:graphicEl>
                                              <a:dgm id="{3229231F-BDBD-41B4-9024-5C43CD25BACD}"/>
                                            </p:graphicEl>
                                          </p:spTgt>
                                        </p:tgtEl>
                                        <p:attrNameLst>
                                          <p:attrName>ppt_x</p:attrName>
                                        </p:attrNameLst>
                                      </p:cBhvr>
                                      <p:tavLst>
                                        <p:tav tm="0">
                                          <p:val>
                                            <p:fltVal val="0.5"/>
                                          </p:val>
                                        </p:tav>
                                        <p:tav tm="100000">
                                          <p:val>
                                            <p:strVal val="#ppt_x"/>
                                          </p:val>
                                        </p:tav>
                                      </p:tavLst>
                                    </p:anim>
                                    <p:anim calcmode="lin" valueType="num">
                                      <p:cBhvr>
                                        <p:cTn id="80" dur="500" fill="hold"/>
                                        <p:tgtEl>
                                          <p:spTgt spid="8">
                                            <p:graphicEl>
                                              <a:dgm id="{3229231F-BDBD-41B4-9024-5C43CD25BACD}"/>
                                            </p:graphicEl>
                                          </p:spTgt>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0"/>
                                  </p:stCondLst>
                                  <p:childTnLst>
                                    <p:set>
                                      <p:cBhvr>
                                        <p:cTn id="82" dur="1" fill="hold">
                                          <p:stCondLst>
                                            <p:cond delay="0"/>
                                          </p:stCondLst>
                                        </p:cTn>
                                        <p:tgtEl>
                                          <p:spTgt spid="8">
                                            <p:graphicEl>
                                              <a:dgm id="{7291F051-461B-4979-ABBF-8B947B033EC8}"/>
                                            </p:graphicEl>
                                          </p:spTgt>
                                        </p:tgtEl>
                                        <p:attrNameLst>
                                          <p:attrName>style.visibility</p:attrName>
                                        </p:attrNameLst>
                                      </p:cBhvr>
                                      <p:to>
                                        <p:strVal val="visible"/>
                                      </p:to>
                                    </p:set>
                                    <p:anim calcmode="lin" valueType="num">
                                      <p:cBhvr>
                                        <p:cTn id="83" dur="500" fill="hold"/>
                                        <p:tgtEl>
                                          <p:spTgt spid="8">
                                            <p:graphicEl>
                                              <a:dgm id="{7291F051-461B-4979-ABBF-8B947B033EC8}"/>
                                            </p:graphicEl>
                                          </p:spTgt>
                                        </p:tgtEl>
                                        <p:attrNameLst>
                                          <p:attrName>ppt_w</p:attrName>
                                        </p:attrNameLst>
                                      </p:cBhvr>
                                      <p:tavLst>
                                        <p:tav tm="0">
                                          <p:val>
                                            <p:fltVal val="0"/>
                                          </p:val>
                                        </p:tav>
                                        <p:tav tm="100000">
                                          <p:val>
                                            <p:strVal val="#ppt_w"/>
                                          </p:val>
                                        </p:tav>
                                      </p:tavLst>
                                    </p:anim>
                                    <p:anim calcmode="lin" valueType="num">
                                      <p:cBhvr>
                                        <p:cTn id="84" dur="500" fill="hold"/>
                                        <p:tgtEl>
                                          <p:spTgt spid="8">
                                            <p:graphicEl>
                                              <a:dgm id="{7291F051-461B-4979-ABBF-8B947B033EC8}"/>
                                            </p:graphicEl>
                                          </p:spTgt>
                                        </p:tgtEl>
                                        <p:attrNameLst>
                                          <p:attrName>ppt_h</p:attrName>
                                        </p:attrNameLst>
                                      </p:cBhvr>
                                      <p:tavLst>
                                        <p:tav tm="0">
                                          <p:val>
                                            <p:fltVal val="0"/>
                                          </p:val>
                                        </p:tav>
                                        <p:tav tm="100000">
                                          <p:val>
                                            <p:strVal val="#ppt_h"/>
                                          </p:val>
                                        </p:tav>
                                      </p:tavLst>
                                    </p:anim>
                                    <p:animEffect transition="in" filter="fade">
                                      <p:cBhvr>
                                        <p:cTn id="85" dur="500"/>
                                        <p:tgtEl>
                                          <p:spTgt spid="8">
                                            <p:graphicEl>
                                              <a:dgm id="{7291F051-461B-4979-ABBF-8B947B033EC8}"/>
                                            </p:graphicEl>
                                          </p:spTgt>
                                        </p:tgtEl>
                                      </p:cBhvr>
                                    </p:animEffect>
                                    <p:anim calcmode="lin" valueType="num">
                                      <p:cBhvr>
                                        <p:cTn id="86" dur="500" fill="hold"/>
                                        <p:tgtEl>
                                          <p:spTgt spid="8">
                                            <p:graphicEl>
                                              <a:dgm id="{7291F051-461B-4979-ABBF-8B947B033EC8}"/>
                                            </p:graphicEl>
                                          </p:spTgt>
                                        </p:tgtEl>
                                        <p:attrNameLst>
                                          <p:attrName>ppt_x</p:attrName>
                                        </p:attrNameLst>
                                      </p:cBhvr>
                                      <p:tavLst>
                                        <p:tav tm="0">
                                          <p:val>
                                            <p:fltVal val="0.5"/>
                                          </p:val>
                                        </p:tav>
                                        <p:tav tm="100000">
                                          <p:val>
                                            <p:strVal val="#ppt_x"/>
                                          </p:val>
                                        </p:tav>
                                      </p:tavLst>
                                    </p:anim>
                                    <p:anim calcmode="lin" valueType="num">
                                      <p:cBhvr>
                                        <p:cTn id="87" dur="500" fill="hold"/>
                                        <p:tgtEl>
                                          <p:spTgt spid="8">
                                            <p:graphicEl>
                                              <a:dgm id="{7291F051-461B-4979-ABBF-8B947B033EC8}"/>
                                            </p:graphicEl>
                                          </p:spTgt>
                                        </p:tgtEl>
                                        <p:attrNameLst>
                                          <p:attrName>ppt_y</p:attrName>
                                        </p:attrNameLst>
                                      </p:cBhvr>
                                      <p:tavLst>
                                        <p:tav tm="0">
                                          <p:val>
                                            <p:fltVal val="0.5"/>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53" presetClass="entr" presetSubtype="528" fill="hold" grpId="0" nodeType="clickEffect">
                                  <p:stCondLst>
                                    <p:cond delay="0"/>
                                  </p:stCondLst>
                                  <p:childTnLst>
                                    <p:set>
                                      <p:cBhvr>
                                        <p:cTn id="91" dur="1" fill="hold">
                                          <p:stCondLst>
                                            <p:cond delay="0"/>
                                          </p:stCondLst>
                                        </p:cTn>
                                        <p:tgtEl>
                                          <p:spTgt spid="8">
                                            <p:graphicEl>
                                              <a:dgm id="{18C3F778-6C9A-41F5-927D-15D51F81EC8D}"/>
                                            </p:graphicEl>
                                          </p:spTgt>
                                        </p:tgtEl>
                                        <p:attrNameLst>
                                          <p:attrName>style.visibility</p:attrName>
                                        </p:attrNameLst>
                                      </p:cBhvr>
                                      <p:to>
                                        <p:strVal val="visible"/>
                                      </p:to>
                                    </p:set>
                                    <p:anim calcmode="lin" valueType="num">
                                      <p:cBhvr>
                                        <p:cTn id="92" dur="500" fill="hold"/>
                                        <p:tgtEl>
                                          <p:spTgt spid="8">
                                            <p:graphicEl>
                                              <a:dgm id="{18C3F778-6C9A-41F5-927D-15D51F81EC8D}"/>
                                            </p:graphicEl>
                                          </p:spTgt>
                                        </p:tgtEl>
                                        <p:attrNameLst>
                                          <p:attrName>ppt_w</p:attrName>
                                        </p:attrNameLst>
                                      </p:cBhvr>
                                      <p:tavLst>
                                        <p:tav tm="0">
                                          <p:val>
                                            <p:fltVal val="0"/>
                                          </p:val>
                                        </p:tav>
                                        <p:tav tm="100000">
                                          <p:val>
                                            <p:strVal val="#ppt_w"/>
                                          </p:val>
                                        </p:tav>
                                      </p:tavLst>
                                    </p:anim>
                                    <p:anim calcmode="lin" valueType="num">
                                      <p:cBhvr>
                                        <p:cTn id="93" dur="500" fill="hold"/>
                                        <p:tgtEl>
                                          <p:spTgt spid="8">
                                            <p:graphicEl>
                                              <a:dgm id="{18C3F778-6C9A-41F5-927D-15D51F81EC8D}"/>
                                            </p:graphicEl>
                                          </p:spTgt>
                                        </p:tgtEl>
                                        <p:attrNameLst>
                                          <p:attrName>ppt_h</p:attrName>
                                        </p:attrNameLst>
                                      </p:cBhvr>
                                      <p:tavLst>
                                        <p:tav tm="0">
                                          <p:val>
                                            <p:fltVal val="0"/>
                                          </p:val>
                                        </p:tav>
                                        <p:tav tm="100000">
                                          <p:val>
                                            <p:strVal val="#ppt_h"/>
                                          </p:val>
                                        </p:tav>
                                      </p:tavLst>
                                    </p:anim>
                                    <p:animEffect transition="in" filter="fade">
                                      <p:cBhvr>
                                        <p:cTn id="94" dur="500"/>
                                        <p:tgtEl>
                                          <p:spTgt spid="8">
                                            <p:graphicEl>
                                              <a:dgm id="{18C3F778-6C9A-41F5-927D-15D51F81EC8D}"/>
                                            </p:graphicEl>
                                          </p:spTgt>
                                        </p:tgtEl>
                                      </p:cBhvr>
                                    </p:animEffect>
                                    <p:anim calcmode="lin" valueType="num">
                                      <p:cBhvr>
                                        <p:cTn id="95" dur="500" fill="hold"/>
                                        <p:tgtEl>
                                          <p:spTgt spid="8">
                                            <p:graphicEl>
                                              <a:dgm id="{18C3F778-6C9A-41F5-927D-15D51F81EC8D}"/>
                                            </p:graphicEl>
                                          </p:spTgt>
                                        </p:tgtEl>
                                        <p:attrNameLst>
                                          <p:attrName>ppt_x</p:attrName>
                                        </p:attrNameLst>
                                      </p:cBhvr>
                                      <p:tavLst>
                                        <p:tav tm="0">
                                          <p:val>
                                            <p:fltVal val="0.5"/>
                                          </p:val>
                                        </p:tav>
                                        <p:tav tm="100000">
                                          <p:val>
                                            <p:strVal val="#ppt_x"/>
                                          </p:val>
                                        </p:tav>
                                      </p:tavLst>
                                    </p:anim>
                                    <p:anim calcmode="lin" valueType="num">
                                      <p:cBhvr>
                                        <p:cTn id="96" dur="500" fill="hold"/>
                                        <p:tgtEl>
                                          <p:spTgt spid="8">
                                            <p:graphicEl>
                                              <a:dgm id="{18C3F778-6C9A-41F5-927D-15D51F81EC8D}"/>
                                            </p:graphicEl>
                                          </p:spTgt>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8">
                                            <p:graphicEl>
                                              <a:dgm id="{2B435B74-4678-44A3-948F-ACE46DBE11B2}"/>
                                            </p:graphicEl>
                                          </p:spTgt>
                                        </p:tgtEl>
                                        <p:attrNameLst>
                                          <p:attrName>style.visibility</p:attrName>
                                        </p:attrNameLst>
                                      </p:cBhvr>
                                      <p:to>
                                        <p:strVal val="visible"/>
                                      </p:to>
                                    </p:set>
                                    <p:anim calcmode="lin" valueType="num">
                                      <p:cBhvr>
                                        <p:cTn id="99" dur="500" fill="hold"/>
                                        <p:tgtEl>
                                          <p:spTgt spid="8">
                                            <p:graphicEl>
                                              <a:dgm id="{2B435B74-4678-44A3-948F-ACE46DBE11B2}"/>
                                            </p:graphicEl>
                                          </p:spTgt>
                                        </p:tgtEl>
                                        <p:attrNameLst>
                                          <p:attrName>ppt_w</p:attrName>
                                        </p:attrNameLst>
                                      </p:cBhvr>
                                      <p:tavLst>
                                        <p:tav tm="0">
                                          <p:val>
                                            <p:fltVal val="0"/>
                                          </p:val>
                                        </p:tav>
                                        <p:tav tm="100000">
                                          <p:val>
                                            <p:strVal val="#ppt_w"/>
                                          </p:val>
                                        </p:tav>
                                      </p:tavLst>
                                    </p:anim>
                                    <p:anim calcmode="lin" valueType="num">
                                      <p:cBhvr>
                                        <p:cTn id="100" dur="500" fill="hold"/>
                                        <p:tgtEl>
                                          <p:spTgt spid="8">
                                            <p:graphicEl>
                                              <a:dgm id="{2B435B74-4678-44A3-948F-ACE46DBE11B2}"/>
                                            </p:graphicEl>
                                          </p:spTgt>
                                        </p:tgtEl>
                                        <p:attrNameLst>
                                          <p:attrName>ppt_h</p:attrName>
                                        </p:attrNameLst>
                                      </p:cBhvr>
                                      <p:tavLst>
                                        <p:tav tm="0">
                                          <p:val>
                                            <p:fltVal val="0"/>
                                          </p:val>
                                        </p:tav>
                                        <p:tav tm="100000">
                                          <p:val>
                                            <p:strVal val="#ppt_h"/>
                                          </p:val>
                                        </p:tav>
                                      </p:tavLst>
                                    </p:anim>
                                    <p:animEffect transition="in" filter="fade">
                                      <p:cBhvr>
                                        <p:cTn id="101" dur="500"/>
                                        <p:tgtEl>
                                          <p:spTgt spid="8">
                                            <p:graphicEl>
                                              <a:dgm id="{2B435B74-4678-44A3-948F-ACE46DBE11B2}"/>
                                            </p:graphicEl>
                                          </p:spTgt>
                                        </p:tgtEl>
                                      </p:cBhvr>
                                    </p:animEffect>
                                    <p:anim calcmode="lin" valueType="num">
                                      <p:cBhvr>
                                        <p:cTn id="102" dur="500" fill="hold"/>
                                        <p:tgtEl>
                                          <p:spTgt spid="8">
                                            <p:graphicEl>
                                              <a:dgm id="{2B435B74-4678-44A3-948F-ACE46DBE11B2}"/>
                                            </p:graphicEl>
                                          </p:spTgt>
                                        </p:tgtEl>
                                        <p:attrNameLst>
                                          <p:attrName>ppt_x</p:attrName>
                                        </p:attrNameLst>
                                      </p:cBhvr>
                                      <p:tavLst>
                                        <p:tav tm="0">
                                          <p:val>
                                            <p:fltVal val="0.5"/>
                                          </p:val>
                                        </p:tav>
                                        <p:tav tm="100000">
                                          <p:val>
                                            <p:strVal val="#ppt_x"/>
                                          </p:val>
                                        </p:tav>
                                      </p:tavLst>
                                    </p:anim>
                                    <p:anim calcmode="lin" valueType="num">
                                      <p:cBhvr>
                                        <p:cTn id="103" dur="500" fill="hold"/>
                                        <p:tgtEl>
                                          <p:spTgt spid="8">
                                            <p:graphicEl>
                                              <a:dgm id="{2B435B74-4678-44A3-948F-ACE46DBE11B2}"/>
                                            </p:graphicEl>
                                          </p:spTgt>
                                        </p:tgtEl>
                                        <p:attrNameLst>
                                          <p:attrName>ppt_y</p:attrName>
                                        </p:attrNameLst>
                                      </p:cBhvr>
                                      <p:tavLst>
                                        <p:tav tm="0">
                                          <p:val>
                                            <p:fltVal val="0.5"/>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14" presetClass="entr" presetSubtype="10" fill="hold" grpId="0" nodeType="clickEffect">
                                  <p:stCondLst>
                                    <p:cond delay="0"/>
                                  </p:stCondLst>
                                  <p:childTnLst>
                                    <p:set>
                                      <p:cBhvr>
                                        <p:cTn id="107" dur="1" fill="hold">
                                          <p:stCondLst>
                                            <p:cond delay="0"/>
                                          </p:stCondLst>
                                        </p:cTn>
                                        <p:tgtEl>
                                          <p:spTgt spid="11"/>
                                        </p:tgtEl>
                                        <p:attrNameLst>
                                          <p:attrName>style.visibility</p:attrName>
                                        </p:attrNameLst>
                                      </p:cBhvr>
                                      <p:to>
                                        <p:strVal val="visible"/>
                                      </p:to>
                                    </p:set>
                                    <p:animEffect transition="in" filter="randombar(horizontal)">
                                      <p:cBhvr>
                                        <p:cTn id="108" dur="500"/>
                                        <p:tgtEl>
                                          <p:spTgt spid="11"/>
                                        </p:tgtEl>
                                      </p:cBhvr>
                                    </p:animEffect>
                                  </p:childTnLst>
                                </p:cTn>
                              </p:par>
                              <p:par>
                                <p:cTn id="109" presetID="6" presetClass="entr" presetSubtype="32" fill="hold" nodeType="withEffect">
                                  <p:stCondLst>
                                    <p:cond delay="0"/>
                                  </p:stCondLst>
                                  <p:childTnLst>
                                    <p:set>
                                      <p:cBhvr>
                                        <p:cTn id="110" dur="1" fill="hold">
                                          <p:stCondLst>
                                            <p:cond delay="0"/>
                                          </p:stCondLst>
                                        </p:cTn>
                                        <p:tgtEl>
                                          <p:spTgt spid="10"/>
                                        </p:tgtEl>
                                        <p:attrNameLst>
                                          <p:attrName>style.visibility</p:attrName>
                                        </p:attrNameLst>
                                      </p:cBhvr>
                                      <p:to>
                                        <p:strVal val="visible"/>
                                      </p:to>
                                    </p:set>
                                    <p:animEffect transition="in" filter="circle(out)">
                                      <p:cBhvr>
                                        <p:cTn id="111" dur="1000"/>
                                        <p:tgtEl>
                                          <p:spTgt spid="10"/>
                                        </p:tgtEl>
                                      </p:cBhvr>
                                    </p:animEffect>
                                  </p:childTnLst>
                                </p:cTn>
                              </p:par>
                            </p:childTnLst>
                          </p:cTn>
                        </p:par>
                        <p:par>
                          <p:cTn id="112" fill="hold">
                            <p:stCondLst>
                              <p:cond delay="1000"/>
                            </p:stCondLst>
                            <p:childTnLst>
                              <p:par>
                                <p:cTn id="113" presetID="22" presetClass="entr" presetSubtype="8" fill="hold" grpId="0" nodeType="afterEffect">
                                  <p:stCondLst>
                                    <p:cond delay="0"/>
                                  </p:stCondLst>
                                  <p:childTnLst>
                                    <p:set>
                                      <p:cBhvr>
                                        <p:cTn id="114" dur="1" fill="hold">
                                          <p:stCondLst>
                                            <p:cond delay="0"/>
                                          </p:stCondLst>
                                        </p:cTn>
                                        <p:tgtEl>
                                          <p:spTgt spid="9"/>
                                        </p:tgtEl>
                                        <p:attrNameLst>
                                          <p:attrName>style.visibility</p:attrName>
                                        </p:attrNameLst>
                                      </p:cBhvr>
                                      <p:to>
                                        <p:strVal val="visible"/>
                                      </p:to>
                                    </p:set>
                                    <p:animEffect transition="in" filter="wipe(left)">
                                      <p:cBhvr>
                                        <p:cTn id="115" dur="500"/>
                                        <p:tgtEl>
                                          <p:spTgt spid="9"/>
                                        </p:tgtEl>
                                      </p:cBhvr>
                                    </p:animEffect>
                                  </p:childTnLst>
                                </p:cTn>
                              </p:par>
                            </p:childTnLst>
                          </p:cTn>
                        </p:par>
                      </p:childTnLst>
                    </p:cTn>
                  </p:par>
                  <p:par>
                    <p:cTn id="116" fill="hold">
                      <p:stCondLst>
                        <p:cond delay="indefinite"/>
                      </p:stCondLst>
                      <p:childTnLst>
                        <p:par>
                          <p:cTn id="117" fill="hold">
                            <p:stCondLst>
                              <p:cond delay="0"/>
                            </p:stCondLst>
                            <p:childTnLst>
                              <p:par>
                                <p:cTn id="118" presetID="4" presetClass="entr" presetSubtype="32" fill="hold" nodeType="clickEffect">
                                  <p:stCondLst>
                                    <p:cond delay="0"/>
                                  </p:stCondLst>
                                  <p:childTnLst>
                                    <p:set>
                                      <p:cBhvr>
                                        <p:cTn id="119" dur="1" fill="hold">
                                          <p:stCondLst>
                                            <p:cond delay="0"/>
                                          </p:stCondLst>
                                        </p:cTn>
                                        <p:tgtEl>
                                          <p:spTgt spid="6"/>
                                        </p:tgtEl>
                                        <p:attrNameLst>
                                          <p:attrName>style.visibility</p:attrName>
                                        </p:attrNameLst>
                                      </p:cBhvr>
                                      <p:to>
                                        <p:strVal val="visible"/>
                                      </p:to>
                                    </p:set>
                                    <p:animEffect transition="in" filter="box(out)">
                                      <p:cBhvr>
                                        <p:cTn id="120" dur="1000"/>
                                        <p:tgtEl>
                                          <p:spTgt spid="6"/>
                                        </p:tgtEl>
                                      </p:cBhvr>
                                    </p:animEffect>
                                  </p:childTnLst>
                                </p:cTn>
                              </p:par>
                            </p:childTnLst>
                          </p:cTn>
                        </p:par>
                        <p:par>
                          <p:cTn id="121" fill="hold">
                            <p:stCondLst>
                              <p:cond delay="1000"/>
                            </p:stCondLst>
                            <p:childTnLst>
                              <p:par>
                                <p:cTn id="122" presetID="22" presetClass="entr" presetSubtype="8" fill="hold" grpId="0" nodeType="afterEffect">
                                  <p:stCondLst>
                                    <p:cond delay="0"/>
                                  </p:stCondLst>
                                  <p:childTnLst>
                                    <p:set>
                                      <p:cBhvr>
                                        <p:cTn id="123" dur="1" fill="hold">
                                          <p:stCondLst>
                                            <p:cond delay="0"/>
                                          </p:stCondLst>
                                        </p:cTn>
                                        <p:tgtEl>
                                          <p:spTgt spid="7"/>
                                        </p:tgtEl>
                                        <p:attrNameLst>
                                          <p:attrName>style.visibility</p:attrName>
                                        </p:attrNameLst>
                                      </p:cBhvr>
                                      <p:to>
                                        <p:strVal val="visible"/>
                                      </p:to>
                                    </p:set>
                                    <p:animEffect transition="in" filter="wipe(left)">
                                      <p:cBhvr>
                                        <p:cTn id="1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P spid="4" grpId="0"/>
      <p:bldP spid="5" grpId="0"/>
      <p:bldGraphic spid="8" grpId="0">
        <p:bldSub>
          <a:bldDgm bld="one"/>
        </p:bldSub>
      </p:bldGraphic>
      <p:bldP spid="9"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36EE05F-4E82-6DC9-F4E6-8C849845EAE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8A3B01C-2CAE-13BF-9069-2F3FBF9833DF}"/>
              </a:ext>
            </a:extLst>
          </p:cNvPr>
          <p:cNvSpPr txBox="1"/>
          <p:nvPr/>
        </p:nvSpPr>
        <p:spPr>
          <a:xfrm>
            <a:off x="0" y="0"/>
            <a:ext cx="12192000" cy="769441"/>
          </a:xfrm>
          <a:prstGeom prst="rect">
            <a:avLst/>
          </a:prstGeom>
          <a:noFill/>
        </p:spPr>
        <p:txBody>
          <a:bodyPr wrap="square">
            <a:spAutoFit/>
            <a:scene3d>
              <a:camera prst="orthographicFront"/>
              <a:lightRig rig="balanced" dir="t"/>
            </a:scene3d>
            <a:sp3d extrusionH="57150">
              <a:bevelT h="25400" prst="softRound"/>
            </a:sp3d>
          </a:bodyPr>
          <a:lstStyle/>
          <a:p>
            <a:pPr algn="ctr"/>
            <a:r>
              <a:rPr lang="en" sz="4400" b="1" spc="300" dirty="0">
                <a:ln w="22225">
                  <a:noFill/>
                  <a:prstDash val="solid"/>
                </a:ln>
                <a:solidFill>
                  <a:srgbClr val="E29620"/>
                </a:solidFill>
                <a:effectLst>
                  <a:outerShdw blurRad="38100" dist="38100" dir="2700000" algn="tl">
                    <a:srgbClr val="000000">
                      <a:alpha val="43137"/>
                    </a:srgbClr>
                  </a:outerShdw>
                </a:effectLst>
              </a:rPr>
              <a:t>THIS IS THE LOVE OF GOD</a:t>
            </a:r>
          </a:p>
        </p:txBody>
      </p:sp>
      <p:sp>
        <p:nvSpPr>
          <p:cNvPr id="4" name="CuadroTexto 3">
            <a:extLst>
              <a:ext uri="{FF2B5EF4-FFF2-40B4-BE49-F238E27FC236}">
                <a16:creationId xmlns:a16="http://schemas.microsoft.com/office/drawing/2014/main" id="{E7B49C34-4632-C8E9-0FBD-20B0C09DCE4E}"/>
              </a:ext>
            </a:extLst>
          </p:cNvPr>
          <p:cNvSpPr txBox="1"/>
          <p:nvPr/>
        </p:nvSpPr>
        <p:spPr>
          <a:xfrm>
            <a:off x="0" y="593675"/>
            <a:ext cx="12192000" cy="1200329"/>
          </a:xfrm>
          <a:prstGeom prst="rect">
            <a:avLst/>
          </a:prstGeom>
          <a:noFill/>
        </p:spPr>
        <p:txBody>
          <a:bodyPr wrap="square">
            <a:spAutoFit/>
          </a:bodyPr>
          <a:lstStyle/>
          <a:p>
            <a:pPr algn="ctr"/>
            <a:r>
              <a:rPr lang="en" b="1" dirty="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Love is patient, love is kind. It does not envy, it does not boast, it is not proud. It does not dishonor others, it is not self-seeking, it is not easily angered, it keeps no record of wrongs. Love does not delight in evil but rejoices with the truth. It always protects, always trusts, always hopes, always perseveres. Love never fails</a:t>
            </a:r>
            <a:r>
              <a:rPr lang="en" b="1" dirty="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(1 Corinthians 13:4-8a </a:t>
            </a:r>
            <a:r>
              <a:rPr lang="en" sz="1100" b="1" dirty="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NIV </a:t>
            </a:r>
            <a:r>
              <a:rPr lang="en" sz="1400" b="1" dirty="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a:t>
            </a:r>
            <a:endParaRPr lang="es-ES" b="1" dirty="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0C3E5741-04B2-EE33-C617-F5E2C4C67007}"/>
              </a:ext>
            </a:extLst>
          </p:cNvPr>
          <p:cNvSpPr txBox="1"/>
          <p:nvPr/>
        </p:nvSpPr>
        <p:spPr>
          <a:xfrm>
            <a:off x="0" y="1811743"/>
            <a:ext cx="8945801" cy="400110"/>
          </a:xfrm>
          <a:prstGeom prst="rect">
            <a:avLst/>
          </a:prstGeom>
          <a:noFill/>
        </p:spPr>
        <p:txBody>
          <a:bodyPr wrap="square" rtlCol="0">
            <a:spAutoFit/>
          </a:bodyPr>
          <a:lstStyle/>
          <a:p>
            <a:pPr>
              <a:spcBef>
                <a:spcPts val="600"/>
              </a:spcBef>
            </a:pPr>
            <a:r>
              <a:rPr lang="en" sz="2000" b="1" dirty="0"/>
              <a:t>Does 1 Corinthians 13:4-8 describe human love or divine love?</a:t>
            </a:r>
          </a:p>
        </p:txBody>
      </p:sp>
      <p:graphicFrame>
        <p:nvGraphicFramePr>
          <p:cNvPr id="13" name="Diagrama 12">
            <a:extLst>
              <a:ext uri="{FF2B5EF4-FFF2-40B4-BE49-F238E27FC236}">
                <a16:creationId xmlns:a16="http://schemas.microsoft.com/office/drawing/2014/main" id="{A66818BC-01E8-F93E-D034-607F1ADA85C6}"/>
              </a:ext>
            </a:extLst>
          </p:cNvPr>
          <p:cNvGraphicFramePr/>
          <p:nvPr>
            <p:extLst>
              <p:ext uri="{D42A27DB-BD31-4B8C-83A1-F6EECF244321}">
                <p14:modId xmlns:p14="http://schemas.microsoft.com/office/powerpoint/2010/main" val="801393483"/>
              </p:ext>
            </p:extLst>
          </p:nvPr>
        </p:nvGraphicFramePr>
        <p:xfrm>
          <a:off x="285749" y="3109132"/>
          <a:ext cx="7934326" cy="3632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573BBF4F-EF89-2C44-E918-0359939A1B68}"/>
              </a:ext>
            </a:extLst>
          </p:cNvPr>
          <p:cNvSpPr txBox="1"/>
          <p:nvPr/>
        </p:nvSpPr>
        <p:spPr>
          <a:xfrm>
            <a:off x="8220075" y="5008427"/>
            <a:ext cx="3894912" cy="1554272"/>
          </a:xfrm>
          <a:prstGeom prst="rect">
            <a:avLst/>
          </a:prstGeom>
          <a:noFill/>
        </p:spPr>
        <p:txBody>
          <a:bodyPr wrap="square" rtlCol="0">
            <a:spAutoFit/>
          </a:bodyPr>
          <a:lstStyle/>
          <a:p>
            <a:pPr>
              <a:spcBef>
                <a:spcPts val="600"/>
              </a:spcBef>
            </a:pPr>
            <a:r>
              <a:rPr lang="en-US" sz="1900" b="1" dirty="0"/>
              <a:t>Let us ask God to give us a new heart for Him and for others—a pure and purifying love that elevates what is good and removes the  chaff from within.</a:t>
            </a:r>
            <a:endParaRPr lang="en" sz="1900" b="1" dirty="0"/>
          </a:p>
        </p:txBody>
      </p:sp>
      <p:pic>
        <p:nvPicPr>
          <p:cNvPr id="19" name="Imagen 18" descr="Un dibujo de una persona&#10;&#10;Descripción generada automáticamente con confianza media">
            <a:extLst>
              <a:ext uri="{FF2B5EF4-FFF2-40B4-BE49-F238E27FC236}">
                <a16:creationId xmlns:a16="http://schemas.microsoft.com/office/drawing/2014/main" id="{BFB82854-6E56-DCD8-D56B-A1804D80252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566545" y="1876425"/>
            <a:ext cx="2509736" cy="2971916"/>
          </a:xfrm>
          <a:prstGeom prst="snip2DiagRect">
            <a:avLst>
              <a:gd name="adj1" fmla="val 7752"/>
              <a:gd name="adj2" fmla="val 24806"/>
            </a:avLst>
          </a:prstGeom>
          <a:solidFill>
            <a:srgbClr val="FFFFFF">
              <a:shade val="85000"/>
            </a:srgbClr>
          </a:solidFill>
          <a:ln w="57150" cap="sq">
            <a:solidFill>
              <a:srgbClr val="E2962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D9535807-7DE8-0C48-E502-5EB3965DCA26}"/>
              </a:ext>
            </a:extLst>
          </p:cNvPr>
          <p:cNvSpPr txBox="1"/>
          <p:nvPr/>
        </p:nvSpPr>
        <p:spPr>
          <a:xfrm>
            <a:off x="1" y="2296658"/>
            <a:ext cx="9515474" cy="707886"/>
          </a:xfrm>
          <a:prstGeom prst="rect">
            <a:avLst/>
          </a:prstGeom>
          <a:noFill/>
        </p:spPr>
        <p:txBody>
          <a:bodyPr wrap="square">
            <a:spAutoFit/>
          </a:bodyPr>
          <a:lstStyle/>
          <a:p>
            <a:pPr>
              <a:spcBef>
                <a:spcPts val="600"/>
              </a:spcBef>
            </a:pPr>
            <a:r>
              <a:rPr lang="en" sz="2000" b="1" dirty="0"/>
              <a:t>We can say both. This is the love of God, and this is the love we reflect in our lives as a fruit of the Holy Spirit (Gal. 5:22.) How can I reflect this love in my life?</a:t>
            </a:r>
          </a:p>
        </p:txBody>
      </p:sp>
    </p:spTree>
    <p:extLst>
      <p:ext uri="{BB962C8B-B14F-4D97-AF65-F5344CB8AC3E}">
        <p14:creationId xmlns:p14="http://schemas.microsoft.com/office/powerpoint/2010/main" val="292229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 calcmode="lin" valueType="num">
                                      <p:cBhvr>
                                        <p:cTn id="18" dur="500" fill="hold"/>
                                        <p:tgtEl>
                                          <p:spTgt spid="4"/>
                                        </p:tgtEl>
                                        <p:attrNameLst>
                                          <p:attrName>style.rotation</p:attrName>
                                        </p:attrNameLst>
                                      </p:cBhvr>
                                      <p:tavLst>
                                        <p:tav tm="0">
                                          <p:val>
                                            <p:fltVal val="90"/>
                                          </p:val>
                                        </p:tav>
                                        <p:tav tm="100000">
                                          <p:val>
                                            <p:fltVal val="0"/>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7" dur="1000" fill="hold"/>
                                        <p:tgtEl>
                                          <p:spTgt spid="5"/>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3">
                                            <p:graphicEl>
                                              <a:dgm id="{73401F0E-656A-40E3-96A1-9E9E6A1757F0}"/>
                                            </p:graphicEl>
                                          </p:spTgt>
                                        </p:tgtEl>
                                        <p:attrNameLst>
                                          <p:attrName>style.visibility</p:attrName>
                                        </p:attrNameLst>
                                      </p:cBhvr>
                                      <p:to>
                                        <p:strVal val="visible"/>
                                      </p:to>
                                    </p:set>
                                    <p:animEffect transition="in" filter="randombar(horizontal)">
                                      <p:cBhvr>
                                        <p:cTn id="41" dur="10"/>
                                        <p:tgtEl>
                                          <p:spTgt spid="13">
                                            <p:graphicEl>
                                              <a:dgm id="{73401F0E-656A-40E3-96A1-9E9E6A1757F0}"/>
                                            </p:graphicEl>
                                          </p:spTgt>
                                        </p:tgtEl>
                                      </p:cBhvr>
                                    </p:animEffect>
                                  </p:childTnLst>
                                </p:cTn>
                              </p:par>
                            </p:childTnLst>
                          </p:cTn>
                        </p:par>
                        <p:par>
                          <p:cTn id="42" fill="hold">
                            <p:stCondLst>
                              <p:cond delay="10"/>
                            </p:stCondLst>
                            <p:childTnLst>
                              <p:par>
                                <p:cTn id="43" presetID="53" presetClass="entr" presetSubtype="16" fill="hold" grpId="0" nodeType="afterEffect">
                                  <p:stCondLst>
                                    <p:cond delay="0"/>
                                  </p:stCondLst>
                                  <p:childTnLst>
                                    <p:set>
                                      <p:cBhvr>
                                        <p:cTn id="44" dur="1" fill="hold">
                                          <p:stCondLst>
                                            <p:cond delay="0"/>
                                          </p:stCondLst>
                                        </p:cTn>
                                        <p:tgtEl>
                                          <p:spTgt spid="13">
                                            <p:graphicEl>
                                              <a:dgm id="{F1296A77-22DA-4A5C-8FE5-246EE58E08F5}"/>
                                            </p:graphicEl>
                                          </p:spTgt>
                                        </p:tgtEl>
                                        <p:attrNameLst>
                                          <p:attrName>style.visibility</p:attrName>
                                        </p:attrNameLst>
                                      </p:cBhvr>
                                      <p:to>
                                        <p:strVal val="visible"/>
                                      </p:to>
                                    </p:set>
                                    <p:anim calcmode="lin" valueType="num">
                                      <p:cBhvr>
                                        <p:cTn id="45" dur="500" fill="hold"/>
                                        <p:tgtEl>
                                          <p:spTgt spid="13">
                                            <p:graphicEl>
                                              <a:dgm id="{F1296A77-22DA-4A5C-8FE5-246EE58E08F5}"/>
                                            </p:graphicEl>
                                          </p:spTgt>
                                        </p:tgtEl>
                                        <p:attrNameLst>
                                          <p:attrName>ppt_w</p:attrName>
                                        </p:attrNameLst>
                                      </p:cBhvr>
                                      <p:tavLst>
                                        <p:tav tm="0">
                                          <p:val>
                                            <p:fltVal val="0"/>
                                          </p:val>
                                        </p:tav>
                                        <p:tav tm="100000">
                                          <p:val>
                                            <p:strVal val="#ppt_w"/>
                                          </p:val>
                                        </p:tav>
                                      </p:tavLst>
                                    </p:anim>
                                    <p:anim calcmode="lin" valueType="num">
                                      <p:cBhvr>
                                        <p:cTn id="46" dur="500" fill="hold"/>
                                        <p:tgtEl>
                                          <p:spTgt spid="13">
                                            <p:graphicEl>
                                              <a:dgm id="{F1296A77-22DA-4A5C-8FE5-246EE58E08F5}"/>
                                            </p:graphicEl>
                                          </p:spTgt>
                                        </p:tgtEl>
                                        <p:attrNameLst>
                                          <p:attrName>ppt_h</p:attrName>
                                        </p:attrNameLst>
                                      </p:cBhvr>
                                      <p:tavLst>
                                        <p:tav tm="0">
                                          <p:val>
                                            <p:fltVal val="0"/>
                                          </p:val>
                                        </p:tav>
                                        <p:tav tm="100000">
                                          <p:val>
                                            <p:strVal val="#ppt_h"/>
                                          </p:val>
                                        </p:tav>
                                      </p:tavLst>
                                    </p:anim>
                                    <p:animEffect transition="in" filter="fade">
                                      <p:cBhvr>
                                        <p:cTn id="47" dur="500"/>
                                        <p:tgtEl>
                                          <p:spTgt spid="13">
                                            <p:graphicEl>
                                              <a:dgm id="{F1296A77-22DA-4A5C-8FE5-246EE58E08F5}"/>
                                            </p:graphicEl>
                                          </p:spTgt>
                                        </p:tgtEl>
                                      </p:cBhvr>
                                    </p:animEffect>
                                  </p:childTnLst>
                                </p:cTn>
                              </p:par>
                            </p:childTnLst>
                          </p:cTn>
                        </p:par>
                        <p:par>
                          <p:cTn id="48" fill="hold">
                            <p:stCondLst>
                              <p:cond delay="510"/>
                            </p:stCondLst>
                            <p:childTnLst>
                              <p:par>
                                <p:cTn id="49" presetID="22" presetClass="entr" presetSubtype="1" fill="hold" grpId="0" nodeType="afterEffect">
                                  <p:stCondLst>
                                    <p:cond delay="0"/>
                                  </p:stCondLst>
                                  <p:childTnLst>
                                    <p:set>
                                      <p:cBhvr>
                                        <p:cTn id="50" dur="1" fill="hold">
                                          <p:stCondLst>
                                            <p:cond delay="0"/>
                                          </p:stCondLst>
                                        </p:cTn>
                                        <p:tgtEl>
                                          <p:spTgt spid="13">
                                            <p:graphicEl>
                                              <a:dgm id="{617ADEB6-4BE0-4ADE-B5C4-8C17EA25D5CA}"/>
                                            </p:graphicEl>
                                          </p:spTgt>
                                        </p:tgtEl>
                                        <p:attrNameLst>
                                          <p:attrName>style.visibility</p:attrName>
                                        </p:attrNameLst>
                                      </p:cBhvr>
                                      <p:to>
                                        <p:strVal val="visible"/>
                                      </p:to>
                                    </p:set>
                                    <p:animEffect transition="in" filter="wipe(up)">
                                      <p:cBhvr>
                                        <p:cTn id="51" dur="500"/>
                                        <p:tgtEl>
                                          <p:spTgt spid="13">
                                            <p:graphicEl>
                                              <a:dgm id="{617ADEB6-4BE0-4ADE-B5C4-8C17EA25D5CA}"/>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3">
                                            <p:graphicEl>
                                              <a:dgm id="{138BFABF-B702-4592-8ABC-0360AD05D744}"/>
                                            </p:graphicEl>
                                          </p:spTgt>
                                        </p:tgtEl>
                                        <p:attrNameLst>
                                          <p:attrName>style.visibility</p:attrName>
                                        </p:attrNameLst>
                                      </p:cBhvr>
                                      <p:to>
                                        <p:strVal val="visible"/>
                                      </p:to>
                                    </p:set>
                                    <p:anim calcmode="lin" valueType="num">
                                      <p:cBhvr>
                                        <p:cTn id="56" dur="500" fill="hold"/>
                                        <p:tgtEl>
                                          <p:spTgt spid="13">
                                            <p:graphicEl>
                                              <a:dgm id="{138BFABF-B702-4592-8ABC-0360AD05D744}"/>
                                            </p:graphicEl>
                                          </p:spTgt>
                                        </p:tgtEl>
                                        <p:attrNameLst>
                                          <p:attrName>ppt_w</p:attrName>
                                        </p:attrNameLst>
                                      </p:cBhvr>
                                      <p:tavLst>
                                        <p:tav tm="0">
                                          <p:val>
                                            <p:fltVal val="0"/>
                                          </p:val>
                                        </p:tav>
                                        <p:tav tm="100000">
                                          <p:val>
                                            <p:strVal val="#ppt_w"/>
                                          </p:val>
                                        </p:tav>
                                      </p:tavLst>
                                    </p:anim>
                                    <p:anim calcmode="lin" valueType="num">
                                      <p:cBhvr>
                                        <p:cTn id="57" dur="500" fill="hold"/>
                                        <p:tgtEl>
                                          <p:spTgt spid="13">
                                            <p:graphicEl>
                                              <a:dgm id="{138BFABF-B702-4592-8ABC-0360AD05D744}"/>
                                            </p:graphicEl>
                                          </p:spTgt>
                                        </p:tgtEl>
                                        <p:attrNameLst>
                                          <p:attrName>ppt_h</p:attrName>
                                        </p:attrNameLst>
                                      </p:cBhvr>
                                      <p:tavLst>
                                        <p:tav tm="0">
                                          <p:val>
                                            <p:fltVal val="0"/>
                                          </p:val>
                                        </p:tav>
                                        <p:tav tm="100000">
                                          <p:val>
                                            <p:strVal val="#ppt_h"/>
                                          </p:val>
                                        </p:tav>
                                      </p:tavLst>
                                    </p:anim>
                                    <p:animEffect transition="in" filter="fade">
                                      <p:cBhvr>
                                        <p:cTn id="58" dur="500"/>
                                        <p:tgtEl>
                                          <p:spTgt spid="13">
                                            <p:graphicEl>
                                              <a:dgm id="{138BFABF-B702-4592-8ABC-0360AD05D744}"/>
                                            </p:graphicEl>
                                          </p:spTgt>
                                        </p:tgtEl>
                                      </p:cBhvr>
                                    </p:animEffect>
                                  </p:childTnLst>
                                </p:cTn>
                              </p:par>
                            </p:childTnLst>
                          </p:cTn>
                        </p:par>
                        <p:par>
                          <p:cTn id="59" fill="hold">
                            <p:stCondLst>
                              <p:cond delay="500"/>
                            </p:stCondLst>
                            <p:childTnLst>
                              <p:par>
                                <p:cTn id="60" presetID="22" presetClass="entr" presetSubtype="1" fill="hold" grpId="0" nodeType="afterEffect">
                                  <p:stCondLst>
                                    <p:cond delay="0"/>
                                  </p:stCondLst>
                                  <p:childTnLst>
                                    <p:set>
                                      <p:cBhvr>
                                        <p:cTn id="61" dur="1" fill="hold">
                                          <p:stCondLst>
                                            <p:cond delay="0"/>
                                          </p:stCondLst>
                                        </p:cTn>
                                        <p:tgtEl>
                                          <p:spTgt spid="13">
                                            <p:graphicEl>
                                              <a:dgm id="{13B119F5-6991-44D6-8E57-1A55C6188082}"/>
                                            </p:graphicEl>
                                          </p:spTgt>
                                        </p:tgtEl>
                                        <p:attrNameLst>
                                          <p:attrName>style.visibility</p:attrName>
                                        </p:attrNameLst>
                                      </p:cBhvr>
                                      <p:to>
                                        <p:strVal val="visible"/>
                                      </p:to>
                                    </p:set>
                                    <p:animEffect transition="in" filter="wipe(up)">
                                      <p:cBhvr>
                                        <p:cTn id="62" dur="500"/>
                                        <p:tgtEl>
                                          <p:spTgt spid="13">
                                            <p:graphicEl>
                                              <a:dgm id="{13B119F5-6991-44D6-8E57-1A55C618808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13">
                                            <p:graphicEl>
                                              <a:dgm id="{57264E7C-530F-41D5-9697-06A90389A544}"/>
                                            </p:graphicEl>
                                          </p:spTgt>
                                        </p:tgtEl>
                                        <p:attrNameLst>
                                          <p:attrName>style.visibility</p:attrName>
                                        </p:attrNameLst>
                                      </p:cBhvr>
                                      <p:to>
                                        <p:strVal val="visible"/>
                                      </p:to>
                                    </p:set>
                                    <p:anim calcmode="lin" valueType="num">
                                      <p:cBhvr>
                                        <p:cTn id="67" dur="500" fill="hold"/>
                                        <p:tgtEl>
                                          <p:spTgt spid="13">
                                            <p:graphicEl>
                                              <a:dgm id="{57264E7C-530F-41D5-9697-06A90389A544}"/>
                                            </p:graphicEl>
                                          </p:spTgt>
                                        </p:tgtEl>
                                        <p:attrNameLst>
                                          <p:attrName>ppt_w</p:attrName>
                                        </p:attrNameLst>
                                      </p:cBhvr>
                                      <p:tavLst>
                                        <p:tav tm="0">
                                          <p:val>
                                            <p:fltVal val="0"/>
                                          </p:val>
                                        </p:tav>
                                        <p:tav tm="100000">
                                          <p:val>
                                            <p:strVal val="#ppt_w"/>
                                          </p:val>
                                        </p:tav>
                                      </p:tavLst>
                                    </p:anim>
                                    <p:anim calcmode="lin" valueType="num">
                                      <p:cBhvr>
                                        <p:cTn id="68" dur="500" fill="hold"/>
                                        <p:tgtEl>
                                          <p:spTgt spid="13">
                                            <p:graphicEl>
                                              <a:dgm id="{57264E7C-530F-41D5-9697-06A90389A544}"/>
                                            </p:graphicEl>
                                          </p:spTgt>
                                        </p:tgtEl>
                                        <p:attrNameLst>
                                          <p:attrName>ppt_h</p:attrName>
                                        </p:attrNameLst>
                                      </p:cBhvr>
                                      <p:tavLst>
                                        <p:tav tm="0">
                                          <p:val>
                                            <p:fltVal val="0"/>
                                          </p:val>
                                        </p:tav>
                                        <p:tav tm="100000">
                                          <p:val>
                                            <p:strVal val="#ppt_h"/>
                                          </p:val>
                                        </p:tav>
                                      </p:tavLst>
                                    </p:anim>
                                    <p:animEffect transition="in" filter="fade">
                                      <p:cBhvr>
                                        <p:cTn id="69" dur="500"/>
                                        <p:tgtEl>
                                          <p:spTgt spid="13">
                                            <p:graphicEl>
                                              <a:dgm id="{57264E7C-530F-41D5-9697-06A90389A544}"/>
                                            </p:graphicEl>
                                          </p:spTgt>
                                        </p:tgtEl>
                                      </p:cBhvr>
                                    </p:animEffect>
                                  </p:childTnLst>
                                </p:cTn>
                              </p:par>
                            </p:childTnLst>
                          </p:cTn>
                        </p:par>
                        <p:par>
                          <p:cTn id="70" fill="hold">
                            <p:stCondLst>
                              <p:cond delay="500"/>
                            </p:stCondLst>
                            <p:childTnLst>
                              <p:par>
                                <p:cTn id="71" presetID="22" presetClass="entr" presetSubtype="1" fill="hold" grpId="0" nodeType="afterEffect">
                                  <p:stCondLst>
                                    <p:cond delay="0"/>
                                  </p:stCondLst>
                                  <p:childTnLst>
                                    <p:set>
                                      <p:cBhvr>
                                        <p:cTn id="72" dur="1" fill="hold">
                                          <p:stCondLst>
                                            <p:cond delay="0"/>
                                          </p:stCondLst>
                                        </p:cTn>
                                        <p:tgtEl>
                                          <p:spTgt spid="13">
                                            <p:graphicEl>
                                              <a:dgm id="{F3BF729A-3D12-44D7-B08D-D46D0D8A793A}"/>
                                            </p:graphicEl>
                                          </p:spTgt>
                                        </p:tgtEl>
                                        <p:attrNameLst>
                                          <p:attrName>style.visibility</p:attrName>
                                        </p:attrNameLst>
                                      </p:cBhvr>
                                      <p:to>
                                        <p:strVal val="visible"/>
                                      </p:to>
                                    </p:set>
                                    <p:animEffect transition="in" filter="wipe(up)">
                                      <p:cBhvr>
                                        <p:cTn id="73" dur="500"/>
                                        <p:tgtEl>
                                          <p:spTgt spid="13">
                                            <p:graphicEl>
                                              <a:dgm id="{F3BF729A-3D12-44D7-B08D-D46D0D8A793A}"/>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fade">
                                      <p:cBhvr>
                                        <p:cTn id="78" dur="1000"/>
                                        <p:tgtEl>
                                          <p:spTgt spid="7"/>
                                        </p:tgtEl>
                                      </p:cBhvr>
                                    </p:animEffect>
                                    <p:anim calcmode="lin" valueType="num">
                                      <p:cBhvr>
                                        <p:cTn id="79" dur="1000" fill="hold"/>
                                        <p:tgtEl>
                                          <p:spTgt spid="7"/>
                                        </p:tgtEl>
                                        <p:attrNameLst>
                                          <p:attrName>ppt_x</p:attrName>
                                        </p:attrNameLst>
                                      </p:cBhvr>
                                      <p:tavLst>
                                        <p:tav tm="0">
                                          <p:val>
                                            <p:strVal val="#ppt_x"/>
                                          </p:val>
                                        </p:tav>
                                        <p:tav tm="100000">
                                          <p:val>
                                            <p:strVal val="#ppt_x"/>
                                          </p:val>
                                        </p:tav>
                                      </p:tavLst>
                                    </p:anim>
                                    <p:anim calcmode="lin" valueType="num">
                                      <p:cBhvr>
                                        <p:cTn id="80" dur="1000" fill="hold"/>
                                        <p:tgtEl>
                                          <p:spTgt spid="7"/>
                                        </p:tgtEl>
                                        <p:attrNameLst>
                                          <p:attrName>ppt_y</p:attrName>
                                        </p:attrNameLst>
                                      </p:cBhvr>
                                      <p:tavLst>
                                        <p:tav tm="0">
                                          <p:val>
                                            <p:strVal val="#ppt_y-.1"/>
                                          </p:val>
                                        </p:tav>
                                        <p:tav tm="100000">
                                          <p:val>
                                            <p:strVal val="#ppt_y"/>
                                          </p:val>
                                        </p:tav>
                                      </p:tavLst>
                                    </p:anim>
                                  </p:childTnLst>
                                </p:cTn>
                              </p:par>
                              <p:par>
                                <p:cTn id="81" presetID="47" presetClass="entr" presetSubtype="0" fill="hold" nodeType="with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13" grpId="0" uiExpand="1">
        <p:bldSub>
          <a:bldDgm bld="one"/>
        </p:bldSub>
      </p:bldGraphic>
      <p:bldP spid="7" grpId="0"/>
      <p:bldP spid="6" grpId="0"/>
    </p:bldLst>
  </p:timing>
</p:sld>
</file>

<file path=ppt/theme/theme1.xml><?xml version="1.0" encoding="utf-8"?>
<a:theme xmlns:a="http://schemas.openxmlformats.org/drawingml/2006/main" name="Tema de Office">
  <a:themeElements>
    <a:clrScheme name="Nuevo 1">
      <a:dk1>
        <a:sysClr val="windowText" lastClr="000000"/>
      </a:dk1>
      <a:lt1>
        <a:sysClr val="window" lastClr="FFFFFF"/>
      </a:lt1>
      <a:dk2>
        <a:srgbClr val="242852"/>
      </a:dk2>
      <a:lt2>
        <a:srgbClr val="D1CBDF"/>
      </a:lt2>
      <a:accent1>
        <a:srgbClr val="B78B19"/>
      </a:accent1>
      <a:accent2>
        <a:srgbClr val="B83E0A"/>
      </a:accent2>
      <a:accent3>
        <a:srgbClr val="BDB21E"/>
      </a:accent3>
      <a:accent4>
        <a:srgbClr val="204DB7"/>
      </a:accent4>
      <a:accent5>
        <a:srgbClr val="166E40"/>
      </a:accent5>
      <a:accent6>
        <a:srgbClr val="839FC9"/>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599</TotalTime>
  <Words>1440</Words>
  <Application>Microsoft Office PowerPoint</Application>
  <PresentationFormat>Panorámica</PresentationFormat>
  <Paragraphs>63</Paragraphs>
  <Slides>12</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Comic Sans MS</vt:lpstr>
      <vt:lpstr>Aptos Display</vt:lpstr>
      <vt:lpstr>Arial</vt:lpstr>
      <vt:lpstr>Aptos</vt:lpstr>
      <vt:lpstr>Wingdings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85</cp:revision>
  <dcterms:created xsi:type="dcterms:W3CDTF">2025-01-03T19:17:15Z</dcterms:created>
  <dcterms:modified xsi:type="dcterms:W3CDTF">2025-01-09T07:55:33Z</dcterms:modified>
</cp:coreProperties>
</file>