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256" r:id="rId3"/>
    <p:sldId id="287" r:id="rId4"/>
    <p:sldId id="286" r:id="rId5"/>
    <p:sldId id="258" r:id="rId6"/>
    <p:sldId id="259" r:id="rId7"/>
    <p:sldId id="260" r:id="rId8"/>
    <p:sldId id="261" r:id="rId9"/>
    <p:sldId id="262"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070E"/>
    <a:srgbClr val="71050A"/>
    <a:srgbClr val="CF8501"/>
    <a:srgbClr val="B17301"/>
    <a:srgbClr val="FFEDB3"/>
    <a:srgbClr val="FFCF42"/>
    <a:srgbClr val="316EAD"/>
    <a:srgbClr val="B8E3F3"/>
    <a:srgbClr val="7CBF33"/>
    <a:srgbClr val="FEF6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9.jpeg"/></Relationships>
</file>

<file path=ppt/diagrams/_rels/data3.xml.rels><?xml version="1.0" encoding="UTF-8" standalone="yes"?>
<Relationships xmlns="http://schemas.openxmlformats.org/package/2006/relationships"><Relationship Id="rId3" Type="http://schemas.openxmlformats.org/officeDocument/2006/relationships/image" Target="../media/image13.jpeg"/><Relationship Id="rId2" Type="http://schemas.microsoft.com/office/2007/relationships/hdphoto" Target="../media/hdphoto2.wdp"/><Relationship Id="rId1" Type="http://schemas.openxmlformats.org/officeDocument/2006/relationships/image" Target="../media/image12.png"/><Relationship Id="rId5" Type="http://schemas.openxmlformats.org/officeDocument/2006/relationships/image" Target="../media/image15.jpeg"/><Relationship Id="rId4" Type="http://schemas.openxmlformats.org/officeDocument/2006/relationships/image" Target="../media/image14.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3.jpeg"/><Relationship Id="rId2" Type="http://schemas.microsoft.com/office/2007/relationships/hdphoto" Target="../media/hdphoto2.wdp"/><Relationship Id="rId1" Type="http://schemas.openxmlformats.org/officeDocument/2006/relationships/image" Target="../media/image12.png"/><Relationship Id="rId5" Type="http://schemas.openxmlformats.org/officeDocument/2006/relationships/image" Target="../media/image15.jpeg"/><Relationship Id="rId4"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F4E931-5F83-43DF-8119-C365E3C7F1A6}" type="doc">
      <dgm:prSet loTypeId="urn:microsoft.com/office/officeart/2005/8/layout/radial3" loCatId="cycle" qsTypeId="urn:microsoft.com/office/officeart/2005/8/quickstyle/3d1" qsCatId="3D" csTypeId="urn:microsoft.com/office/officeart/2005/8/colors/colorful2" csCatId="colorful" phldr="1"/>
      <dgm:spPr/>
      <dgm:t>
        <a:bodyPr/>
        <a:lstStyle/>
        <a:p>
          <a:endParaRPr lang="es-ES"/>
        </a:p>
      </dgm:t>
    </dgm:pt>
    <dgm:pt modelId="{D338205C-4BF7-4C0E-BA6B-3AAE3F13F38D}">
      <dgm:prSet custT="1"/>
      <dgm:spPr>
        <a:solidFill>
          <a:schemeClr val="accent4">
            <a:lumMod val="75000"/>
          </a:schemeClr>
        </a:solidFill>
        <a:effectLst>
          <a:outerShdw blurRad="50800" dist="38100" dir="8100000" algn="tr" rotWithShape="0">
            <a:prstClr val="black">
              <a:alpha val="40000"/>
            </a:prstClr>
          </a:outerShdw>
        </a:effectLst>
      </dgm:spPr>
      <dgm:t>
        <a:bodyPr/>
        <a:lstStyle/>
        <a:p>
          <a:r>
            <a:rPr lang="en" sz="2000" b="1" dirty="0">
              <a:solidFill>
                <a:srgbClr val="FFFF00"/>
              </a:solidFill>
              <a:effectLst>
                <a:outerShdw blurRad="38100" dist="38100" dir="2700000" algn="tl">
                  <a:srgbClr val="000000">
                    <a:alpha val="43137"/>
                  </a:srgbClr>
                </a:outerShdw>
              </a:effectLst>
            </a:rPr>
            <a:t>1</a:t>
          </a:r>
          <a:r>
            <a:rPr lang="en" sz="2000" b="1" dirty="0">
              <a:solidFill>
                <a:schemeClr val="bg1"/>
              </a:solidFill>
              <a:effectLst>
                <a:outerShdw blurRad="38100" dist="38100" dir="2700000" algn="tl">
                  <a:srgbClr val="000000">
                    <a:alpha val="43137"/>
                  </a:srgbClr>
                </a:outerShdw>
              </a:effectLst>
            </a:rPr>
            <a:t> </a:t>
          </a:r>
          <a:br>
            <a:rPr lang="es-ES" sz="2000" b="1" dirty="0">
              <a:solidFill>
                <a:schemeClr val="bg1"/>
              </a:solidFill>
              <a:effectLst>
                <a:outerShdw blurRad="38100" dist="38100" dir="2700000" algn="tl">
                  <a:srgbClr val="000000">
                    <a:alpha val="43137"/>
                  </a:srgbClr>
                </a:outerShdw>
              </a:effectLst>
            </a:rPr>
          </a:br>
          <a:r>
            <a:rPr lang="es-ES" sz="2000" b="1" dirty="0">
              <a:solidFill>
                <a:schemeClr val="bg1"/>
              </a:solidFill>
              <a:effectLst>
                <a:outerShdw blurRad="38100" dist="38100" dir="2700000" algn="tl">
                  <a:srgbClr val="000000">
                    <a:alpha val="43137"/>
                  </a:srgbClr>
                </a:outerShdw>
              </a:effectLst>
            </a:rPr>
            <a:t>THE </a:t>
          </a:r>
          <a:r>
            <a:rPr lang="en" sz="2000" b="1" dirty="0">
              <a:solidFill>
                <a:schemeClr val="bg1"/>
              </a:solidFill>
              <a:effectLst>
                <a:outerShdw blurRad="38100" dist="38100" dir="2700000" algn="tl">
                  <a:srgbClr val="000000">
                    <a:alpha val="43137"/>
                  </a:srgbClr>
                </a:outerShdw>
              </a:effectLst>
            </a:rPr>
            <a:t>CYCLICAL ANGER</a:t>
          </a:r>
        </a:p>
      </dgm:t>
    </dgm:pt>
    <dgm:pt modelId="{09B2866F-7BC7-4306-965E-83A0723594B2}" type="parTrans" cxnId="{8FAE91BF-FA93-47DC-AB09-9BD15EFE75ED}">
      <dgm:prSet/>
      <dgm:spPr/>
      <dgm:t>
        <a:bodyPr/>
        <a:lstStyle/>
        <a:p>
          <a:endParaRPr lang="es-ES" sz="2000" b="1" dirty="0">
            <a:solidFill>
              <a:schemeClr val="bg1"/>
            </a:solidFill>
            <a:effectLst>
              <a:outerShdw blurRad="38100" dist="38100" dir="2700000" algn="tl">
                <a:srgbClr val="000000">
                  <a:alpha val="43137"/>
                </a:srgbClr>
              </a:outerShdw>
            </a:effectLst>
          </a:endParaRPr>
        </a:p>
      </dgm:t>
    </dgm:pt>
    <dgm:pt modelId="{B3070490-226A-4D14-8242-B427DFC24D0D}" type="sibTrans" cxnId="{8FAE91BF-FA93-47DC-AB09-9BD15EFE75ED}">
      <dgm:prSet/>
      <dgm:spPr/>
      <dgm:t>
        <a:bodyPr/>
        <a:lstStyle/>
        <a:p>
          <a:endParaRPr lang="es-ES" sz="2000" b="1" dirty="0">
            <a:solidFill>
              <a:schemeClr val="bg1"/>
            </a:solidFill>
            <a:effectLst>
              <a:outerShdw blurRad="38100" dist="38100" dir="2700000" algn="tl">
                <a:srgbClr val="000000">
                  <a:alpha val="43137"/>
                </a:srgbClr>
              </a:outerShdw>
            </a:effectLst>
          </a:endParaRPr>
        </a:p>
      </dgm:t>
    </dgm:pt>
    <dgm:pt modelId="{1BF874F8-06A4-4550-9692-CE0C5B20ABFB}">
      <dgm:prSet custT="1"/>
      <dgm:spPr>
        <a:solidFill>
          <a:schemeClr val="accent6">
            <a:lumMod val="75000"/>
          </a:schemeClr>
        </a:solidFill>
        <a:effectLst>
          <a:outerShdw blurRad="50800" dist="38100" dir="8100000" algn="tr" rotWithShape="0">
            <a:prstClr val="black">
              <a:alpha val="40000"/>
            </a:prstClr>
          </a:outerShdw>
        </a:effectLst>
      </dgm:spPr>
      <dgm:t>
        <a:bodyPr/>
        <a:lstStyle/>
        <a:p>
          <a:r>
            <a:rPr lang="en" sz="2000" b="1" dirty="0">
              <a:solidFill>
                <a:srgbClr val="FFFF00"/>
              </a:solidFill>
              <a:effectLst>
                <a:outerShdw blurRad="38100" dist="38100" dir="2700000" algn="tl">
                  <a:srgbClr val="000000">
                    <a:alpha val="43137"/>
                  </a:srgbClr>
                </a:outerShdw>
              </a:effectLst>
            </a:rPr>
            <a:t>2</a:t>
          </a:r>
          <a:r>
            <a:rPr lang="en" sz="2000" b="1" dirty="0">
              <a:solidFill>
                <a:schemeClr val="bg1"/>
              </a:solidFill>
              <a:effectLst>
                <a:outerShdw blurRad="38100" dist="38100" dir="2700000" algn="tl">
                  <a:srgbClr val="000000">
                    <a:alpha val="43137"/>
                  </a:srgbClr>
                </a:outerShdw>
              </a:effectLst>
            </a:rPr>
            <a:t> </a:t>
          </a:r>
          <a:br>
            <a:rPr lang="es-ES" sz="2000" b="1" dirty="0">
              <a:solidFill>
                <a:schemeClr val="bg1"/>
              </a:solidFill>
              <a:effectLst>
                <a:outerShdw blurRad="38100" dist="38100" dir="2700000" algn="tl">
                  <a:srgbClr val="000000">
                    <a:alpha val="43137"/>
                  </a:srgbClr>
                </a:outerShdw>
              </a:effectLst>
            </a:rPr>
          </a:br>
          <a:r>
            <a:rPr lang="es-ES" sz="2000" b="1" dirty="0">
              <a:solidFill>
                <a:schemeClr val="bg1"/>
              </a:solidFill>
              <a:effectLst>
                <a:outerShdw blurRad="38100" dist="38100" dir="2700000" algn="tl">
                  <a:srgbClr val="000000">
                    <a:alpha val="43137"/>
                  </a:srgbClr>
                </a:outerShdw>
              </a:effectLst>
            </a:rPr>
            <a:t>THE </a:t>
          </a:r>
          <a:r>
            <a:rPr lang="en" sz="2000" b="1" dirty="0">
              <a:solidFill>
                <a:schemeClr val="bg1"/>
              </a:solidFill>
              <a:effectLst>
                <a:outerShdw blurRad="38100" dist="38100" dir="2700000" algn="tl">
                  <a:srgbClr val="000000">
                    <a:alpha val="43137"/>
                  </a:srgbClr>
                </a:outerShdw>
              </a:effectLst>
            </a:rPr>
            <a:t>SLOW ANGER</a:t>
          </a:r>
        </a:p>
      </dgm:t>
    </dgm:pt>
    <dgm:pt modelId="{6182323F-CF77-4BA4-9D0D-1BA88C83961A}" type="parTrans" cxnId="{2472CD39-2026-4985-960D-7F11A9D8D890}">
      <dgm:prSet/>
      <dgm:spPr/>
      <dgm:t>
        <a:bodyPr/>
        <a:lstStyle/>
        <a:p>
          <a:endParaRPr lang="es-ES" sz="2000" b="1" dirty="0">
            <a:solidFill>
              <a:schemeClr val="bg1"/>
            </a:solidFill>
            <a:effectLst>
              <a:outerShdw blurRad="38100" dist="38100" dir="2700000" algn="tl">
                <a:srgbClr val="000000">
                  <a:alpha val="43137"/>
                </a:srgbClr>
              </a:outerShdw>
            </a:effectLst>
          </a:endParaRPr>
        </a:p>
      </dgm:t>
    </dgm:pt>
    <dgm:pt modelId="{8A71A47A-82CC-431C-8C21-29A779CD4DC8}" type="sibTrans" cxnId="{2472CD39-2026-4985-960D-7F11A9D8D890}">
      <dgm:prSet/>
      <dgm:spPr/>
      <dgm:t>
        <a:bodyPr/>
        <a:lstStyle/>
        <a:p>
          <a:endParaRPr lang="es-ES" sz="2000" b="1" dirty="0">
            <a:solidFill>
              <a:schemeClr val="bg1"/>
            </a:solidFill>
            <a:effectLst>
              <a:outerShdw blurRad="38100" dist="38100" dir="2700000" algn="tl">
                <a:srgbClr val="000000">
                  <a:alpha val="43137"/>
                </a:srgbClr>
              </a:outerShdw>
            </a:effectLst>
          </a:endParaRPr>
        </a:p>
      </dgm:t>
    </dgm:pt>
    <dgm:pt modelId="{3138CC9B-DDBC-480B-8873-BFD45DF2BF17}">
      <dgm:prSet custT="1"/>
      <dgm:spPr>
        <a:solidFill>
          <a:schemeClr val="accent1">
            <a:lumMod val="75000"/>
          </a:schemeClr>
        </a:solidFill>
        <a:effectLst>
          <a:outerShdw blurRad="50800" dist="38100" dir="8100000" algn="tr" rotWithShape="0">
            <a:prstClr val="black">
              <a:alpha val="40000"/>
            </a:prstClr>
          </a:outerShdw>
        </a:effectLst>
      </dgm:spPr>
      <dgm:t>
        <a:bodyPr/>
        <a:lstStyle/>
        <a:p>
          <a:r>
            <a:rPr lang="en" sz="2000" b="1" dirty="0">
              <a:solidFill>
                <a:srgbClr val="FFFF00"/>
              </a:solidFill>
              <a:effectLst>
                <a:outerShdw blurRad="38100" dist="38100" dir="2700000" algn="tl">
                  <a:srgbClr val="000000">
                    <a:alpha val="43137"/>
                  </a:srgbClr>
                </a:outerShdw>
              </a:effectLst>
            </a:rPr>
            <a:t>3</a:t>
          </a:r>
          <a:r>
            <a:rPr lang="en" sz="2000" b="1" dirty="0">
              <a:solidFill>
                <a:schemeClr val="bg1"/>
              </a:solidFill>
              <a:effectLst>
                <a:outerShdw blurRad="38100" dist="38100" dir="2700000" algn="tl">
                  <a:srgbClr val="000000">
                    <a:alpha val="43137"/>
                  </a:srgbClr>
                </a:outerShdw>
              </a:effectLst>
            </a:rPr>
            <a:t> </a:t>
          </a:r>
          <a:br>
            <a:rPr lang="es-ES" sz="2000" b="1" dirty="0">
              <a:solidFill>
                <a:schemeClr val="bg1"/>
              </a:solidFill>
              <a:effectLst>
                <a:outerShdw blurRad="38100" dist="38100" dir="2700000" algn="tl">
                  <a:srgbClr val="000000">
                    <a:alpha val="43137"/>
                  </a:srgbClr>
                </a:outerShdw>
              </a:effectLst>
            </a:rPr>
          </a:br>
          <a:r>
            <a:rPr lang="en" sz="2000" b="1" dirty="0">
              <a:solidFill>
                <a:schemeClr val="bg1"/>
              </a:solidFill>
              <a:effectLst>
                <a:outerShdw blurRad="38100" dist="38100" dir="2700000" algn="tl">
                  <a:srgbClr val="000000">
                    <a:alpha val="43137"/>
                  </a:srgbClr>
                </a:outerShdw>
              </a:effectLst>
            </a:rPr>
            <a:t>THE RIGHTEOUS ANGER</a:t>
          </a:r>
        </a:p>
      </dgm:t>
    </dgm:pt>
    <dgm:pt modelId="{503AACB3-EA24-4450-A418-13DE1FCDE7F7}" type="parTrans" cxnId="{048BE1F6-744F-4659-95B2-BEA4587964B8}">
      <dgm:prSet/>
      <dgm:spPr/>
      <dgm:t>
        <a:bodyPr/>
        <a:lstStyle/>
        <a:p>
          <a:endParaRPr lang="es-ES" sz="2000" b="1" dirty="0">
            <a:solidFill>
              <a:schemeClr val="bg1"/>
            </a:solidFill>
            <a:effectLst>
              <a:outerShdw blurRad="38100" dist="38100" dir="2700000" algn="tl">
                <a:srgbClr val="000000">
                  <a:alpha val="43137"/>
                </a:srgbClr>
              </a:outerShdw>
            </a:effectLst>
          </a:endParaRPr>
        </a:p>
      </dgm:t>
    </dgm:pt>
    <dgm:pt modelId="{86CFF54A-81D8-4D67-8C4C-78F764EC553D}" type="sibTrans" cxnId="{048BE1F6-744F-4659-95B2-BEA4587964B8}">
      <dgm:prSet/>
      <dgm:spPr/>
      <dgm:t>
        <a:bodyPr/>
        <a:lstStyle/>
        <a:p>
          <a:endParaRPr lang="es-ES" sz="2000" b="1" dirty="0">
            <a:solidFill>
              <a:schemeClr val="bg1"/>
            </a:solidFill>
            <a:effectLst>
              <a:outerShdw blurRad="38100" dist="38100" dir="2700000" algn="tl">
                <a:srgbClr val="000000">
                  <a:alpha val="43137"/>
                </a:srgbClr>
              </a:outerShdw>
            </a:effectLst>
          </a:endParaRPr>
        </a:p>
      </dgm:t>
    </dgm:pt>
    <dgm:pt modelId="{69D4AE25-D9E0-4888-B3A4-CEA990EE13A5}">
      <dgm:prSet custT="1"/>
      <dgm:spPr>
        <a:solidFill>
          <a:schemeClr val="accent5">
            <a:lumMod val="75000"/>
          </a:schemeClr>
        </a:solidFill>
        <a:effectLst>
          <a:outerShdw blurRad="50800" dist="38100" dir="8100000" algn="tr" rotWithShape="0">
            <a:prstClr val="black">
              <a:alpha val="40000"/>
            </a:prstClr>
          </a:outerShdw>
        </a:effectLst>
      </dgm:spPr>
      <dgm:t>
        <a:bodyPr/>
        <a:lstStyle/>
        <a:p>
          <a:r>
            <a:rPr lang="en" sz="2000" b="1" dirty="0">
              <a:solidFill>
                <a:srgbClr val="FFFF00"/>
              </a:solidFill>
              <a:effectLst>
                <a:outerShdw blurRad="38100" dist="38100" dir="2700000" algn="tl">
                  <a:srgbClr val="000000">
                    <a:alpha val="43137"/>
                  </a:srgbClr>
                </a:outerShdw>
              </a:effectLst>
            </a:rPr>
            <a:t>4</a:t>
          </a:r>
          <a:r>
            <a:rPr lang="en" sz="2000" b="1" dirty="0">
              <a:solidFill>
                <a:schemeClr val="bg1"/>
              </a:solidFill>
              <a:effectLst>
                <a:outerShdw blurRad="38100" dist="38100" dir="2700000" algn="tl">
                  <a:srgbClr val="000000">
                    <a:alpha val="43137"/>
                  </a:srgbClr>
                </a:outerShdw>
              </a:effectLst>
            </a:rPr>
            <a:t> </a:t>
          </a:r>
          <a:br>
            <a:rPr lang="es-ES" sz="2000" b="1" dirty="0">
              <a:solidFill>
                <a:schemeClr val="bg1"/>
              </a:solidFill>
              <a:effectLst>
                <a:outerShdw blurRad="38100" dist="38100" dir="2700000" algn="tl">
                  <a:srgbClr val="000000">
                    <a:alpha val="43137"/>
                  </a:srgbClr>
                </a:outerShdw>
              </a:effectLst>
            </a:rPr>
          </a:br>
          <a:r>
            <a:rPr lang="en" sz="2000" b="1" dirty="0">
              <a:solidFill>
                <a:schemeClr val="bg1"/>
              </a:solidFill>
              <a:effectLst>
                <a:outerShdw blurRad="38100" dist="38100" dir="2700000" algn="tl">
                  <a:srgbClr val="000000">
                    <a:alpha val="43137"/>
                  </a:srgbClr>
                </a:outerShdw>
              </a:effectLst>
            </a:rPr>
            <a:t>THE IRREMEDIABLE ANGER</a:t>
          </a:r>
        </a:p>
      </dgm:t>
    </dgm:pt>
    <dgm:pt modelId="{7F6F4D4F-2E16-4127-B642-9D6D09236038}" type="parTrans" cxnId="{CAFB9FB1-7DF3-4E77-BC26-64BC1DDC1DC6}">
      <dgm:prSet/>
      <dgm:spPr/>
      <dgm:t>
        <a:bodyPr/>
        <a:lstStyle/>
        <a:p>
          <a:endParaRPr lang="es-ES" sz="2000" b="1" dirty="0">
            <a:solidFill>
              <a:schemeClr val="bg1"/>
            </a:solidFill>
            <a:effectLst>
              <a:outerShdw blurRad="38100" dist="38100" dir="2700000" algn="tl">
                <a:srgbClr val="000000">
                  <a:alpha val="43137"/>
                </a:srgbClr>
              </a:outerShdw>
            </a:effectLst>
          </a:endParaRPr>
        </a:p>
      </dgm:t>
    </dgm:pt>
    <dgm:pt modelId="{456DE625-114E-4D23-AE5C-94CF3F3899E2}" type="sibTrans" cxnId="{CAFB9FB1-7DF3-4E77-BC26-64BC1DDC1DC6}">
      <dgm:prSet/>
      <dgm:spPr/>
      <dgm:t>
        <a:bodyPr/>
        <a:lstStyle/>
        <a:p>
          <a:endParaRPr lang="es-ES" sz="2000" b="1" dirty="0">
            <a:solidFill>
              <a:schemeClr val="bg1"/>
            </a:solidFill>
            <a:effectLst>
              <a:outerShdw blurRad="38100" dist="38100" dir="2700000" algn="tl">
                <a:srgbClr val="000000">
                  <a:alpha val="43137"/>
                </a:srgbClr>
              </a:outerShdw>
            </a:effectLst>
          </a:endParaRPr>
        </a:p>
      </dgm:t>
    </dgm:pt>
    <dgm:pt modelId="{29D7DB04-3D80-46DC-A0DF-CA4E03DD43A9}">
      <dgm:prSet custT="1"/>
      <dgm:spPr>
        <a:solidFill>
          <a:schemeClr val="accent3">
            <a:lumMod val="75000"/>
          </a:schemeClr>
        </a:solidFill>
        <a:effectLst>
          <a:outerShdw blurRad="50800" dist="38100" dir="8100000" algn="tr" rotWithShape="0">
            <a:prstClr val="black">
              <a:alpha val="40000"/>
            </a:prstClr>
          </a:outerShdw>
        </a:effectLst>
      </dgm:spPr>
      <dgm:t>
        <a:bodyPr/>
        <a:lstStyle/>
        <a:p>
          <a:r>
            <a:rPr lang="en" sz="2000" b="1" dirty="0">
              <a:solidFill>
                <a:srgbClr val="FFFF00"/>
              </a:solidFill>
              <a:effectLst>
                <a:outerShdw blurRad="38100" dist="38100" dir="2700000" algn="tl">
                  <a:srgbClr val="000000">
                    <a:alpha val="43137"/>
                  </a:srgbClr>
                </a:outerShdw>
              </a:effectLst>
            </a:rPr>
            <a:t>5</a:t>
          </a:r>
          <a:r>
            <a:rPr lang="en" sz="2000" b="1" dirty="0">
              <a:solidFill>
                <a:schemeClr val="bg1"/>
              </a:solidFill>
              <a:effectLst>
                <a:outerShdw blurRad="38100" dist="38100" dir="2700000" algn="tl">
                  <a:srgbClr val="000000">
                    <a:alpha val="43137"/>
                  </a:srgbClr>
                </a:outerShdw>
              </a:effectLst>
            </a:rPr>
            <a:t> </a:t>
          </a:r>
          <a:br>
            <a:rPr lang="es-ES" sz="2000" b="1" dirty="0">
              <a:solidFill>
                <a:schemeClr val="bg1"/>
              </a:solidFill>
              <a:effectLst>
                <a:outerShdw blurRad="38100" dist="38100" dir="2700000" algn="tl">
                  <a:srgbClr val="000000">
                    <a:alpha val="43137"/>
                  </a:srgbClr>
                </a:outerShdw>
              </a:effectLst>
            </a:rPr>
          </a:br>
          <a:r>
            <a:rPr lang="es-ES" sz="2000" b="1" dirty="0">
              <a:solidFill>
                <a:schemeClr val="bg1"/>
              </a:solidFill>
              <a:effectLst>
                <a:outerShdw blurRad="38100" dist="38100" dir="2700000" algn="tl">
                  <a:srgbClr val="000000">
                    <a:alpha val="43137"/>
                  </a:srgbClr>
                </a:outerShdw>
              </a:effectLst>
            </a:rPr>
            <a:t>THE </a:t>
          </a:r>
          <a:r>
            <a:rPr lang="en" sz="2000" b="1" dirty="0">
              <a:solidFill>
                <a:schemeClr val="bg1"/>
              </a:solidFill>
              <a:effectLst>
                <a:outerShdw blurRad="38100" dist="38100" dir="2700000" algn="tl">
                  <a:srgbClr val="000000">
                    <a:alpha val="43137"/>
                  </a:srgbClr>
                </a:outerShdw>
              </a:effectLst>
            </a:rPr>
            <a:t>COMPASSIONATE ANGER</a:t>
          </a:r>
        </a:p>
      </dgm:t>
    </dgm:pt>
    <dgm:pt modelId="{E5E4767A-4750-4377-948F-DCC9410DA6CE}" type="parTrans" cxnId="{1723AEEB-D3C4-4B72-BA38-D5D48AADC8A3}">
      <dgm:prSet/>
      <dgm:spPr/>
      <dgm:t>
        <a:bodyPr/>
        <a:lstStyle/>
        <a:p>
          <a:endParaRPr lang="es-ES" sz="2000" b="1" dirty="0">
            <a:solidFill>
              <a:schemeClr val="bg1"/>
            </a:solidFill>
            <a:effectLst>
              <a:outerShdw blurRad="38100" dist="38100" dir="2700000" algn="tl">
                <a:srgbClr val="000000">
                  <a:alpha val="43137"/>
                </a:srgbClr>
              </a:outerShdw>
            </a:effectLst>
          </a:endParaRPr>
        </a:p>
      </dgm:t>
    </dgm:pt>
    <dgm:pt modelId="{AC6EC0C1-25C0-41D7-A971-814095BD348A}" type="sibTrans" cxnId="{1723AEEB-D3C4-4B72-BA38-D5D48AADC8A3}">
      <dgm:prSet/>
      <dgm:spPr/>
      <dgm:t>
        <a:bodyPr/>
        <a:lstStyle/>
        <a:p>
          <a:endParaRPr lang="es-ES" sz="2000" b="1" dirty="0">
            <a:solidFill>
              <a:schemeClr val="bg1"/>
            </a:solidFill>
            <a:effectLst>
              <a:outerShdw blurRad="38100" dist="38100" dir="2700000" algn="tl">
                <a:srgbClr val="000000">
                  <a:alpha val="43137"/>
                </a:srgbClr>
              </a:outerShdw>
            </a:effectLst>
          </a:endParaRPr>
        </a:p>
      </dgm:t>
    </dgm:pt>
    <dgm:pt modelId="{9C12FAA5-AC07-4B5C-B91D-C069B07E3C00}">
      <dgm:prSet custT="1"/>
      <dgm:spPr>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effectLst>
          <a:outerShdw blurRad="50800" dist="38100" dir="8100000" algn="tr" rotWithShape="0">
            <a:prstClr val="black">
              <a:alpha val="40000"/>
            </a:prstClr>
          </a:outerShdw>
        </a:effectLst>
      </dgm:spPr>
      <dgm:t>
        <a:bodyPr/>
        <a:lstStyle/>
        <a:p>
          <a:endParaRPr lang="es-ES" sz="2000" b="1" dirty="0">
            <a:solidFill>
              <a:schemeClr val="bg1"/>
            </a:solidFill>
            <a:effectLst>
              <a:outerShdw blurRad="38100" dist="38100" dir="2700000" algn="tl">
                <a:srgbClr val="000000">
                  <a:alpha val="43137"/>
                </a:srgbClr>
              </a:outerShdw>
            </a:effectLst>
          </a:endParaRPr>
        </a:p>
      </dgm:t>
    </dgm:pt>
    <dgm:pt modelId="{8C46716A-B2F6-49BA-A333-9496016F9070}" type="parTrans" cxnId="{B97D8EAA-F8CE-4336-A224-2D5154B9A7CE}">
      <dgm:prSet/>
      <dgm:spPr/>
      <dgm:t>
        <a:bodyPr/>
        <a:lstStyle/>
        <a:p>
          <a:endParaRPr lang="es-ES"/>
        </a:p>
      </dgm:t>
    </dgm:pt>
    <dgm:pt modelId="{1F15FF3B-E024-450E-BC09-6541CE7B606F}" type="sibTrans" cxnId="{B97D8EAA-F8CE-4336-A224-2D5154B9A7CE}">
      <dgm:prSet/>
      <dgm:spPr/>
      <dgm:t>
        <a:bodyPr/>
        <a:lstStyle/>
        <a:p>
          <a:endParaRPr lang="es-ES"/>
        </a:p>
      </dgm:t>
    </dgm:pt>
    <dgm:pt modelId="{29579EA9-7502-47DC-8A74-969A7CB135A3}" type="pres">
      <dgm:prSet presAssocID="{CCF4E931-5F83-43DF-8119-C365E3C7F1A6}" presName="composite" presStyleCnt="0">
        <dgm:presLayoutVars>
          <dgm:chMax val="1"/>
          <dgm:dir/>
          <dgm:resizeHandles val="exact"/>
        </dgm:presLayoutVars>
      </dgm:prSet>
      <dgm:spPr/>
    </dgm:pt>
    <dgm:pt modelId="{F756897F-154D-47F5-A72E-C721C6B25844}" type="pres">
      <dgm:prSet presAssocID="{CCF4E931-5F83-43DF-8119-C365E3C7F1A6}" presName="radial" presStyleCnt="0">
        <dgm:presLayoutVars>
          <dgm:animLvl val="ctr"/>
        </dgm:presLayoutVars>
      </dgm:prSet>
      <dgm:spPr/>
    </dgm:pt>
    <dgm:pt modelId="{F47DFADA-9323-422C-BBFD-A4C47AAEA2D6}" type="pres">
      <dgm:prSet presAssocID="{9C12FAA5-AC07-4B5C-B91D-C069B07E3C00}" presName="centerShape" presStyleLbl="vennNode1" presStyleIdx="0" presStyleCnt="6" custLinFactNeighborX="540" custLinFactNeighborY="-3741"/>
      <dgm:spPr>
        <a:prstGeom prst="pentagon">
          <a:avLst/>
        </a:prstGeom>
      </dgm:spPr>
    </dgm:pt>
    <dgm:pt modelId="{30612551-EFB5-4908-942E-7FF6CD02FF18}" type="pres">
      <dgm:prSet presAssocID="{D338205C-4BF7-4C0E-BA6B-3AAE3F13F38D}" presName="node" presStyleLbl="vennNode1" presStyleIdx="1" presStyleCnt="6" custScaleX="143606" custRadScaleRad="111358" custRadScaleInc="1158">
        <dgm:presLayoutVars>
          <dgm:bulletEnabled val="1"/>
        </dgm:presLayoutVars>
      </dgm:prSet>
      <dgm:spPr>
        <a:prstGeom prst="roundRect">
          <a:avLst/>
        </a:prstGeom>
      </dgm:spPr>
    </dgm:pt>
    <dgm:pt modelId="{6BD8CFA5-3847-4FAF-B653-12115C837CAE}" type="pres">
      <dgm:prSet presAssocID="{1BF874F8-06A4-4550-9692-CE0C5B20ABFB}" presName="node" presStyleLbl="vennNode1" presStyleIdx="2" presStyleCnt="6" custScaleX="143606" custRadScaleRad="97799" custRadScaleInc="6277">
        <dgm:presLayoutVars>
          <dgm:bulletEnabled val="1"/>
        </dgm:presLayoutVars>
      </dgm:prSet>
      <dgm:spPr>
        <a:prstGeom prst="roundRect">
          <a:avLst/>
        </a:prstGeom>
      </dgm:spPr>
    </dgm:pt>
    <dgm:pt modelId="{7742D5E1-CDB9-415C-AAF9-61B348D4D18C}" type="pres">
      <dgm:prSet presAssocID="{3138CC9B-DDBC-480B-8873-BFD45DF2BF17}" presName="node" presStyleLbl="vennNode1" presStyleIdx="3" presStyleCnt="6" custScaleX="143606" custRadScaleRad="108875" custRadScaleInc="-2640">
        <dgm:presLayoutVars>
          <dgm:bulletEnabled val="1"/>
        </dgm:presLayoutVars>
      </dgm:prSet>
      <dgm:spPr>
        <a:prstGeom prst="roundRect">
          <a:avLst/>
        </a:prstGeom>
      </dgm:spPr>
    </dgm:pt>
    <dgm:pt modelId="{8F31F2E9-EB7D-4544-ACBA-5A5345D1A91F}" type="pres">
      <dgm:prSet presAssocID="{69D4AE25-D9E0-4888-B3A4-CEA990EE13A5}" presName="node" presStyleLbl="vennNode1" presStyleIdx="4" presStyleCnt="6" custScaleX="143606" custRadScaleRad="110555" custRadScaleInc="4174">
        <dgm:presLayoutVars>
          <dgm:bulletEnabled val="1"/>
        </dgm:presLayoutVars>
      </dgm:prSet>
      <dgm:spPr>
        <a:prstGeom prst="roundRect">
          <a:avLst/>
        </a:prstGeom>
      </dgm:spPr>
    </dgm:pt>
    <dgm:pt modelId="{C0717ADA-258D-4889-9774-A7C315003468}" type="pres">
      <dgm:prSet presAssocID="{29D7DB04-3D80-46DC-A0DF-CA4E03DD43A9}" presName="node" presStyleLbl="vennNode1" presStyleIdx="5" presStyleCnt="6" custScaleX="167954" custScaleY="105676" custRadScaleRad="97926" custRadScaleInc="-5851">
        <dgm:presLayoutVars>
          <dgm:bulletEnabled val="1"/>
        </dgm:presLayoutVars>
      </dgm:prSet>
      <dgm:spPr>
        <a:prstGeom prst="roundRect">
          <a:avLst/>
        </a:prstGeom>
      </dgm:spPr>
    </dgm:pt>
  </dgm:ptLst>
  <dgm:cxnLst>
    <dgm:cxn modelId="{FDDA2D1A-CB3B-4EDD-AC3A-9AC07E6A4B4A}" type="presOf" srcId="{CCF4E931-5F83-43DF-8119-C365E3C7F1A6}" destId="{29579EA9-7502-47DC-8A74-969A7CB135A3}" srcOrd="0" destOrd="0" presId="urn:microsoft.com/office/officeart/2005/8/layout/radial3"/>
    <dgm:cxn modelId="{10631532-ACB2-4484-9C38-3B8F237F411D}" type="presOf" srcId="{9C12FAA5-AC07-4B5C-B91D-C069B07E3C00}" destId="{F47DFADA-9323-422C-BBFD-A4C47AAEA2D6}" srcOrd="0" destOrd="0" presId="urn:microsoft.com/office/officeart/2005/8/layout/radial3"/>
    <dgm:cxn modelId="{2472CD39-2026-4985-960D-7F11A9D8D890}" srcId="{9C12FAA5-AC07-4B5C-B91D-C069B07E3C00}" destId="{1BF874F8-06A4-4550-9692-CE0C5B20ABFB}" srcOrd="1" destOrd="0" parTransId="{6182323F-CF77-4BA4-9D0D-1BA88C83961A}" sibTransId="{8A71A47A-82CC-431C-8C21-29A779CD4DC8}"/>
    <dgm:cxn modelId="{AC569D3F-BF64-4111-A918-B7DDC10395E5}" type="presOf" srcId="{1BF874F8-06A4-4550-9692-CE0C5B20ABFB}" destId="{6BD8CFA5-3847-4FAF-B653-12115C837CAE}" srcOrd="0" destOrd="0" presId="urn:microsoft.com/office/officeart/2005/8/layout/radial3"/>
    <dgm:cxn modelId="{B97D8EAA-F8CE-4336-A224-2D5154B9A7CE}" srcId="{CCF4E931-5F83-43DF-8119-C365E3C7F1A6}" destId="{9C12FAA5-AC07-4B5C-B91D-C069B07E3C00}" srcOrd="0" destOrd="0" parTransId="{8C46716A-B2F6-49BA-A333-9496016F9070}" sibTransId="{1F15FF3B-E024-450E-BC09-6541CE7B606F}"/>
    <dgm:cxn modelId="{F4B162B1-96B9-4DA2-B379-2DC70EDD3D4B}" type="presOf" srcId="{29D7DB04-3D80-46DC-A0DF-CA4E03DD43A9}" destId="{C0717ADA-258D-4889-9774-A7C315003468}" srcOrd="0" destOrd="0" presId="urn:microsoft.com/office/officeart/2005/8/layout/radial3"/>
    <dgm:cxn modelId="{CAFB9FB1-7DF3-4E77-BC26-64BC1DDC1DC6}" srcId="{9C12FAA5-AC07-4B5C-B91D-C069B07E3C00}" destId="{69D4AE25-D9E0-4888-B3A4-CEA990EE13A5}" srcOrd="3" destOrd="0" parTransId="{7F6F4D4F-2E16-4127-B642-9D6D09236038}" sibTransId="{456DE625-114E-4D23-AE5C-94CF3F3899E2}"/>
    <dgm:cxn modelId="{8FAE91BF-FA93-47DC-AB09-9BD15EFE75ED}" srcId="{9C12FAA5-AC07-4B5C-B91D-C069B07E3C00}" destId="{D338205C-4BF7-4C0E-BA6B-3AAE3F13F38D}" srcOrd="0" destOrd="0" parTransId="{09B2866F-7BC7-4306-965E-83A0723594B2}" sibTransId="{B3070490-226A-4D14-8242-B427DFC24D0D}"/>
    <dgm:cxn modelId="{E973C5C6-CB87-4F43-8CC5-C579B0388E8D}" type="presOf" srcId="{69D4AE25-D9E0-4888-B3A4-CEA990EE13A5}" destId="{8F31F2E9-EB7D-4544-ACBA-5A5345D1A91F}" srcOrd="0" destOrd="0" presId="urn:microsoft.com/office/officeart/2005/8/layout/radial3"/>
    <dgm:cxn modelId="{F66747C8-D197-4D23-8A3E-9871C55126CF}" type="presOf" srcId="{D338205C-4BF7-4C0E-BA6B-3AAE3F13F38D}" destId="{30612551-EFB5-4908-942E-7FF6CD02FF18}" srcOrd="0" destOrd="0" presId="urn:microsoft.com/office/officeart/2005/8/layout/radial3"/>
    <dgm:cxn modelId="{89A360D1-0B6B-4C0F-A586-61665B3FB620}" type="presOf" srcId="{3138CC9B-DDBC-480B-8873-BFD45DF2BF17}" destId="{7742D5E1-CDB9-415C-AAF9-61B348D4D18C}" srcOrd="0" destOrd="0" presId="urn:microsoft.com/office/officeart/2005/8/layout/radial3"/>
    <dgm:cxn modelId="{1723AEEB-D3C4-4B72-BA38-D5D48AADC8A3}" srcId="{9C12FAA5-AC07-4B5C-B91D-C069B07E3C00}" destId="{29D7DB04-3D80-46DC-A0DF-CA4E03DD43A9}" srcOrd="4" destOrd="0" parTransId="{E5E4767A-4750-4377-948F-DCC9410DA6CE}" sibTransId="{AC6EC0C1-25C0-41D7-A971-814095BD348A}"/>
    <dgm:cxn modelId="{048BE1F6-744F-4659-95B2-BEA4587964B8}" srcId="{9C12FAA5-AC07-4B5C-B91D-C069B07E3C00}" destId="{3138CC9B-DDBC-480B-8873-BFD45DF2BF17}" srcOrd="2" destOrd="0" parTransId="{503AACB3-EA24-4450-A418-13DE1FCDE7F7}" sibTransId="{86CFF54A-81D8-4D67-8C4C-78F764EC553D}"/>
    <dgm:cxn modelId="{700AE3F0-AC13-4B3B-AC47-FD2DA8E646EC}" type="presParOf" srcId="{29579EA9-7502-47DC-8A74-969A7CB135A3}" destId="{F756897F-154D-47F5-A72E-C721C6B25844}" srcOrd="0" destOrd="0" presId="urn:microsoft.com/office/officeart/2005/8/layout/radial3"/>
    <dgm:cxn modelId="{B84BF475-AACD-4A3E-ADA6-121F222FA413}" type="presParOf" srcId="{F756897F-154D-47F5-A72E-C721C6B25844}" destId="{F47DFADA-9323-422C-BBFD-A4C47AAEA2D6}" srcOrd="0" destOrd="0" presId="urn:microsoft.com/office/officeart/2005/8/layout/radial3"/>
    <dgm:cxn modelId="{828F2031-3DE7-4CF9-9E17-E912CF90F313}" type="presParOf" srcId="{F756897F-154D-47F5-A72E-C721C6B25844}" destId="{30612551-EFB5-4908-942E-7FF6CD02FF18}" srcOrd="1" destOrd="0" presId="urn:microsoft.com/office/officeart/2005/8/layout/radial3"/>
    <dgm:cxn modelId="{C1B107ED-1A91-45EE-8E66-593D5EB95574}" type="presParOf" srcId="{F756897F-154D-47F5-A72E-C721C6B25844}" destId="{6BD8CFA5-3847-4FAF-B653-12115C837CAE}" srcOrd="2" destOrd="0" presId="urn:microsoft.com/office/officeart/2005/8/layout/radial3"/>
    <dgm:cxn modelId="{47B92FB6-12CE-4732-AF5F-AC5F77F90F76}" type="presParOf" srcId="{F756897F-154D-47F5-A72E-C721C6B25844}" destId="{7742D5E1-CDB9-415C-AAF9-61B348D4D18C}" srcOrd="3" destOrd="0" presId="urn:microsoft.com/office/officeart/2005/8/layout/radial3"/>
    <dgm:cxn modelId="{BF98A12F-DE73-4D18-9CC4-7BEDFC38F721}" type="presParOf" srcId="{F756897F-154D-47F5-A72E-C721C6B25844}" destId="{8F31F2E9-EB7D-4544-ACBA-5A5345D1A91F}" srcOrd="4" destOrd="0" presId="urn:microsoft.com/office/officeart/2005/8/layout/radial3"/>
    <dgm:cxn modelId="{EF104139-0522-4895-B88B-67ECA194A40C}" type="presParOf" srcId="{F756897F-154D-47F5-A72E-C721C6B25844}" destId="{C0717ADA-258D-4889-9774-A7C315003468}" srcOrd="5" destOrd="0" presId="urn:microsoft.com/office/officeart/2005/8/layout/radial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05364B-3508-42D4-B4F8-1691645B7C0F}" type="doc">
      <dgm:prSet loTypeId="urn:microsoft.com/office/officeart/2005/8/layout/cycle5" loCatId="cycle" qsTypeId="urn:microsoft.com/office/officeart/2005/8/quickstyle/3d2" qsCatId="3D" csTypeId="urn:microsoft.com/office/officeart/2005/8/colors/colorful1" csCatId="colorful" phldr="1"/>
      <dgm:spPr/>
      <dgm:t>
        <a:bodyPr/>
        <a:lstStyle/>
        <a:p>
          <a:endParaRPr lang="es-ES"/>
        </a:p>
      </dgm:t>
    </dgm:pt>
    <dgm:pt modelId="{3D1FE4CF-155C-4F9E-ABAE-DBB93C99043A}">
      <dgm:prSet phldrT="[Texto]" custT="1"/>
      <dgm:spPr>
        <a:solidFill>
          <a:schemeClr val="accent2">
            <a:lumMod val="75000"/>
          </a:schemeClr>
        </a:solidFill>
      </dgm:spPr>
      <dgm:t>
        <a:bodyPr/>
        <a:lstStyle/>
        <a:p>
          <a:r>
            <a:rPr lang="en" sz="1800" b="1" dirty="0">
              <a:effectLst>
                <a:outerShdw blurRad="38100" dist="38100" dir="2700000" algn="tl">
                  <a:srgbClr val="000000">
                    <a:alpha val="43137"/>
                  </a:srgbClr>
                </a:outerShdw>
              </a:effectLst>
            </a:rPr>
            <a:t>The people rebel against God and do horrible things</a:t>
          </a:r>
        </a:p>
      </dgm:t>
    </dgm:pt>
    <dgm:pt modelId="{4DEFC44D-465A-46D7-B018-99E46E639E07}" type="parTrans" cxnId="{95F9835E-77AB-4872-A704-E2A45733A6FB}">
      <dgm:prSet/>
      <dgm:spPr/>
      <dgm:t>
        <a:bodyPr/>
        <a:lstStyle/>
        <a:p>
          <a:endParaRPr lang="es-ES" sz="1800" b="1">
            <a:effectLst>
              <a:outerShdw blurRad="38100" dist="38100" dir="2700000" algn="tl">
                <a:srgbClr val="000000">
                  <a:alpha val="43137"/>
                </a:srgbClr>
              </a:outerShdw>
            </a:effectLst>
          </a:endParaRPr>
        </a:p>
      </dgm:t>
    </dgm:pt>
    <dgm:pt modelId="{39BA432B-01E4-4EB7-8783-DD900D2EF856}" type="sibTrans" cxnId="{95F9835E-77AB-4872-A704-E2A45733A6FB}">
      <dgm:prSet/>
      <dgm:spPr>
        <a:ln w="38100">
          <a:solidFill>
            <a:schemeClr val="accent2">
              <a:lumMod val="75000"/>
            </a:schemeClr>
          </a:solidFill>
        </a:ln>
        <a:effectLst>
          <a:outerShdw blurRad="50800" dist="38100" dir="13500000" algn="br" rotWithShape="0">
            <a:prstClr val="black">
              <a:alpha val="40000"/>
            </a:prstClr>
          </a:outerShdw>
        </a:effectLst>
      </dgm:spPr>
      <dgm:t>
        <a:bodyPr/>
        <a:lstStyle/>
        <a:p>
          <a:endParaRPr lang="es-ES" sz="1800" b="1">
            <a:effectLst>
              <a:outerShdw blurRad="38100" dist="38100" dir="2700000" algn="tl">
                <a:srgbClr val="000000">
                  <a:alpha val="43137"/>
                </a:srgbClr>
              </a:outerShdw>
            </a:effectLst>
          </a:endParaRPr>
        </a:p>
      </dgm:t>
    </dgm:pt>
    <dgm:pt modelId="{11BD4CCF-D4C3-4F05-973A-AB7EDE7F568C}">
      <dgm:prSet phldrT="[Texto]" custT="1"/>
      <dgm:spPr>
        <a:solidFill>
          <a:schemeClr val="accent3">
            <a:lumMod val="75000"/>
          </a:schemeClr>
        </a:solidFill>
      </dgm:spPr>
      <dgm:t>
        <a:bodyPr/>
        <a:lstStyle/>
        <a:p>
          <a:r>
            <a:rPr lang="en" sz="1800" b="1" dirty="0">
              <a:effectLst>
                <a:outerShdw blurRad="38100" dist="38100" dir="2700000" algn="tl">
                  <a:srgbClr val="000000">
                    <a:alpha val="43137"/>
                  </a:srgbClr>
                </a:outerShdw>
              </a:effectLst>
            </a:rPr>
            <a:t>God gets angry and withdraws his protection</a:t>
          </a:r>
        </a:p>
      </dgm:t>
    </dgm:pt>
    <dgm:pt modelId="{1DB3A86A-2BD8-4EE2-9AF1-A155AEBF9AB4}" type="parTrans" cxnId="{28E79856-2065-4362-8035-21491DA79179}">
      <dgm:prSet/>
      <dgm:spPr/>
      <dgm:t>
        <a:bodyPr/>
        <a:lstStyle/>
        <a:p>
          <a:endParaRPr lang="es-ES" sz="1800" b="1">
            <a:effectLst>
              <a:outerShdw blurRad="38100" dist="38100" dir="2700000" algn="tl">
                <a:srgbClr val="000000">
                  <a:alpha val="43137"/>
                </a:srgbClr>
              </a:outerShdw>
            </a:effectLst>
          </a:endParaRPr>
        </a:p>
      </dgm:t>
    </dgm:pt>
    <dgm:pt modelId="{A32E6F24-61E6-4C54-B732-80FC36F29525}" type="sibTrans" cxnId="{28E79856-2065-4362-8035-21491DA79179}">
      <dgm:prSet/>
      <dgm:spPr>
        <a:ln w="38100">
          <a:solidFill>
            <a:schemeClr val="accent3">
              <a:lumMod val="75000"/>
            </a:schemeClr>
          </a:solidFill>
        </a:ln>
        <a:effectLst>
          <a:outerShdw blurRad="50800" dist="38100" dir="16200000" rotWithShape="0">
            <a:prstClr val="black">
              <a:alpha val="40000"/>
            </a:prstClr>
          </a:outerShdw>
        </a:effectLst>
      </dgm:spPr>
      <dgm:t>
        <a:bodyPr/>
        <a:lstStyle/>
        <a:p>
          <a:endParaRPr lang="es-ES" sz="1800" b="1">
            <a:effectLst>
              <a:outerShdw blurRad="38100" dist="38100" dir="2700000" algn="tl">
                <a:srgbClr val="000000">
                  <a:alpha val="43137"/>
                </a:srgbClr>
              </a:outerShdw>
            </a:effectLst>
          </a:endParaRPr>
        </a:p>
      </dgm:t>
    </dgm:pt>
    <dgm:pt modelId="{4C7BCE8F-7FC9-4308-BCC6-F5777A978FC3}">
      <dgm:prSet phldrT="[Texto]" custT="1"/>
      <dgm:spPr>
        <a:solidFill>
          <a:schemeClr val="accent4">
            <a:lumMod val="75000"/>
          </a:schemeClr>
        </a:solidFill>
      </dgm:spPr>
      <dgm:t>
        <a:bodyPr/>
        <a:lstStyle/>
        <a:p>
          <a:r>
            <a:rPr lang="en" sz="1800" b="1" dirty="0">
              <a:effectLst>
                <a:outerShdw blurRad="38100" dist="38100" dir="2700000" algn="tl">
                  <a:srgbClr val="000000">
                    <a:alpha val="43137"/>
                  </a:srgbClr>
                </a:outerShdw>
              </a:effectLst>
            </a:rPr>
            <a:t>The people are oppressed by their enemies</a:t>
          </a:r>
        </a:p>
      </dgm:t>
    </dgm:pt>
    <dgm:pt modelId="{D297F4F2-1389-448A-BFE8-DC373D239204}" type="parTrans" cxnId="{5F4DF8D3-7F2F-4C02-BC5F-827E3761FEBC}">
      <dgm:prSet/>
      <dgm:spPr/>
      <dgm:t>
        <a:bodyPr/>
        <a:lstStyle/>
        <a:p>
          <a:endParaRPr lang="es-ES" sz="1800" b="1">
            <a:effectLst>
              <a:outerShdw blurRad="38100" dist="38100" dir="2700000" algn="tl">
                <a:srgbClr val="000000">
                  <a:alpha val="43137"/>
                </a:srgbClr>
              </a:outerShdw>
            </a:effectLst>
          </a:endParaRPr>
        </a:p>
      </dgm:t>
    </dgm:pt>
    <dgm:pt modelId="{2C47022A-A66C-40A0-BA08-D9E2A8519526}" type="sibTrans" cxnId="{5F4DF8D3-7F2F-4C02-BC5F-827E3761FEBC}">
      <dgm:prSet/>
      <dgm:spPr>
        <a:ln w="38100">
          <a:solidFill>
            <a:schemeClr val="accent4">
              <a:lumMod val="75000"/>
            </a:schemeClr>
          </a:solidFill>
        </a:ln>
        <a:effectLst>
          <a:outerShdw blurRad="50800" dist="38100" dir="18900000" algn="bl" rotWithShape="0">
            <a:prstClr val="black">
              <a:alpha val="40000"/>
            </a:prstClr>
          </a:outerShdw>
        </a:effectLst>
      </dgm:spPr>
      <dgm:t>
        <a:bodyPr/>
        <a:lstStyle/>
        <a:p>
          <a:endParaRPr lang="es-ES" sz="1800" b="1">
            <a:effectLst>
              <a:outerShdw blurRad="38100" dist="38100" dir="2700000" algn="tl">
                <a:srgbClr val="000000">
                  <a:alpha val="43137"/>
                </a:srgbClr>
              </a:outerShdw>
            </a:effectLst>
          </a:endParaRPr>
        </a:p>
      </dgm:t>
    </dgm:pt>
    <dgm:pt modelId="{C11B722A-DD74-4FDA-BD32-BC18CB170594}">
      <dgm:prSet phldrT="[Texto]" custT="1"/>
      <dgm:spPr/>
      <dgm:t>
        <a:bodyPr/>
        <a:lstStyle/>
        <a:p>
          <a:r>
            <a:rPr lang="en" sz="1800" b="1" dirty="0">
              <a:effectLst>
                <a:outerShdw blurRad="38100" dist="38100" dir="2700000" algn="tl">
                  <a:srgbClr val="000000">
                    <a:alpha val="43137"/>
                  </a:srgbClr>
                </a:outerShdw>
              </a:effectLst>
            </a:rPr>
            <a:t>The people cry out to God for deliverance</a:t>
          </a:r>
        </a:p>
      </dgm:t>
    </dgm:pt>
    <dgm:pt modelId="{4EBF5DCC-5572-49AE-ACEA-85F48D468A37}" type="parTrans" cxnId="{6F7CE182-23D8-449F-B4CE-6F979F5DB55B}">
      <dgm:prSet/>
      <dgm:spPr/>
      <dgm:t>
        <a:bodyPr/>
        <a:lstStyle/>
        <a:p>
          <a:endParaRPr lang="es-ES" sz="1800" b="1">
            <a:effectLst>
              <a:outerShdw blurRad="38100" dist="38100" dir="2700000" algn="tl">
                <a:srgbClr val="000000">
                  <a:alpha val="43137"/>
                </a:srgbClr>
              </a:outerShdw>
            </a:effectLst>
          </a:endParaRPr>
        </a:p>
      </dgm:t>
    </dgm:pt>
    <dgm:pt modelId="{A519AA79-858A-438F-A4B6-81107E1F535F}" type="sibTrans" cxnId="{6F7CE182-23D8-449F-B4CE-6F979F5DB55B}">
      <dgm:prSet/>
      <dgm:spPr>
        <a:ln w="38100">
          <a:solidFill>
            <a:schemeClr val="accent5">
              <a:lumMod val="75000"/>
            </a:schemeClr>
          </a:solidFill>
        </a:ln>
        <a:effectLst>
          <a:outerShdw blurRad="50800" dist="38100" dir="2700000" algn="tl" rotWithShape="0">
            <a:prstClr val="black">
              <a:alpha val="40000"/>
            </a:prstClr>
          </a:outerShdw>
        </a:effectLst>
      </dgm:spPr>
      <dgm:t>
        <a:bodyPr/>
        <a:lstStyle/>
        <a:p>
          <a:endParaRPr lang="es-ES" sz="1800" b="1">
            <a:effectLst>
              <a:outerShdw blurRad="38100" dist="38100" dir="2700000" algn="tl">
                <a:srgbClr val="000000">
                  <a:alpha val="43137"/>
                </a:srgbClr>
              </a:outerShdw>
            </a:effectLst>
          </a:endParaRPr>
        </a:p>
      </dgm:t>
    </dgm:pt>
    <dgm:pt modelId="{3ACA4262-0B44-44CA-9FB4-4D5060EEAB5E}">
      <dgm:prSet phldrT="[Texto]" custT="1"/>
      <dgm:spPr>
        <a:solidFill>
          <a:schemeClr val="accent6">
            <a:lumMod val="75000"/>
          </a:schemeClr>
        </a:solidFill>
      </dgm:spPr>
      <dgm:t>
        <a:bodyPr/>
        <a:lstStyle/>
        <a:p>
          <a:r>
            <a:rPr lang="en" sz="1800" b="1" dirty="0">
              <a:effectLst>
                <a:outerShdw blurRad="38100" dist="38100" dir="2700000" algn="tl">
                  <a:srgbClr val="000000">
                    <a:alpha val="43137"/>
                  </a:srgbClr>
                </a:outerShdw>
              </a:effectLst>
            </a:rPr>
            <a:t>God frees his people</a:t>
          </a:r>
        </a:p>
      </dgm:t>
    </dgm:pt>
    <dgm:pt modelId="{361F3746-66CB-48B8-B4B7-F99760A84748}" type="parTrans" cxnId="{D8F7E4E6-5680-486B-BF31-FE674984B759}">
      <dgm:prSet/>
      <dgm:spPr/>
      <dgm:t>
        <a:bodyPr/>
        <a:lstStyle/>
        <a:p>
          <a:endParaRPr lang="es-ES" sz="1800" b="1">
            <a:effectLst>
              <a:outerShdw blurRad="38100" dist="38100" dir="2700000" algn="tl">
                <a:srgbClr val="000000">
                  <a:alpha val="43137"/>
                </a:srgbClr>
              </a:outerShdw>
            </a:effectLst>
          </a:endParaRPr>
        </a:p>
      </dgm:t>
    </dgm:pt>
    <dgm:pt modelId="{1FC4E4B0-0E7B-4846-BEFF-0B007B7D593A}" type="sibTrans" cxnId="{D8F7E4E6-5680-486B-BF31-FE674984B759}">
      <dgm:prSet/>
      <dgm:spPr>
        <a:ln w="38100">
          <a:solidFill>
            <a:schemeClr val="accent6">
              <a:lumMod val="75000"/>
            </a:schemeClr>
          </a:solidFill>
        </a:ln>
        <a:effectLst>
          <a:outerShdw blurRad="50800" dist="38100" dir="8100000" algn="tr" rotWithShape="0">
            <a:prstClr val="black">
              <a:alpha val="40000"/>
            </a:prstClr>
          </a:outerShdw>
        </a:effectLst>
      </dgm:spPr>
      <dgm:t>
        <a:bodyPr/>
        <a:lstStyle/>
        <a:p>
          <a:endParaRPr lang="es-ES" sz="1800" b="1">
            <a:effectLst>
              <a:outerShdw blurRad="38100" dist="38100" dir="2700000" algn="tl">
                <a:srgbClr val="000000">
                  <a:alpha val="43137"/>
                </a:srgbClr>
              </a:outerShdw>
            </a:effectLst>
          </a:endParaRPr>
        </a:p>
      </dgm:t>
    </dgm:pt>
    <dgm:pt modelId="{C1A496E5-AD70-4BE7-B1C3-0105F0A5763D}">
      <dgm:prSet phldrT="[Texto]" custT="1"/>
      <dgm:spPr>
        <a:solidFill>
          <a:schemeClr val="accent1">
            <a:lumMod val="75000"/>
          </a:schemeClr>
        </a:solidFill>
      </dgm:spPr>
      <dgm:t>
        <a:bodyPr/>
        <a:lstStyle/>
        <a:p>
          <a:r>
            <a:rPr lang="en" sz="1800" b="1" dirty="0">
              <a:effectLst>
                <a:outerShdw blurRad="38100" dist="38100" dir="2700000" algn="tl">
                  <a:srgbClr val="000000">
                    <a:alpha val="43137"/>
                  </a:srgbClr>
                </a:outerShdw>
              </a:effectLst>
            </a:rPr>
            <a:t>The people follow God… for a time</a:t>
          </a:r>
        </a:p>
      </dgm:t>
    </dgm:pt>
    <dgm:pt modelId="{C922AF74-66A9-4C55-A365-38EF9365718E}" type="parTrans" cxnId="{E853CB38-8EB3-445A-BD57-4ED6B7162B43}">
      <dgm:prSet/>
      <dgm:spPr/>
      <dgm:t>
        <a:bodyPr/>
        <a:lstStyle/>
        <a:p>
          <a:endParaRPr lang="es-ES" sz="1800" b="1">
            <a:effectLst>
              <a:outerShdw blurRad="38100" dist="38100" dir="2700000" algn="tl">
                <a:srgbClr val="000000">
                  <a:alpha val="43137"/>
                </a:srgbClr>
              </a:outerShdw>
            </a:effectLst>
          </a:endParaRPr>
        </a:p>
      </dgm:t>
    </dgm:pt>
    <dgm:pt modelId="{81B4D4CF-B658-46DD-AD02-CB746CF5FB07}" type="sibTrans" cxnId="{E853CB38-8EB3-445A-BD57-4ED6B7162B43}">
      <dgm:prSet/>
      <dgm:spPr>
        <a:ln w="38100">
          <a:solidFill>
            <a:schemeClr val="accent1">
              <a:lumMod val="75000"/>
            </a:schemeClr>
          </a:solidFill>
        </a:ln>
        <a:effectLst>
          <a:outerShdw blurRad="50800" dist="38100" dir="8100000" algn="tr" rotWithShape="0">
            <a:prstClr val="black">
              <a:alpha val="40000"/>
            </a:prstClr>
          </a:outerShdw>
        </a:effectLst>
      </dgm:spPr>
      <dgm:t>
        <a:bodyPr/>
        <a:lstStyle/>
        <a:p>
          <a:endParaRPr lang="es-ES" sz="1800" b="1">
            <a:effectLst>
              <a:outerShdw blurRad="38100" dist="38100" dir="2700000" algn="tl">
                <a:srgbClr val="000000">
                  <a:alpha val="43137"/>
                </a:srgbClr>
              </a:outerShdw>
            </a:effectLst>
          </a:endParaRPr>
        </a:p>
      </dgm:t>
    </dgm:pt>
    <dgm:pt modelId="{14DEA38E-47D8-4FFA-9FAC-DF6390888C3F}" type="pres">
      <dgm:prSet presAssocID="{4605364B-3508-42D4-B4F8-1691645B7C0F}" presName="cycle" presStyleCnt="0">
        <dgm:presLayoutVars>
          <dgm:dir/>
          <dgm:resizeHandles val="exact"/>
        </dgm:presLayoutVars>
      </dgm:prSet>
      <dgm:spPr/>
    </dgm:pt>
    <dgm:pt modelId="{CCD22598-AA68-4079-9B8F-AF380A4B42BC}" type="pres">
      <dgm:prSet presAssocID="{3D1FE4CF-155C-4F9E-ABAE-DBB93C99043A}" presName="node" presStyleLbl="node1" presStyleIdx="0" presStyleCnt="6" custScaleX="157145" custScaleY="104471">
        <dgm:presLayoutVars>
          <dgm:bulletEnabled val="1"/>
        </dgm:presLayoutVars>
      </dgm:prSet>
      <dgm:spPr/>
    </dgm:pt>
    <dgm:pt modelId="{5E840314-2194-4A54-AB10-277645B560C5}" type="pres">
      <dgm:prSet presAssocID="{3D1FE4CF-155C-4F9E-ABAE-DBB93C99043A}" presName="spNode" presStyleCnt="0"/>
      <dgm:spPr/>
    </dgm:pt>
    <dgm:pt modelId="{142B5DDF-7C95-468A-9741-997B173328F5}" type="pres">
      <dgm:prSet presAssocID="{39BA432B-01E4-4EB7-8783-DD900D2EF856}" presName="sibTrans" presStyleLbl="sibTrans1D1" presStyleIdx="0" presStyleCnt="6"/>
      <dgm:spPr/>
    </dgm:pt>
    <dgm:pt modelId="{787FAB05-A510-42EA-B381-26D4144FBCCD}" type="pres">
      <dgm:prSet presAssocID="{11BD4CCF-D4C3-4F05-973A-AB7EDE7F568C}" presName="node" presStyleLbl="node1" presStyleIdx="1" presStyleCnt="6" custScaleX="136574" custScaleY="104471">
        <dgm:presLayoutVars>
          <dgm:bulletEnabled val="1"/>
        </dgm:presLayoutVars>
      </dgm:prSet>
      <dgm:spPr/>
    </dgm:pt>
    <dgm:pt modelId="{ADA98466-BA04-407C-AFB0-A8EC091382A8}" type="pres">
      <dgm:prSet presAssocID="{11BD4CCF-D4C3-4F05-973A-AB7EDE7F568C}" presName="spNode" presStyleCnt="0"/>
      <dgm:spPr/>
    </dgm:pt>
    <dgm:pt modelId="{1D7393EA-A264-4B77-AD84-339A4D335DB0}" type="pres">
      <dgm:prSet presAssocID="{A32E6F24-61E6-4C54-B732-80FC36F29525}" presName="sibTrans" presStyleLbl="sibTrans1D1" presStyleIdx="1" presStyleCnt="6"/>
      <dgm:spPr/>
    </dgm:pt>
    <dgm:pt modelId="{C4DAECA6-1C5B-494D-AA05-DFCDB027D825}" type="pres">
      <dgm:prSet presAssocID="{4C7BCE8F-7FC9-4308-BCC6-F5777A978FC3}" presName="node" presStyleLbl="node1" presStyleIdx="2" presStyleCnt="6" custScaleX="136574" custScaleY="104471">
        <dgm:presLayoutVars>
          <dgm:bulletEnabled val="1"/>
        </dgm:presLayoutVars>
      </dgm:prSet>
      <dgm:spPr/>
    </dgm:pt>
    <dgm:pt modelId="{7EB0A697-4293-4E67-8A2B-0AD62CFD5213}" type="pres">
      <dgm:prSet presAssocID="{4C7BCE8F-7FC9-4308-BCC6-F5777A978FC3}" presName="spNode" presStyleCnt="0"/>
      <dgm:spPr/>
    </dgm:pt>
    <dgm:pt modelId="{BD41A949-E0ED-4123-B864-0CB761858A9E}" type="pres">
      <dgm:prSet presAssocID="{2C47022A-A66C-40A0-BA08-D9E2A8519526}" presName="sibTrans" presStyleLbl="sibTrans1D1" presStyleIdx="2" presStyleCnt="6"/>
      <dgm:spPr/>
    </dgm:pt>
    <dgm:pt modelId="{06B7D2DB-CB7A-4297-A68A-2D6A53769154}" type="pres">
      <dgm:prSet presAssocID="{C11B722A-DD74-4FDA-BD32-BC18CB170594}" presName="node" presStyleLbl="node1" presStyleIdx="3" presStyleCnt="6" custScaleX="136574" custScaleY="104471">
        <dgm:presLayoutVars>
          <dgm:bulletEnabled val="1"/>
        </dgm:presLayoutVars>
      </dgm:prSet>
      <dgm:spPr/>
    </dgm:pt>
    <dgm:pt modelId="{CAEE75B2-B1D3-4FBF-BC96-80FBA0F2F6D6}" type="pres">
      <dgm:prSet presAssocID="{C11B722A-DD74-4FDA-BD32-BC18CB170594}" presName="spNode" presStyleCnt="0"/>
      <dgm:spPr/>
    </dgm:pt>
    <dgm:pt modelId="{C815E3A2-52F4-4821-8955-DBF50D9E92C8}" type="pres">
      <dgm:prSet presAssocID="{A519AA79-858A-438F-A4B6-81107E1F535F}" presName="sibTrans" presStyleLbl="sibTrans1D1" presStyleIdx="3" presStyleCnt="6"/>
      <dgm:spPr/>
    </dgm:pt>
    <dgm:pt modelId="{7AC6586C-4796-409A-ABB6-4BAF34601EDC}" type="pres">
      <dgm:prSet presAssocID="{3ACA4262-0B44-44CA-9FB4-4D5060EEAB5E}" presName="node" presStyleLbl="node1" presStyleIdx="4" presStyleCnt="6" custScaleX="136574" custScaleY="104471">
        <dgm:presLayoutVars>
          <dgm:bulletEnabled val="1"/>
        </dgm:presLayoutVars>
      </dgm:prSet>
      <dgm:spPr/>
    </dgm:pt>
    <dgm:pt modelId="{7DEAC761-2D9B-4D5B-853F-E16C089B0AAD}" type="pres">
      <dgm:prSet presAssocID="{3ACA4262-0B44-44CA-9FB4-4D5060EEAB5E}" presName="spNode" presStyleCnt="0"/>
      <dgm:spPr/>
    </dgm:pt>
    <dgm:pt modelId="{6A95684F-6AD4-4BAE-8941-33B0B6022CD7}" type="pres">
      <dgm:prSet presAssocID="{1FC4E4B0-0E7B-4846-BEFF-0B007B7D593A}" presName="sibTrans" presStyleLbl="sibTrans1D1" presStyleIdx="4" presStyleCnt="6"/>
      <dgm:spPr/>
    </dgm:pt>
    <dgm:pt modelId="{2CA500A1-48DD-4A4C-99DC-B6F97421624B}" type="pres">
      <dgm:prSet presAssocID="{C1A496E5-AD70-4BE7-B1C3-0105F0A5763D}" presName="node" presStyleLbl="node1" presStyleIdx="5" presStyleCnt="6" custScaleX="162805" custScaleY="104471">
        <dgm:presLayoutVars>
          <dgm:bulletEnabled val="1"/>
        </dgm:presLayoutVars>
      </dgm:prSet>
      <dgm:spPr/>
    </dgm:pt>
    <dgm:pt modelId="{865D7A3E-2144-45FA-B84C-08E5E60DC1B0}" type="pres">
      <dgm:prSet presAssocID="{C1A496E5-AD70-4BE7-B1C3-0105F0A5763D}" presName="spNode" presStyleCnt="0"/>
      <dgm:spPr/>
    </dgm:pt>
    <dgm:pt modelId="{EE51E3ED-CFB0-4C99-B735-39E8C2281C57}" type="pres">
      <dgm:prSet presAssocID="{81B4D4CF-B658-46DD-AD02-CB746CF5FB07}" presName="sibTrans" presStyleLbl="sibTrans1D1" presStyleIdx="5" presStyleCnt="6"/>
      <dgm:spPr/>
    </dgm:pt>
  </dgm:ptLst>
  <dgm:cxnLst>
    <dgm:cxn modelId="{65E1C303-774E-46D6-8B71-3A9F4E8EAF74}" type="presOf" srcId="{1FC4E4B0-0E7B-4846-BEFF-0B007B7D593A}" destId="{6A95684F-6AD4-4BAE-8941-33B0B6022CD7}" srcOrd="0" destOrd="0" presId="urn:microsoft.com/office/officeart/2005/8/layout/cycle5"/>
    <dgm:cxn modelId="{4FFFCB2B-C874-40BF-943B-5E05E6466505}" type="presOf" srcId="{4605364B-3508-42D4-B4F8-1691645B7C0F}" destId="{14DEA38E-47D8-4FFA-9FAC-DF6390888C3F}" srcOrd="0" destOrd="0" presId="urn:microsoft.com/office/officeart/2005/8/layout/cycle5"/>
    <dgm:cxn modelId="{E853CB38-8EB3-445A-BD57-4ED6B7162B43}" srcId="{4605364B-3508-42D4-B4F8-1691645B7C0F}" destId="{C1A496E5-AD70-4BE7-B1C3-0105F0A5763D}" srcOrd="5" destOrd="0" parTransId="{C922AF74-66A9-4C55-A365-38EF9365718E}" sibTransId="{81B4D4CF-B658-46DD-AD02-CB746CF5FB07}"/>
    <dgm:cxn modelId="{6CCE7E3E-5DD5-4D58-9793-5825271478A4}" type="presOf" srcId="{A519AA79-858A-438F-A4B6-81107E1F535F}" destId="{C815E3A2-52F4-4821-8955-DBF50D9E92C8}" srcOrd="0" destOrd="0" presId="urn:microsoft.com/office/officeart/2005/8/layout/cycle5"/>
    <dgm:cxn modelId="{D180BB3E-0DC9-415D-8A84-BAD13250CDAB}" type="presOf" srcId="{81B4D4CF-B658-46DD-AD02-CB746CF5FB07}" destId="{EE51E3ED-CFB0-4C99-B735-39E8C2281C57}" srcOrd="0" destOrd="0" presId="urn:microsoft.com/office/officeart/2005/8/layout/cycle5"/>
    <dgm:cxn modelId="{95F9835E-77AB-4872-A704-E2A45733A6FB}" srcId="{4605364B-3508-42D4-B4F8-1691645B7C0F}" destId="{3D1FE4CF-155C-4F9E-ABAE-DBB93C99043A}" srcOrd="0" destOrd="0" parTransId="{4DEFC44D-465A-46D7-B018-99E46E639E07}" sibTransId="{39BA432B-01E4-4EB7-8783-DD900D2EF856}"/>
    <dgm:cxn modelId="{EB8B1772-B049-4FCD-9062-4C81DEAB75B4}" type="presOf" srcId="{C11B722A-DD74-4FDA-BD32-BC18CB170594}" destId="{06B7D2DB-CB7A-4297-A68A-2D6A53769154}" srcOrd="0" destOrd="0" presId="urn:microsoft.com/office/officeart/2005/8/layout/cycle5"/>
    <dgm:cxn modelId="{28E79856-2065-4362-8035-21491DA79179}" srcId="{4605364B-3508-42D4-B4F8-1691645B7C0F}" destId="{11BD4CCF-D4C3-4F05-973A-AB7EDE7F568C}" srcOrd="1" destOrd="0" parTransId="{1DB3A86A-2BD8-4EE2-9AF1-A155AEBF9AB4}" sibTransId="{A32E6F24-61E6-4C54-B732-80FC36F29525}"/>
    <dgm:cxn modelId="{6F7CE182-23D8-449F-B4CE-6F979F5DB55B}" srcId="{4605364B-3508-42D4-B4F8-1691645B7C0F}" destId="{C11B722A-DD74-4FDA-BD32-BC18CB170594}" srcOrd="3" destOrd="0" parTransId="{4EBF5DCC-5572-49AE-ACEA-85F48D468A37}" sibTransId="{A519AA79-858A-438F-A4B6-81107E1F535F}"/>
    <dgm:cxn modelId="{01C7C0A3-47E1-4C55-836F-726D7F85986D}" type="presOf" srcId="{4C7BCE8F-7FC9-4308-BCC6-F5777A978FC3}" destId="{C4DAECA6-1C5B-494D-AA05-DFCDB027D825}" srcOrd="0" destOrd="0" presId="urn:microsoft.com/office/officeart/2005/8/layout/cycle5"/>
    <dgm:cxn modelId="{357CFDAF-49D8-4972-B757-4B3B84F5849A}" type="presOf" srcId="{C1A496E5-AD70-4BE7-B1C3-0105F0A5763D}" destId="{2CA500A1-48DD-4A4C-99DC-B6F97421624B}" srcOrd="0" destOrd="0" presId="urn:microsoft.com/office/officeart/2005/8/layout/cycle5"/>
    <dgm:cxn modelId="{CA5299BD-144F-4A8B-AFEB-61C7DBBFCC9E}" type="presOf" srcId="{11BD4CCF-D4C3-4F05-973A-AB7EDE7F568C}" destId="{787FAB05-A510-42EA-B381-26D4144FBCCD}" srcOrd="0" destOrd="0" presId="urn:microsoft.com/office/officeart/2005/8/layout/cycle5"/>
    <dgm:cxn modelId="{398BD3BD-7D85-49C4-B04B-0185B0AFF48F}" type="presOf" srcId="{A32E6F24-61E6-4C54-B732-80FC36F29525}" destId="{1D7393EA-A264-4B77-AD84-339A4D335DB0}" srcOrd="0" destOrd="0" presId="urn:microsoft.com/office/officeart/2005/8/layout/cycle5"/>
    <dgm:cxn modelId="{D712A4CA-9EB3-4876-BB62-E0C0BF0357BE}" type="presOf" srcId="{2C47022A-A66C-40A0-BA08-D9E2A8519526}" destId="{BD41A949-E0ED-4123-B864-0CB761858A9E}" srcOrd="0" destOrd="0" presId="urn:microsoft.com/office/officeart/2005/8/layout/cycle5"/>
    <dgm:cxn modelId="{5F4DF8D3-7F2F-4C02-BC5F-827E3761FEBC}" srcId="{4605364B-3508-42D4-B4F8-1691645B7C0F}" destId="{4C7BCE8F-7FC9-4308-BCC6-F5777A978FC3}" srcOrd="2" destOrd="0" parTransId="{D297F4F2-1389-448A-BFE8-DC373D239204}" sibTransId="{2C47022A-A66C-40A0-BA08-D9E2A8519526}"/>
    <dgm:cxn modelId="{D8F7E4E6-5680-486B-BF31-FE674984B759}" srcId="{4605364B-3508-42D4-B4F8-1691645B7C0F}" destId="{3ACA4262-0B44-44CA-9FB4-4D5060EEAB5E}" srcOrd="4" destOrd="0" parTransId="{361F3746-66CB-48B8-B4B7-F99760A84748}" sibTransId="{1FC4E4B0-0E7B-4846-BEFF-0B007B7D593A}"/>
    <dgm:cxn modelId="{F1B92BEE-A1B6-4BC4-83BB-806ADE6761A1}" type="presOf" srcId="{3ACA4262-0B44-44CA-9FB4-4D5060EEAB5E}" destId="{7AC6586C-4796-409A-ABB6-4BAF34601EDC}" srcOrd="0" destOrd="0" presId="urn:microsoft.com/office/officeart/2005/8/layout/cycle5"/>
    <dgm:cxn modelId="{BD5742F9-6ED2-4F10-8593-C6843D841F61}" type="presOf" srcId="{3D1FE4CF-155C-4F9E-ABAE-DBB93C99043A}" destId="{CCD22598-AA68-4079-9B8F-AF380A4B42BC}" srcOrd="0" destOrd="0" presId="urn:microsoft.com/office/officeart/2005/8/layout/cycle5"/>
    <dgm:cxn modelId="{35EBC6F9-5183-4B08-982D-EE19D28DF815}" type="presOf" srcId="{39BA432B-01E4-4EB7-8783-DD900D2EF856}" destId="{142B5DDF-7C95-468A-9741-997B173328F5}" srcOrd="0" destOrd="0" presId="urn:microsoft.com/office/officeart/2005/8/layout/cycle5"/>
    <dgm:cxn modelId="{03CDFD7D-7F74-491B-B524-23AB93F1B2B8}" type="presParOf" srcId="{14DEA38E-47D8-4FFA-9FAC-DF6390888C3F}" destId="{CCD22598-AA68-4079-9B8F-AF380A4B42BC}" srcOrd="0" destOrd="0" presId="urn:microsoft.com/office/officeart/2005/8/layout/cycle5"/>
    <dgm:cxn modelId="{51043766-D920-48F0-9DE7-728BD1FA4D68}" type="presParOf" srcId="{14DEA38E-47D8-4FFA-9FAC-DF6390888C3F}" destId="{5E840314-2194-4A54-AB10-277645B560C5}" srcOrd="1" destOrd="0" presId="urn:microsoft.com/office/officeart/2005/8/layout/cycle5"/>
    <dgm:cxn modelId="{F5A3509B-6769-42F0-B07D-3FBDCDEFF8CF}" type="presParOf" srcId="{14DEA38E-47D8-4FFA-9FAC-DF6390888C3F}" destId="{142B5DDF-7C95-468A-9741-997B173328F5}" srcOrd="2" destOrd="0" presId="urn:microsoft.com/office/officeart/2005/8/layout/cycle5"/>
    <dgm:cxn modelId="{38BAEAD4-8BA4-4206-B0FC-7028907708A5}" type="presParOf" srcId="{14DEA38E-47D8-4FFA-9FAC-DF6390888C3F}" destId="{787FAB05-A510-42EA-B381-26D4144FBCCD}" srcOrd="3" destOrd="0" presId="urn:microsoft.com/office/officeart/2005/8/layout/cycle5"/>
    <dgm:cxn modelId="{C9E0C005-EB33-4F39-919B-4D752EDE21AF}" type="presParOf" srcId="{14DEA38E-47D8-4FFA-9FAC-DF6390888C3F}" destId="{ADA98466-BA04-407C-AFB0-A8EC091382A8}" srcOrd="4" destOrd="0" presId="urn:microsoft.com/office/officeart/2005/8/layout/cycle5"/>
    <dgm:cxn modelId="{6DF76138-DDDE-4BB4-80C8-F32D97F47036}" type="presParOf" srcId="{14DEA38E-47D8-4FFA-9FAC-DF6390888C3F}" destId="{1D7393EA-A264-4B77-AD84-339A4D335DB0}" srcOrd="5" destOrd="0" presId="urn:microsoft.com/office/officeart/2005/8/layout/cycle5"/>
    <dgm:cxn modelId="{A54BBC99-BA8C-4FCA-8312-8C16589A8D33}" type="presParOf" srcId="{14DEA38E-47D8-4FFA-9FAC-DF6390888C3F}" destId="{C4DAECA6-1C5B-494D-AA05-DFCDB027D825}" srcOrd="6" destOrd="0" presId="urn:microsoft.com/office/officeart/2005/8/layout/cycle5"/>
    <dgm:cxn modelId="{0C734633-E532-45A6-B5AB-6544B3400622}" type="presParOf" srcId="{14DEA38E-47D8-4FFA-9FAC-DF6390888C3F}" destId="{7EB0A697-4293-4E67-8A2B-0AD62CFD5213}" srcOrd="7" destOrd="0" presId="urn:microsoft.com/office/officeart/2005/8/layout/cycle5"/>
    <dgm:cxn modelId="{3778AE85-8979-4D53-A1E0-AA7CBEA3D69A}" type="presParOf" srcId="{14DEA38E-47D8-4FFA-9FAC-DF6390888C3F}" destId="{BD41A949-E0ED-4123-B864-0CB761858A9E}" srcOrd="8" destOrd="0" presId="urn:microsoft.com/office/officeart/2005/8/layout/cycle5"/>
    <dgm:cxn modelId="{5A85903B-ED46-4820-9EE0-1A4C637BF211}" type="presParOf" srcId="{14DEA38E-47D8-4FFA-9FAC-DF6390888C3F}" destId="{06B7D2DB-CB7A-4297-A68A-2D6A53769154}" srcOrd="9" destOrd="0" presId="urn:microsoft.com/office/officeart/2005/8/layout/cycle5"/>
    <dgm:cxn modelId="{AA29E4B2-494A-4A81-A65A-1C6E86452BEE}" type="presParOf" srcId="{14DEA38E-47D8-4FFA-9FAC-DF6390888C3F}" destId="{CAEE75B2-B1D3-4FBF-BC96-80FBA0F2F6D6}" srcOrd="10" destOrd="0" presId="urn:microsoft.com/office/officeart/2005/8/layout/cycle5"/>
    <dgm:cxn modelId="{8D924777-AEFF-40EB-8D2C-EB42976FC7AB}" type="presParOf" srcId="{14DEA38E-47D8-4FFA-9FAC-DF6390888C3F}" destId="{C815E3A2-52F4-4821-8955-DBF50D9E92C8}" srcOrd="11" destOrd="0" presId="urn:microsoft.com/office/officeart/2005/8/layout/cycle5"/>
    <dgm:cxn modelId="{D567B72F-6FE0-42A3-88EE-7BACEBC800AA}" type="presParOf" srcId="{14DEA38E-47D8-4FFA-9FAC-DF6390888C3F}" destId="{7AC6586C-4796-409A-ABB6-4BAF34601EDC}" srcOrd="12" destOrd="0" presId="urn:microsoft.com/office/officeart/2005/8/layout/cycle5"/>
    <dgm:cxn modelId="{62A4F3E5-205B-4DF7-86E7-EE2EF5A8B21C}" type="presParOf" srcId="{14DEA38E-47D8-4FFA-9FAC-DF6390888C3F}" destId="{7DEAC761-2D9B-4D5B-853F-E16C089B0AAD}" srcOrd="13" destOrd="0" presId="urn:microsoft.com/office/officeart/2005/8/layout/cycle5"/>
    <dgm:cxn modelId="{44DE936D-0A27-4B56-8103-6E7A65CE5716}" type="presParOf" srcId="{14DEA38E-47D8-4FFA-9FAC-DF6390888C3F}" destId="{6A95684F-6AD4-4BAE-8941-33B0B6022CD7}" srcOrd="14" destOrd="0" presId="urn:microsoft.com/office/officeart/2005/8/layout/cycle5"/>
    <dgm:cxn modelId="{02247C1A-94CB-4369-8019-ECD3BE801D7E}" type="presParOf" srcId="{14DEA38E-47D8-4FFA-9FAC-DF6390888C3F}" destId="{2CA500A1-48DD-4A4C-99DC-B6F97421624B}" srcOrd="15" destOrd="0" presId="urn:microsoft.com/office/officeart/2005/8/layout/cycle5"/>
    <dgm:cxn modelId="{EC5F473F-426B-4C4C-945F-6D5208CAA70D}" type="presParOf" srcId="{14DEA38E-47D8-4FFA-9FAC-DF6390888C3F}" destId="{865D7A3E-2144-45FA-B84C-08E5E60DC1B0}" srcOrd="16" destOrd="0" presId="urn:microsoft.com/office/officeart/2005/8/layout/cycle5"/>
    <dgm:cxn modelId="{849D53FC-B91C-4015-9CAD-DC881DDB93DD}" type="presParOf" srcId="{14DEA38E-47D8-4FFA-9FAC-DF6390888C3F}" destId="{EE51E3ED-CFB0-4C99-B735-39E8C2281C57}" srcOrd="17"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1A1DAE-A859-4560-A6A1-F925E790A52C}" type="doc">
      <dgm:prSet loTypeId="urn:microsoft.com/office/officeart/2008/layout/PictureStrips" loCatId="picture" qsTypeId="urn:microsoft.com/office/officeart/2005/8/quickstyle/simple2" qsCatId="simple" csTypeId="urn:microsoft.com/office/officeart/2005/8/colors/accent1_2" csCatId="accent1" phldr="1"/>
      <dgm:spPr/>
      <dgm:t>
        <a:bodyPr/>
        <a:lstStyle/>
        <a:p>
          <a:endParaRPr lang="es-ES"/>
        </a:p>
      </dgm:t>
    </dgm:pt>
    <dgm:pt modelId="{579F65D3-F7AF-4B0E-9213-6C56BB991F62}">
      <dgm:prSet phldrT="[Texto]" custT="1"/>
      <dgm:spPr>
        <a:solidFill>
          <a:srgbClr val="BDD3FF"/>
        </a:solidFill>
        <a:ln w="28575">
          <a:solidFill>
            <a:srgbClr val="002060"/>
          </a:solidFill>
        </a:ln>
        <a:effectLst>
          <a:outerShdw blurRad="50800" dist="38100" dir="8100000" algn="tr" rotWithShape="0">
            <a:prstClr val="black">
              <a:alpha val="40000"/>
            </a:prstClr>
          </a:outerShdw>
        </a:effectLst>
      </dgm:spPr>
      <dgm:t>
        <a:bodyPr/>
        <a:lstStyle/>
        <a:p>
          <a:r>
            <a:rPr lang="en" sz="1600" b="1" dirty="0"/>
            <a:t>God divides the sea and brings forth water from the rock </a:t>
          </a:r>
          <a:r>
            <a:rPr lang="en" sz="1600" b="1" dirty="0">
              <a:sym typeface="Wingdings" panose="05000000000000000000" pitchFamily="2" charset="2"/>
            </a:rPr>
            <a:t> the people ask for meat  God is angry (v. 13, 16-18, 21-22)</a:t>
          </a:r>
          <a:endParaRPr lang="es-ES" sz="1800" b="1" dirty="0"/>
        </a:p>
      </dgm:t>
    </dgm:pt>
    <dgm:pt modelId="{C3F5500D-CB82-4C24-9CAD-5191395BC42B}" type="parTrans" cxnId="{6B2266FC-B266-44C6-8F70-E0551A08A7E1}">
      <dgm:prSet/>
      <dgm:spPr/>
      <dgm:t>
        <a:bodyPr/>
        <a:lstStyle/>
        <a:p>
          <a:endParaRPr lang="es-ES" sz="1800" b="1"/>
        </a:p>
      </dgm:t>
    </dgm:pt>
    <dgm:pt modelId="{FB84DD37-FFBC-41A4-8D8F-A4D6E0FB7B9F}" type="sibTrans" cxnId="{6B2266FC-B266-44C6-8F70-E0551A08A7E1}">
      <dgm:prSet/>
      <dgm:spPr/>
      <dgm:t>
        <a:bodyPr/>
        <a:lstStyle/>
        <a:p>
          <a:endParaRPr lang="es-ES" sz="1800" b="1"/>
        </a:p>
      </dgm:t>
    </dgm:pt>
    <dgm:pt modelId="{377C2D0E-B3BA-4E51-BDD3-277473309554}">
      <dgm:prSet phldrT="[Texto]" custT="1"/>
      <dgm:spPr>
        <a:solidFill>
          <a:schemeClr val="accent4">
            <a:lumMod val="20000"/>
            <a:lumOff val="80000"/>
          </a:schemeClr>
        </a:solidFill>
        <a:ln w="28575" cap="flat" cmpd="sng" algn="ctr">
          <a:solidFill>
            <a:schemeClr val="accent4">
              <a:lumMod val="75000"/>
            </a:schemeClr>
          </a:solidFill>
          <a:prstDash val="solid"/>
          <a:miter lim="800000"/>
        </a:ln>
        <a:effectLst>
          <a:outerShdw blurRad="50800" dist="38100" dir="8100000" algn="tr" rotWithShape="0">
            <a:prstClr val="black">
              <a:alpha val="40000"/>
            </a:prstClr>
          </a:outerShdw>
        </a:effectLst>
      </dgm:spPr>
      <dgm:t>
        <a:bodyPr spcFirstLastPara="0" vert="horz" wrap="square" lIns="542352" tIns="68580" rIns="68580" bIns="68580" numCol="1" spcCol="1270" anchor="ctr" anchorCtr="0"/>
        <a:lstStyle/>
        <a:p>
          <a:r>
            <a:rPr lang="en" sz="1800" b="1" dirty="0"/>
            <a:t>If he killed them, they sought God </a:t>
          </a:r>
          <a:r>
            <a:rPr lang="en" sz="1800" b="1" dirty="0">
              <a:sym typeface="Wingdings" panose="05000000000000000000" pitchFamily="2" charset="2"/>
            </a:rPr>
            <a:t> but they rebelled again (v. 34, 38, 41)</a:t>
          </a:r>
          <a:endParaRPr lang="es-ES" sz="1800" b="1" dirty="0"/>
        </a:p>
      </dgm:t>
    </dgm:pt>
    <dgm:pt modelId="{1E896DFB-C8AE-43AC-8A73-13931FA238EB}" type="parTrans" cxnId="{69EC80DC-725A-429E-BBB4-BFD374393ED2}">
      <dgm:prSet/>
      <dgm:spPr/>
      <dgm:t>
        <a:bodyPr/>
        <a:lstStyle/>
        <a:p>
          <a:endParaRPr lang="es-ES" sz="1800" b="1"/>
        </a:p>
      </dgm:t>
    </dgm:pt>
    <dgm:pt modelId="{B455C0E2-4655-4DBD-ACFE-EBE89C153A76}" type="sibTrans" cxnId="{69EC80DC-725A-429E-BBB4-BFD374393ED2}">
      <dgm:prSet/>
      <dgm:spPr/>
      <dgm:t>
        <a:bodyPr/>
        <a:lstStyle/>
        <a:p>
          <a:endParaRPr lang="es-ES" sz="1800" b="1"/>
        </a:p>
      </dgm:t>
    </dgm:pt>
    <dgm:pt modelId="{A02CC158-75D4-48E2-99DD-A0E0D82862C2}">
      <dgm:prSet phldrT="[Texto]" custT="1"/>
      <dgm:spPr>
        <a:solidFill>
          <a:srgbClr val="FFD9FF"/>
        </a:solidFill>
        <a:ln w="28575" cap="flat" cmpd="sng" algn="ctr">
          <a:solidFill>
            <a:srgbClr val="990099">
              <a:lumMod val="75000"/>
            </a:srgbClr>
          </a:solidFill>
          <a:prstDash val="solid"/>
          <a:miter lim="800000"/>
        </a:ln>
        <a:effectLst>
          <a:outerShdw blurRad="50800" dist="38100" dir="8100000" algn="tr" rotWithShape="0">
            <a:prstClr val="black">
              <a:alpha val="40000"/>
            </a:prstClr>
          </a:outerShdw>
        </a:effectLst>
      </dgm:spPr>
      <dgm:t>
        <a:bodyPr spcFirstLastPara="0" vert="horz" wrap="square" lIns="542352" tIns="68580" rIns="68580" bIns="68580" numCol="1" spcCol="1270" anchor="ctr" anchorCtr="0"/>
        <a:lstStyle/>
        <a:p>
          <a:r>
            <a:rPr lang="en" sz="1800" b="1" kern="1200" dirty="0"/>
            <a:t>God gave them Canaan </a:t>
          </a:r>
          <a:r>
            <a:rPr lang="en" sz="1800" b="1" kern="1200" dirty="0">
              <a:sym typeface="Wingdings" panose="05000000000000000000" pitchFamily="2" charset="2"/>
            </a:rPr>
            <a:t> the people made idols  God is </a:t>
          </a:r>
          <a:r>
            <a:rPr lang="en" sz="1800" b="1" kern="1200" dirty="0">
              <a:solidFill>
                <a:prstClr val="black">
                  <a:hueOff val="0"/>
                  <a:satOff val="0"/>
                  <a:lumOff val="0"/>
                  <a:alphaOff val="0"/>
                </a:prstClr>
              </a:solidFill>
              <a:latin typeface="Aptos" panose="02110004020202020204"/>
              <a:ea typeface="+mn-ea"/>
              <a:cs typeface="+mn-cs"/>
              <a:sym typeface="Wingdings" panose="05000000000000000000" pitchFamily="2" charset="2"/>
            </a:rPr>
            <a:t>angry                                            </a:t>
          </a:r>
          <a:r>
            <a:rPr lang="en" sz="1800" b="1" kern="1200" dirty="0">
              <a:sym typeface="Wingdings" panose="05000000000000000000" pitchFamily="2" charset="2"/>
            </a:rPr>
            <a:t>(v. 54-55, 58-59)</a:t>
          </a:r>
          <a:endParaRPr lang="es-ES" sz="1800" b="1" kern="1200" dirty="0"/>
        </a:p>
      </dgm:t>
    </dgm:pt>
    <dgm:pt modelId="{738D2547-4CC8-4539-822C-2A64B9A361C5}" type="parTrans" cxnId="{C2FB642C-2377-4E06-B4E0-E9CE8CE02B44}">
      <dgm:prSet/>
      <dgm:spPr/>
      <dgm:t>
        <a:bodyPr/>
        <a:lstStyle/>
        <a:p>
          <a:endParaRPr lang="es-ES" sz="1800" b="1"/>
        </a:p>
      </dgm:t>
    </dgm:pt>
    <dgm:pt modelId="{2EA04FD9-57E7-40CF-AB35-D3AA22D8C533}" type="sibTrans" cxnId="{C2FB642C-2377-4E06-B4E0-E9CE8CE02B44}">
      <dgm:prSet/>
      <dgm:spPr/>
      <dgm:t>
        <a:bodyPr/>
        <a:lstStyle/>
        <a:p>
          <a:endParaRPr lang="es-ES" sz="1800" b="1"/>
        </a:p>
      </dgm:t>
    </dgm:pt>
    <dgm:pt modelId="{BDDA377E-0460-41E2-8BB7-86041AE8006A}">
      <dgm:prSet phldrT="[Texto]" custT="1"/>
      <dgm:spPr>
        <a:solidFill>
          <a:schemeClr val="accent6">
            <a:lumMod val="20000"/>
            <a:lumOff val="80000"/>
          </a:schemeClr>
        </a:solidFill>
        <a:ln w="28575" cap="flat" cmpd="sng" algn="ctr">
          <a:solidFill>
            <a:schemeClr val="accent6">
              <a:lumMod val="75000"/>
            </a:schemeClr>
          </a:solidFill>
          <a:prstDash val="solid"/>
          <a:miter lim="800000"/>
        </a:ln>
        <a:effectLst>
          <a:outerShdw blurRad="50800" dist="38100" dir="8100000" algn="tr" rotWithShape="0">
            <a:prstClr val="black">
              <a:alpha val="40000"/>
            </a:prstClr>
          </a:outerShdw>
        </a:effectLst>
      </dgm:spPr>
      <dgm:t>
        <a:bodyPr spcFirstLastPara="0" vert="horz" wrap="square" lIns="542352" tIns="68580" rIns="68580" bIns="68580" numCol="1" spcCol="1270" anchor="ctr" anchorCtr="0"/>
        <a:lstStyle/>
        <a:p>
          <a:r>
            <a:rPr lang="en" sz="1800" b="1" kern="1200" dirty="0"/>
            <a:t>Shiloh was destroyed </a:t>
          </a:r>
          <a:r>
            <a:rPr lang="en" sz="1800" b="1" kern="1200" dirty="0">
              <a:sym typeface="Wingdings" panose="05000000000000000000" pitchFamily="2" charset="2"/>
            </a:rPr>
            <a:t> the people cried out  God freed and sent </a:t>
          </a:r>
          <a:r>
            <a:rPr lang="en" sz="1800" b="1" kern="1200" dirty="0">
              <a:solidFill>
                <a:prstClr val="black">
                  <a:hueOff val="0"/>
                  <a:satOff val="0"/>
                  <a:lumOff val="0"/>
                  <a:alphaOff val="0"/>
                </a:prstClr>
              </a:solidFill>
              <a:latin typeface="Aptos" panose="02110004020202020204"/>
              <a:ea typeface="+mn-ea"/>
              <a:cs typeface="+mn-cs"/>
              <a:sym typeface="Wingdings" panose="05000000000000000000" pitchFamily="2" charset="2"/>
            </a:rPr>
            <a:t>David </a:t>
          </a:r>
          <a:br>
            <a:rPr lang="es-ES" sz="1800" b="1" kern="1200" dirty="0">
              <a:solidFill>
                <a:prstClr val="black">
                  <a:hueOff val="0"/>
                  <a:satOff val="0"/>
                  <a:lumOff val="0"/>
                  <a:alphaOff val="0"/>
                </a:prstClr>
              </a:solidFill>
              <a:latin typeface="Aptos" panose="02110004020202020204"/>
              <a:ea typeface="+mn-ea"/>
              <a:cs typeface="+mn-cs"/>
              <a:sym typeface="Wingdings" panose="05000000000000000000" pitchFamily="2" charset="2"/>
            </a:rPr>
          </a:br>
          <a:r>
            <a:rPr lang="en" sz="1800" b="1" kern="1200" dirty="0">
              <a:sym typeface="Wingdings" panose="05000000000000000000" pitchFamily="2" charset="2"/>
            </a:rPr>
            <a:t>(v. 60-61, 65-66, 70-72)</a:t>
          </a:r>
          <a:endParaRPr lang="es-ES" sz="1800" b="1" kern="1200" dirty="0"/>
        </a:p>
      </dgm:t>
    </dgm:pt>
    <dgm:pt modelId="{BBC1454C-E39A-4C90-8B66-5255B4746F20}" type="parTrans" cxnId="{3DE47C7D-27CC-4007-AD3E-906CD8DA6D2B}">
      <dgm:prSet/>
      <dgm:spPr/>
      <dgm:t>
        <a:bodyPr/>
        <a:lstStyle/>
        <a:p>
          <a:endParaRPr lang="es-ES"/>
        </a:p>
      </dgm:t>
    </dgm:pt>
    <dgm:pt modelId="{69ADBF6D-541F-4153-92C1-B07302DBC37A}" type="sibTrans" cxnId="{3DE47C7D-27CC-4007-AD3E-906CD8DA6D2B}">
      <dgm:prSet/>
      <dgm:spPr/>
      <dgm:t>
        <a:bodyPr/>
        <a:lstStyle/>
        <a:p>
          <a:endParaRPr lang="es-ES"/>
        </a:p>
      </dgm:t>
    </dgm:pt>
    <dgm:pt modelId="{3C62C612-AFD1-4B36-9CFC-8A36A0EC16A8}" type="pres">
      <dgm:prSet presAssocID="{061A1DAE-A859-4560-A6A1-F925E790A52C}" presName="Name0" presStyleCnt="0">
        <dgm:presLayoutVars>
          <dgm:dir/>
          <dgm:resizeHandles val="exact"/>
        </dgm:presLayoutVars>
      </dgm:prSet>
      <dgm:spPr/>
    </dgm:pt>
    <dgm:pt modelId="{5ADD2CFE-3356-4E8B-BE1D-B03A87FFD937}" type="pres">
      <dgm:prSet presAssocID="{579F65D3-F7AF-4B0E-9213-6C56BB991F62}" presName="composite" presStyleCnt="0"/>
      <dgm:spPr/>
    </dgm:pt>
    <dgm:pt modelId="{551DF053-0EE5-42D5-B271-732C34DC6B08}" type="pres">
      <dgm:prSet presAssocID="{579F65D3-F7AF-4B0E-9213-6C56BB991F62}" presName="rect1" presStyleLbl="trAlignAcc1" presStyleIdx="0" presStyleCnt="4" custScaleX="179804" custLinFactNeighborX="15984">
        <dgm:presLayoutVars>
          <dgm:bulletEnabled val="1"/>
        </dgm:presLayoutVars>
      </dgm:prSet>
      <dgm:spPr/>
    </dgm:pt>
    <dgm:pt modelId="{5AD6E9AA-4A42-43C9-9460-C1A6D9E079A9}" type="pres">
      <dgm:prSet presAssocID="{579F65D3-F7AF-4B0E-9213-6C56BB991F62}" presName="rect2" presStyleLbl="fgImgPlace1" presStyleIdx="0" presStyleCnt="4" custScaleX="244089" custLinFactX="-100000" custLinFactNeighborX="-110540"/>
      <dgm:spPr>
        <a:blipFill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effectLst>
          <a:outerShdw blurRad="50800" dist="38100" dir="8100000" algn="tr" rotWithShape="0">
            <a:prstClr val="black">
              <a:alpha val="40000"/>
            </a:prstClr>
          </a:outerShdw>
        </a:effectLst>
      </dgm:spPr>
    </dgm:pt>
    <dgm:pt modelId="{7E923890-1C01-4272-BDB3-38038ABD7BA0}" type="pres">
      <dgm:prSet presAssocID="{FB84DD37-FFBC-41A4-8D8F-A4D6E0FB7B9F}" presName="sibTrans" presStyleCnt="0"/>
      <dgm:spPr/>
    </dgm:pt>
    <dgm:pt modelId="{D204472A-A0C7-4C97-B135-8B4AC3DA9828}" type="pres">
      <dgm:prSet presAssocID="{377C2D0E-B3BA-4E51-BDD3-277473309554}" presName="composite" presStyleCnt="0"/>
      <dgm:spPr/>
    </dgm:pt>
    <dgm:pt modelId="{837AB5D2-160A-4E49-BF1E-D184DDB2A064}" type="pres">
      <dgm:prSet presAssocID="{377C2D0E-B3BA-4E51-BDD3-277473309554}" presName="rect1" presStyleLbl="trAlignAcc1" presStyleIdx="1" presStyleCnt="4" custScaleX="179804" custLinFactNeighborX="15984">
        <dgm:presLayoutVars>
          <dgm:bulletEnabled val="1"/>
        </dgm:presLayoutVars>
      </dgm:prSet>
      <dgm:spPr>
        <a:xfrm>
          <a:off x="992079" y="1282301"/>
          <a:ext cx="4607106" cy="800716"/>
        </a:xfrm>
        <a:prstGeom prst="rect">
          <a:avLst/>
        </a:prstGeom>
      </dgm:spPr>
    </dgm:pt>
    <dgm:pt modelId="{EAD5A7C3-C5CF-4372-8505-C36F2CD36B17}" type="pres">
      <dgm:prSet presAssocID="{377C2D0E-B3BA-4E51-BDD3-277473309554}" presName="rect2" presStyleLbl="fgImgPlace1" presStyleIdx="1" presStyleCnt="4" custScaleX="244089" custLinFactX="-100000" custLinFactNeighborX="-110540"/>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effectLst>
          <a:outerShdw blurRad="50800" dist="38100" dir="8100000" algn="tr" rotWithShape="0">
            <a:prstClr val="black">
              <a:alpha val="40000"/>
            </a:prstClr>
          </a:outerShdw>
        </a:effectLst>
      </dgm:spPr>
    </dgm:pt>
    <dgm:pt modelId="{7CBC77A7-3039-4004-B214-83ADB1EB6173}" type="pres">
      <dgm:prSet presAssocID="{B455C0E2-4655-4DBD-ACFE-EBE89C153A76}" presName="sibTrans" presStyleCnt="0"/>
      <dgm:spPr/>
    </dgm:pt>
    <dgm:pt modelId="{57514370-0250-426B-9167-BE47EE97FB96}" type="pres">
      <dgm:prSet presAssocID="{A02CC158-75D4-48E2-99DD-A0E0D82862C2}" presName="composite" presStyleCnt="0"/>
      <dgm:spPr/>
    </dgm:pt>
    <dgm:pt modelId="{5AE46151-7CFE-4398-BC1A-3AA6D75BEA43}" type="pres">
      <dgm:prSet presAssocID="{A02CC158-75D4-48E2-99DD-A0E0D82862C2}" presName="rect1" presStyleLbl="trAlignAcc1" presStyleIdx="2" presStyleCnt="4" custScaleX="179804" custLinFactNeighborX="15984">
        <dgm:presLayoutVars>
          <dgm:bulletEnabled val="1"/>
        </dgm:presLayoutVars>
      </dgm:prSet>
      <dgm:spPr>
        <a:xfrm>
          <a:off x="992079" y="2290315"/>
          <a:ext cx="4607106" cy="800716"/>
        </a:xfrm>
        <a:prstGeom prst="rect">
          <a:avLst/>
        </a:prstGeom>
      </dgm:spPr>
    </dgm:pt>
    <dgm:pt modelId="{9CEFCD3F-5283-4054-B041-A4C454A370BE}" type="pres">
      <dgm:prSet presAssocID="{A02CC158-75D4-48E2-99DD-A0E0D82862C2}" presName="rect2" presStyleLbl="fgImgPlace1" presStyleIdx="2" presStyleCnt="4" custScaleX="244089" custLinFactX="-100000" custLinFactNeighborX="-110540"/>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effectLst>
          <a:outerShdw blurRad="50800" dist="38100" dir="8100000" algn="tr" rotWithShape="0">
            <a:prstClr val="black">
              <a:alpha val="40000"/>
            </a:prstClr>
          </a:outerShdw>
        </a:effectLst>
      </dgm:spPr>
    </dgm:pt>
    <dgm:pt modelId="{0B4912C2-6E1B-462B-A2C8-66DC676FC911}" type="pres">
      <dgm:prSet presAssocID="{2EA04FD9-57E7-40CF-AB35-D3AA22D8C533}" presName="sibTrans" presStyleCnt="0"/>
      <dgm:spPr/>
    </dgm:pt>
    <dgm:pt modelId="{6AC2431F-7927-458A-BC13-3CF404D401E9}" type="pres">
      <dgm:prSet presAssocID="{BDDA377E-0460-41E2-8BB7-86041AE8006A}" presName="composite" presStyleCnt="0"/>
      <dgm:spPr/>
    </dgm:pt>
    <dgm:pt modelId="{CA2B8253-DB5B-4AC6-8BF6-E0B94B67F927}" type="pres">
      <dgm:prSet presAssocID="{BDDA377E-0460-41E2-8BB7-86041AE8006A}" presName="rect1" presStyleLbl="trAlignAcc1" presStyleIdx="3" presStyleCnt="4" custScaleX="179804" custLinFactNeighborX="15984">
        <dgm:presLayoutVars>
          <dgm:bulletEnabled val="1"/>
        </dgm:presLayoutVars>
      </dgm:prSet>
      <dgm:spPr>
        <a:xfrm>
          <a:off x="992079" y="3298328"/>
          <a:ext cx="4607106" cy="800716"/>
        </a:xfrm>
        <a:prstGeom prst="rect">
          <a:avLst/>
        </a:prstGeom>
      </dgm:spPr>
    </dgm:pt>
    <dgm:pt modelId="{2C6F3F7B-CAE8-4DA8-AE86-10B31632B489}" type="pres">
      <dgm:prSet presAssocID="{BDDA377E-0460-41E2-8BB7-86041AE8006A}" presName="rect2" presStyleLbl="fgImgPlace1" presStyleIdx="3" presStyleCnt="4" custScaleX="244089" custLinFactX="-100000" custLinFactNeighborX="-110540"/>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effectLst>
          <a:outerShdw blurRad="50800" dist="38100" dir="8100000" algn="tr" rotWithShape="0">
            <a:prstClr val="black">
              <a:alpha val="40000"/>
            </a:prstClr>
          </a:outerShdw>
        </a:effectLst>
      </dgm:spPr>
    </dgm:pt>
  </dgm:ptLst>
  <dgm:cxnLst>
    <dgm:cxn modelId="{CEFE1C15-6A66-40A0-8CB8-E813CFD339CE}" type="presOf" srcId="{377C2D0E-B3BA-4E51-BDD3-277473309554}" destId="{837AB5D2-160A-4E49-BF1E-D184DDB2A064}" srcOrd="0" destOrd="0" presId="urn:microsoft.com/office/officeart/2008/layout/PictureStrips"/>
    <dgm:cxn modelId="{C2FB642C-2377-4E06-B4E0-E9CE8CE02B44}" srcId="{061A1DAE-A859-4560-A6A1-F925E790A52C}" destId="{A02CC158-75D4-48E2-99DD-A0E0D82862C2}" srcOrd="2" destOrd="0" parTransId="{738D2547-4CC8-4539-822C-2A64B9A361C5}" sibTransId="{2EA04FD9-57E7-40CF-AB35-D3AA22D8C533}"/>
    <dgm:cxn modelId="{AF477360-9AC4-41E6-A84A-FDE35335A1FC}" type="presOf" srcId="{BDDA377E-0460-41E2-8BB7-86041AE8006A}" destId="{CA2B8253-DB5B-4AC6-8BF6-E0B94B67F927}" srcOrd="0" destOrd="0" presId="urn:microsoft.com/office/officeart/2008/layout/PictureStrips"/>
    <dgm:cxn modelId="{7FB5FD46-0D0C-4409-8E2B-5D943D5E88B8}" type="presOf" srcId="{579F65D3-F7AF-4B0E-9213-6C56BB991F62}" destId="{551DF053-0EE5-42D5-B271-732C34DC6B08}" srcOrd="0" destOrd="0" presId="urn:microsoft.com/office/officeart/2008/layout/PictureStrips"/>
    <dgm:cxn modelId="{3DE47C7D-27CC-4007-AD3E-906CD8DA6D2B}" srcId="{061A1DAE-A859-4560-A6A1-F925E790A52C}" destId="{BDDA377E-0460-41E2-8BB7-86041AE8006A}" srcOrd="3" destOrd="0" parTransId="{BBC1454C-E39A-4C90-8B66-5255B4746F20}" sibTransId="{69ADBF6D-541F-4153-92C1-B07302DBC37A}"/>
    <dgm:cxn modelId="{613235B0-3C04-4C93-AED0-084A2673FEAD}" type="presOf" srcId="{061A1DAE-A859-4560-A6A1-F925E790A52C}" destId="{3C62C612-AFD1-4B36-9CFC-8A36A0EC16A8}" srcOrd="0" destOrd="0" presId="urn:microsoft.com/office/officeart/2008/layout/PictureStrips"/>
    <dgm:cxn modelId="{69EC80DC-725A-429E-BBB4-BFD374393ED2}" srcId="{061A1DAE-A859-4560-A6A1-F925E790A52C}" destId="{377C2D0E-B3BA-4E51-BDD3-277473309554}" srcOrd="1" destOrd="0" parTransId="{1E896DFB-C8AE-43AC-8A73-13931FA238EB}" sibTransId="{B455C0E2-4655-4DBD-ACFE-EBE89C153A76}"/>
    <dgm:cxn modelId="{EDC93EE9-C76E-417C-9722-A582FE58771E}" type="presOf" srcId="{A02CC158-75D4-48E2-99DD-A0E0D82862C2}" destId="{5AE46151-7CFE-4398-BC1A-3AA6D75BEA43}" srcOrd="0" destOrd="0" presId="urn:microsoft.com/office/officeart/2008/layout/PictureStrips"/>
    <dgm:cxn modelId="{6B2266FC-B266-44C6-8F70-E0551A08A7E1}" srcId="{061A1DAE-A859-4560-A6A1-F925E790A52C}" destId="{579F65D3-F7AF-4B0E-9213-6C56BB991F62}" srcOrd="0" destOrd="0" parTransId="{C3F5500D-CB82-4C24-9CAD-5191395BC42B}" sibTransId="{FB84DD37-FFBC-41A4-8D8F-A4D6E0FB7B9F}"/>
    <dgm:cxn modelId="{0B5BC9C4-FFC2-4249-B4FD-B3EA68E2CF65}" type="presParOf" srcId="{3C62C612-AFD1-4B36-9CFC-8A36A0EC16A8}" destId="{5ADD2CFE-3356-4E8B-BE1D-B03A87FFD937}" srcOrd="0" destOrd="0" presId="urn:microsoft.com/office/officeart/2008/layout/PictureStrips"/>
    <dgm:cxn modelId="{47695845-40EA-44CC-AF5E-0CAEB1242D2C}" type="presParOf" srcId="{5ADD2CFE-3356-4E8B-BE1D-B03A87FFD937}" destId="{551DF053-0EE5-42D5-B271-732C34DC6B08}" srcOrd="0" destOrd="0" presId="urn:microsoft.com/office/officeart/2008/layout/PictureStrips"/>
    <dgm:cxn modelId="{667C2307-7F85-47BB-9B1E-5EEA3A99C9DF}" type="presParOf" srcId="{5ADD2CFE-3356-4E8B-BE1D-B03A87FFD937}" destId="{5AD6E9AA-4A42-43C9-9460-C1A6D9E079A9}" srcOrd="1" destOrd="0" presId="urn:microsoft.com/office/officeart/2008/layout/PictureStrips"/>
    <dgm:cxn modelId="{75126948-4FD2-45AF-A72F-08B6E32FA457}" type="presParOf" srcId="{3C62C612-AFD1-4B36-9CFC-8A36A0EC16A8}" destId="{7E923890-1C01-4272-BDB3-38038ABD7BA0}" srcOrd="1" destOrd="0" presId="urn:microsoft.com/office/officeart/2008/layout/PictureStrips"/>
    <dgm:cxn modelId="{60C1454C-E6AD-4E85-AEB1-1F1A2052514E}" type="presParOf" srcId="{3C62C612-AFD1-4B36-9CFC-8A36A0EC16A8}" destId="{D204472A-A0C7-4C97-B135-8B4AC3DA9828}" srcOrd="2" destOrd="0" presId="urn:microsoft.com/office/officeart/2008/layout/PictureStrips"/>
    <dgm:cxn modelId="{8CD484DA-B7E0-4AC1-946D-AD4B64B21912}" type="presParOf" srcId="{D204472A-A0C7-4C97-B135-8B4AC3DA9828}" destId="{837AB5D2-160A-4E49-BF1E-D184DDB2A064}" srcOrd="0" destOrd="0" presId="urn:microsoft.com/office/officeart/2008/layout/PictureStrips"/>
    <dgm:cxn modelId="{381376C8-E296-4B78-9B0A-1AE07D9A1073}" type="presParOf" srcId="{D204472A-A0C7-4C97-B135-8B4AC3DA9828}" destId="{EAD5A7C3-C5CF-4372-8505-C36F2CD36B17}" srcOrd="1" destOrd="0" presId="urn:microsoft.com/office/officeart/2008/layout/PictureStrips"/>
    <dgm:cxn modelId="{130AF843-AAF2-4861-997C-BC7634821716}" type="presParOf" srcId="{3C62C612-AFD1-4B36-9CFC-8A36A0EC16A8}" destId="{7CBC77A7-3039-4004-B214-83ADB1EB6173}" srcOrd="3" destOrd="0" presId="urn:microsoft.com/office/officeart/2008/layout/PictureStrips"/>
    <dgm:cxn modelId="{03C9DA2C-2C09-4095-A72A-E84BD3B45ADA}" type="presParOf" srcId="{3C62C612-AFD1-4B36-9CFC-8A36A0EC16A8}" destId="{57514370-0250-426B-9167-BE47EE97FB96}" srcOrd="4" destOrd="0" presId="urn:microsoft.com/office/officeart/2008/layout/PictureStrips"/>
    <dgm:cxn modelId="{66445D24-80A9-4560-B17E-38E8EA5ACD5F}" type="presParOf" srcId="{57514370-0250-426B-9167-BE47EE97FB96}" destId="{5AE46151-7CFE-4398-BC1A-3AA6D75BEA43}" srcOrd="0" destOrd="0" presId="urn:microsoft.com/office/officeart/2008/layout/PictureStrips"/>
    <dgm:cxn modelId="{F7FEE8E6-4B39-4B81-B953-5CA3F0B9A6D5}" type="presParOf" srcId="{57514370-0250-426B-9167-BE47EE97FB96}" destId="{9CEFCD3F-5283-4054-B041-A4C454A370BE}" srcOrd="1" destOrd="0" presId="urn:microsoft.com/office/officeart/2008/layout/PictureStrips"/>
    <dgm:cxn modelId="{C621BC12-B972-49D8-A0C7-C2691F410BBF}" type="presParOf" srcId="{3C62C612-AFD1-4B36-9CFC-8A36A0EC16A8}" destId="{0B4912C2-6E1B-462B-A2C8-66DC676FC911}" srcOrd="5" destOrd="0" presId="urn:microsoft.com/office/officeart/2008/layout/PictureStrips"/>
    <dgm:cxn modelId="{476BEF67-BFC8-4670-863C-0361E8D10F67}" type="presParOf" srcId="{3C62C612-AFD1-4B36-9CFC-8A36A0EC16A8}" destId="{6AC2431F-7927-458A-BC13-3CF404D401E9}" srcOrd="6" destOrd="0" presId="urn:microsoft.com/office/officeart/2008/layout/PictureStrips"/>
    <dgm:cxn modelId="{865E392C-B919-4AF7-8E6A-BD5562E2B3B9}" type="presParOf" srcId="{6AC2431F-7927-458A-BC13-3CF404D401E9}" destId="{CA2B8253-DB5B-4AC6-8BF6-E0B94B67F927}" srcOrd="0" destOrd="0" presId="urn:microsoft.com/office/officeart/2008/layout/PictureStrips"/>
    <dgm:cxn modelId="{ABFA56D8-1E57-4B3C-91EC-BED955495941}" type="presParOf" srcId="{6AC2431F-7927-458A-BC13-3CF404D401E9}" destId="{2C6F3F7B-CAE8-4DA8-AE86-10B31632B489}" srcOrd="1" destOrd="0" presId="urn:microsoft.com/office/officeart/2008/layout/PictureStrip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7DFADA-9323-422C-BBFD-A4C47AAEA2D6}">
      <dsp:nvSpPr>
        <dsp:cNvPr id="0" name=""/>
        <dsp:cNvSpPr/>
      </dsp:nvSpPr>
      <dsp:spPr>
        <a:xfrm>
          <a:off x="1102386" y="1804184"/>
          <a:ext cx="2710358" cy="2710358"/>
        </a:xfrm>
        <a:prstGeom prst="pentagon">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0800" dist="38100" dir="8100000" algn="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s-ES" sz="2000" b="1" kern="1200" dirty="0">
            <a:solidFill>
              <a:schemeClr val="bg1"/>
            </a:solidFill>
            <a:effectLst>
              <a:outerShdw blurRad="38100" dist="38100" dir="2700000" algn="tl">
                <a:srgbClr val="000000">
                  <a:alpha val="43137"/>
                </a:srgbClr>
              </a:outerShdw>
            </a:effectLst>
          </a:endParaRPr>
        </a:p>
      </dsp:txBody>
      <dsp:txXfrm>
        <a:off x="1620020" y="2444011"/>
        <a:ext cx="1675090" cy="2070524"/>
      </dsp:txXfrm>
    </dsp:sp>
    <dsp:sp modelId="{30612551-EFB5-4908-942E-7FF6CD02FF18}">
      <dsp:nvSpPr>
        <dsp:cNvPr id="0" name=""/>
        <dsp:cNvSpPr/>
      </dsp:nvSpPr>
      <dsp:spPr>
        <a:xfrm>
          <a:off x="1494034" y="650448"/>
          <a:ext cx="1946118" cy="1355179"/>
        </a:xfrm>
        <a:prstGeom prst="roundRect">
          <a:avLst/>
        </a:prstGeom>
        <a:solidFill>
          <a:schemeClr val="accent4">
            <a:lumMod val="75000"/>
          </a:schemeClr>
        </a:solidFill>
        <a:ln>
          <a:noFill/>
        </a:ln>
        <a:effectLst>
          <a:outerShdw blurRad="50800" dist="38100" dir="8100000" algn="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rgbClr val="FFFF00"/>
              </a:solidFill>
              <a:effectLst>
                <a:outerShdw blurRad="38100" dist="38100" dir="2700000" algn="tl">
                  <a:srgbClr val="000000">
                    <a:alpha val="43137"/>
                  </a:srgbClr>
                </a:outerShdw>
              </a:effectLst>
            </a:rPr>
            <a:t>1</a:t>
          </a:r>
          <a:r>
            <a:rPr lang="en" sz="2000" b="1" kern="1200" dirty="0">
              <a:solidFill>
                <a:schemeClr val="bg1"/>
              </a:solidFill>
              <a:effectLst>
                <a:outerShdw blurRad="38100" dist="38100" dir="2700000" algn="tl">
                  <a:srgbClr val="000000">
                    <a:alpha val="43137"/>
                  </a:srgbClr>
                </a:outerShdw>
              </a:effectLst>
            </a:rPr>
            <a:t> </a:t>
          </a:r>
          <a:br>
            <a:rPr lang="es-ES" sz="2000" b="1" kern="1200" dirty="0">
              <a:solidFill>
                <a:schemeClr val="bg1"/>
              </a:solidFill>
              <a:effectLst>
                <a:outerShdw blurRad="38100" dist="38100" dir="2700000" algn="tl">
                  <a:srgbClr val="000000">
                    <a:alpha val="43137"/>
                  </a:srgbClr>
                </a:outerShdw>
              </a:effectLst>
            </a:rPr>
          </a:br>
          <a:r>
            <a:rPr lang="es-ES" sz="2000" b="1" kern="1200" dirty="0">
              <a:solidFill>
                <a:schemeClr val="bg1"/>
              </a:solidFill>
              <a:effectLst>
                <a:outerShdw blurRad="38100" dist="38100" dir="2700000" algn="tl">
                  <a:srgbClr val="000000">
                    <a:alpha val="43137"/>
                  </a:srgbClr>
                </a:outerShdw>
              </a:effectLst>
            </a:rPr>
            <a:t>THE </a:t>
          </a:r>
          <a:r>
            <a:rPr lang="en" sz="2000" b="1" kern="1200" dirty="0">
              <a:solidFill>
                <a:schemeClr val="bg1"/>
              </a:solidFill>
              <a:effectLst>
                <a:outerShdw blurRad="38100" dist="38100" dir="2700000" algn="tl">
                  <a:srgbClr val="000000">
                    <a:alpha val="43137"/>
                  </a:srgbClr>
                </a:outerShdw>
              </a:effectLst>
            </a:rPr>
            <a:t>CYCLICAL ANGER</a:t>
          </a:r>
        </a:p>
      </dsp:txBody>
      <dsp:txXfrm>
        <a:off x="1560188" y="716602"/>
        <a:ext cx="1813810" cy="1222871"/>
      </dsp:txXfrm>
    </dsp:sp>
    <dsp:sp modelId="{6BD8CFA5-3847-4FAF-B653-12115C837CAE}">
      <dsp:nvSpPr>
        <dsp:cNvPr id="0" name=""/>
        <dsp:cNvSpPr/>
      </dsp:nvSpPr>
      <dsp:spPr>
        <a:xfrm>
          <a:off x="3142340" y="2211715"/>
          <a:ext cx="1946118" cy="1355179"/>
        </a:xfrm>
        <a:prstGeom prst="roundRect">
          <a:avLst/>
        </a:prstGeom>
        <a:solidFill>
          <a:schemeClr val="accent6">
            <a:lumMod val="75000"/>
          </a:schemeClr>
        </a:solidFill>
        <a:ln>
          <a:noFill/>
        </a:ln>
        <a:effectLst>
          <a:outerShdw blurRad="50800" dist="38100" dir="8100000" algn="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rgbClr val="FFFF00"/>
              </a:solidFill>
              <a:effectLst>
                <a:outerShdw blurRad="38100" dist="38100" dir="2700000" algn="tl">
                  <a:srgbClr val="000000">
                    <a:alpha val="43137"/>
                  </a:srgbClr>
                </a:outerShdw>
              </a:effectLst>
            </a:rPr>
            <a:t>2</a:t>
          </a:r>
          <a:r>
            <a:rPr lang="en" sz="2000" b="1" kern="1200" dirty="0">
              <a:solidFill>
                <a:schemeClr val="bg1"/>
              </a:solidFill>
              <a:effectLst>
                <a:outerShdw blurRad="38100" dist="38100" dir="2700000" algn="tl">
                  <a:srgbClr val="000000">
                    <a:alpha val="43137"/>
                  </a:srgbClr>
                </a:outerShdw>
              </a:effectLst>
            </a:rPr>
            <a:t> </a:t>
          </a:r>
          <a:br>
            <a:rPr lang="es-ES" sz="2000" b="1" kern="1200" dirty="0">
              <a:solidFill>
                <a:schemeClr val="bg1"/>
              </a:solidFill>
              <a:effectLst>
                <a:outerShdw blurRad="38100" dist="38100" dir="2700000" algn="tl">
                  <a:srgbClr val="000000">
                    <a:alpha val="43137"/>
                  </a:srgbClr>
                </a:outerShdw>
              </a:effectLst>
            </a:rPr>
          </a:br>
          <a:r>
            <a:rPr lang="es-ES" sz="2000" b="1" kern="1200" dirty="0">
              <a:solidFill>
                <a:schemeClr val="bg1"/>
              </a:solidFill>
              <a:effectLst>
                <a:outerShdw blurRad="38100" dist="38100" dir="2700000" algn="tl">
                  <a:srgbClr val="000000">
                    <a:alpha val="43137"/>
                  </a:srgbClr>
                </a:outerShdw>
              </a:effectLst>
            </a:rPr>
            <a:t>THE </a:t>
          </a:r>
          <a:r>
            <a:rPr lang="en" sz="2000" b="1" kern="1200" dirty="0">
              <a:solidFill>
                <a:schemeClr val="bg1"/>
              </a:solidFill>
              <a:effectLst>
                <a:outerShdw blurRad="38100" dist="38100" dir="2700000" algn="tl">
                  <a:srgbClr val="000000">
                    <a:alpha val="43137"/>
                  </a:srgbClr>
                </a:outerShdw>
              </a:effectLst>
            </a:rPr>
            <a:t>SLOW ANGER</a:t>
          </a:r>
        </a:p>
      </dsp:txBody>
      <dsp:txXfrm>
        <a:off x="3208494" y="2277869"/>
        <a:ext cx="1813810" cy="1222871"/>
      </dsp:txXfrm>
    </dsp:sp>
    <dsp:sp modelId="{7742D5E1-CDB9-415C-AAF9-61B348D4D18C}">
      <dsp:nvSpPr>
        <dsp:cNvPr id="0" name=""/>
        <dsp:cNvSpPr/>
      </dsp:nvSpPr>
      <dsp:spPr>
        <a:xfrm>
          <a:off x="2644713" y="4128466"/>
          <a:ext cx="1946118" cy="1355179"/>
        </a:xfrm>
        <a:prstGeom prst="roundRect">
          <a:avLst/>
        </a:prstGeom>
        <a:solidFill>
          <a:schemeClr val="accent1">
            <a:lumMod val="75000"/>
          </a:schemeClr>
        </a:solidFill>
        <a:ln>
          <a:noFill/>
        </a:ln>
        <a:effectLst>
          <a:outerShdw blurRad="50800" dist="38100" dir="8100000" algn="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rgbClr val="FFFF00"/>
              </a:solidFill>
              <a:effectLst>
                <a:outerShdw blurRad="38100" dist="38100" dir="2700000" algn="tl">
                  <a:srgbClr val="000000">
                    <a:alpha val="43137"/>
                  </a:srgbClr>
                </a:outerShdw>
              </a:effectLst>
            </a:rPr>
            <a:t>3</a:t>
          </a:r>
          <a:r>
            <a:rPr lang="en" sz="2000" b="1" kern="1200" dirty="0">
              <a:solidFill>
                <a:schemeClr val="bg1"/>
              </a:solidFill>
              <a:effectLst>
                <a:outerShdw blurRad="38100" dist="38100" dir="2700000" algn="tl">
                  <a:srgbClr val="000000">
                    <a:alpha val="43137"/>
                  </a:srgbClr>
                </a:outerShdw>
              </a:effectLst>
            </a:rPr>
            <a:t> </a:t>
          </a:r>
          <a:br>
            <a:rPr lang="es-ES" sz="2000" b="1" kern="1200" dirty="0">
              <a:solidFill>
                <a:schemeClr val="bg1"/>
              </a:solidFill>
              <a:effectLst>
                <a:outerShdw blurRad="38100" dist="38100" dir="2700000" algn="tl">
                  <a:srgbClr val="000000">
                    <a:alpha val="43137"/>
                  </a:srgbClr>
                </a:outerShdw>
              </a:effectLst>
            </a:rPr>
          </a:br>
          <a:r>
            <a:rPr lang="en" sz="2000" b="1" kern="1200" dirty="0">
              <a:solidFill>
                <a:schemeClr val="bg1"/>
              </a:solidFill>
              <a:effectLst>
                <a:outerShdw blurRad="38100" dist="38100" dir="2700000" algn="tl">
                  <a:srgbClr val="000000">
                    <a:alpha val="43137"/>
                  </a:srgbClr>
                </a:outerShdw>
              </a:effectLst>
            </a:rPr>
            <a:t>THE RIGHTEOUS ANGER</a:t>
          </a:r>
        </a:p>
      </dsp:txBody>
      <dsp:txXfrm>
        <a:off x="2710867" y="4194620"/>
        <a:ext cx="1813810" cy="1222871"/>
      </dsp:txXfrm>
    </dsp:sp>
    <dsp:sp modelId="{8F31F2E9-EB7D-4544-ACBA-5A5345D1A91F}">
      <dsp:nvSpPr>
        <dsp:cNvPr id="0" name=""/>
        <dsp:cNvSpPr/>
      </dsp:nvSpPr>
      <dsp:spPr>
        <a:xfrm>
          <a:off x="238591" y="4128472"/>
          <a:ext cx="1946118" cy="1355179"/>
        </a:xfrm>
        <a:prstGeom prst="roundRect">
          <a:avLst/>
        </a:prstGeom>
        <a:solidFill>
          <a:schemeClr val="accent5">
            <a:lumMod val="75000"/>
          </a:schemeClr>
        </a:solidFill>
        <a:ln>
          <a:noFill/>
        </a:ln>
        <a:effectLst>
          <a:outerShdw blurRad="50800" dist="38100" dir="8100000" algn="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rgbClr val="FFFF00"/>
              </a:solidFill>
              <a:effectLst>
                <a:outerShdw blurRad="38100" dist="38100" dir="2700000" algn="tl">
                  <a:srgbClr val="000000">
                    <a:alpha val="43137"/>
                  </a:srgbClr>
                </a:outerShdw>
              </a:effectLst>
            </a:rPr>
            <a:t>4</a:t>
          </a:r>
          <a:r>
            <a:rPr lang="en" sz="2000" b="1" kern="1200" dirty="0">
              <a:solidFill>
                <a:schemeClr val="bg1"/>
              </a:solidFill>
              <a:effectLst>
                <a:outerShdw blurRad="38100" dist="38100" dir="2700000" algn="tl">
                  <a:srgbClr val="000000">
                    <a:alpha val="43137"/>
                  </a:srgbClr>
                </a:outerShdw>
              </a:effectLst>
            </a:rPr>
            <a:t> </a:t>
          </a:r>
          <a:br>
            <a:rPr lang="es-ES" sz="2000" b="1" kern="1200" dirty="0">
              <a:solidFill>
                <a:schemeClr val="bg1"/>
              </a:solidFill>
              <a:effectLst>
                <a:outerShdw blurRad="38100" dist="38100" dir="2700000" algn="tl">
                  <a:srgbClr val="000000">
                    <a:alpha val="43137"/>
                  </a:srgbClr>
                </a:outerShdw>
              </a:effectLst>
            </a:rPr>
          </a:br>
          <a:r>
            <a:rPr lang="en" sz="2000" b="1" kern="1200" dirty="0">
              <a:solidFill>
                <a:schemeClr val="bg1"/>
              </a:solidFill>
              <a:effectLst>
                <a:outerShdw blurRad="38100" dist="38100" dir="2700000" algn="tl">
                  <a:srgbClr val="000000">
                    <a:alpha val="43137"/>
                  </a:srgbClr>
                </a:outerShdw>
              </a:effectLst>
            </a:rPr>
            <a:t>THE IRREMEDIABLE ANGER</a:t>
          </a:r>
        </a:p>
      </dsp:txBody>
      <dsp:txXfrm>
        <a:off x="304745" y="4194626"/>
        <a:ext cx="1813810" cy="1222871"/>
      </dsp:txXfrm>
    </dsp:sp>
    <dsp:sp modelId="{C0717ADA-258D-4889-9774-A7C315003468}">
      <dsp:nvSpPr>
        <dsp:cNvPr id="0" name=""/>
        <dsp:cNvSpPr/>
      </dsp:nvSpPr>
      <dsp:spPr>
        <a:xfrm>
          <a:off x="-376390" y="2163751"/>
          <a:ext cx="2276078" cy="1432099"/>
        </a:xfrm>
        <a:prstGeom prst="roundRect">
          <a:avLst/>
        </a:prstGeom>
        <a:solidFill>
          <a:schemeClr val="accent3">
            <a:lumMod val="75000"/>
          </a:schemeClr>
        </a:solidFill>
        <a:ln>
          <a:noFill/>
        </a:ln>
        <a:effectLst>
          <a:outerShdw blurRad="50800" dist="38100" dir="8100000" algn="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rgbClr val="FFFF00"/>
              </a:solidFill>
              <a:effectLst>
                <a:outerShdw blurRad="38100" dist="38100" dir="2700000" algn="tl">
                  <a:srgbClr val="000000">
                    <a:alpha val="43137"/>
                  </a:srgbClr>
                </a:outerShdw>
              </a:effectLst>
            </a:rPr>
            <a:t>5</a:t>
          </a:r>
          <a:r>
            <a:rPr lang="en" sz="2000" b="1" kern="1200" dirty="0">
              <a:solidFill>
                <a:schemeClr val="bg1"/>
              </a:solidFill>
              <a:effectLst>
                <a:outerShdw blurRad="38100" dist="38100" dir="2700000" algn="tl">
                  <a:srgbClr val="000000">
                    <a:alpha val="43137"/>
                  </a:srgbClr>
                </a:outerShdw>
              </a:effectLst>
            </a:rPr>
            <a:t> </a:t>
          </a:r>
          <a:br>
            <a:rPr lang="es-ES" sz="2000" b="1" kern="1200" dirty="0">
              <a:solidFill>
                <a:schemeClr val="bg1"/>
              </a:solidFill>
              <a:effectLst>
                <a:outerShdw blurRad="38100" dist="38100" dir="2700000" algn="tl">
                  <a:srgbClr val="000000">
                    <a:alpha val="43137"/>
                  </a:srgbClr>
                </a:outerShdw>
              </a:effectLst>
            </a:rPr>
          </a:br>
          <a:r>
            <a:rPr lang="es-ES" sz="2000" b="1" kern="1200" dirty="0">
              <a:solidFill>
                <a:schemeClr val="bg1"/>
              </a:solidFill>
              <a:effectLst>
                <a:outerShdw blurRad="38100" dist="38100" dir="2700000" algn="tl">
                  <a:srgbClr val="000000">
                    <a:alpha val="43137"/>
                  </a:srgbClr>
                </a:outerShdw>
              </a:effectLst>
            </a:rPr>
            <a:t>THE </a:t>
          </a:r>
          <a:r>
            <a:rPr lang="en" sz="2000" b="1" kern="1200" dirty="0">
              <a:solidFill>
                <a:schemeClr val="bg1"/>
              </a:solidFill>
              <a:effectLst>
                <a:outerShdw blurRad="38100" dist="38100" dir="2700000" algn="tl">
                  <a:srgbClr val="000000">
                    <a:alpha val="43137"/>
                  </a:srgbClr>
                </a:outerShdw>
              </a:effectLst>
            </a:rPr>
            <a:t>COMPASSIONATE ANGER</a:t>
          </a:r>
        </a:p>
      </dsp:txBody>
      <dsp:txXfrm>
        <a:off x="-306481" y="2233660"/>
        <a:ext cx="2136260" cy="12922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D22598-AA68-4079-9B8F-AF380A4B42BC}">
      <dsp:nvSpPr>
        <dsp:cNvPr id="0" name=""/>
        <dsp:cNvSpPr/>
      </dsp:nvSpPr>
      <dsp:spPr>
        <a:xfrm>
          <a:off x="1835553" y="-18501"/>
          <a:ext cx="2216154" cy="957653"/>
        </a:xfrm>
        <a:prstGeom prst="roundRect">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The people rebel against God and do horrible things</a:t>
          </a:r>
        </a:p>
      </dsp:txBody>
      <dsp:txXfrm>
        <a:off x="1882302" y="28248"/>
        <a:ext cx="2122656" cy="864155"/>
      </dsp:txXfrm>
    </dsp:sp>
    <dsp:sp modelId="{142B5DDF-7C95-468A-9741-997B173328F5}">
      <dsp:nvSpPr>
        <dsp:cNvPr id="0" name=""/>
        <dsp:cNvSpPr/>
      </dsp:nvSpPr>
      <dsp:spPr>
        <a:xfrm>
          <a:off x="785832" y="460325"/>
          <a:ext cx="4315596" cy="4315596"/>
        </a:xfrm>
        <a:custGeom>
          <a:avLst/>
          <a:gdLst/>
          <a:ahLst/>
          <a:cxnLst/>
          <a:rect l="0" t="0" r="0" b="0"/>
          <a:pathLst>
            <a:path>
              <a:moveTo>
                <a:pt x="3347860" y="357841"/>
              </a:moveTo>
              <a:arcTo wR="2157798" hR="2157798" stAng="18208269" swAng="464665"/>
            </a:path>
          </a:pathLst>
        </a:custGeom>
        <a:noFill/>
        <a:ln w="38100" cap="flat" cmpd="sng" algn="ctr">
          <a:solidFill>
            <a:schemeClr val="accent2">
              <a:lumMod val="75000"/>
            </a:schemeClr>
          </a:solidFill>
          <a:prstDash val="solid"/>
          <a:miter lim="800000"/>
          <a:tailEnd type="arrow"/>
        </a:ln>
        <a:effectLst>
          <a:outerShdw blurRad="50800" dist="38100" dir="13500000" algn="br" rotWithShape="0">
            <a:prstClr val="black">
              <a:alpha val="40000"/>
            </a:prstClr>
          </a:outerShdw>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787FAB05-A510-42EA-B381-26D4144FBCCD}">
      <dsp:nvSpPr>
        <dsp:cNvPr id="0" name=""/>
        <dsp:cNvSpPr/>
      </dsp:nvSpPr>
      <dsp:spPr>
        <a:xfrm>
          <a:off x="3849314" y="1060397"/>
          <a:ext cx="1926049" cy="957653"/>
        </a:xfrm>
        <a:prstGeom prst="roundRect">
          <a:avLst/>
        </a:prstGeom>
        <a:solidFill>
          <a:schemeClr val="accent3">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God gets angry and withdraws his protection</a:t>
          </a:r>
        </a:p>
      </dsp:txBody>
      <dsp:txXfrm>
        <a:off x="3896063" y="1107146"/>
        <a:ext cx="1832551" cy="864155"/>
      </dsp:txXfrm>
    </dsp:sp>
    <dsp:sp modelId="{1D7393EA-A264-4B77-AD84-339A4D335DB0}">
      <dsp:nvSpPr>
        <dsp:cNvPr id="0" name=""/>
        <dsp:cNvSpPr/>
      </dsp:nvSpPr>
      <dsp:spPr>
        <a:xfrm>
          <a:off x="785832" y="460325"/>
          <a:ext cx="4315596" cy="4315596"/>
        </a:xfrm>
        <a:custGeom>
          <a:avLst/>
          <a:gdLst/>
          <a:ahLst/>
          <a:cxnLst/>
          <a:rect l="0" t="0" r="0" b="0"/>
          <a:pathLst>
            <a:path>
              <a:moveTo>
                <a:pt x="4284281" y="1791520"/>
              </a:moveTo>
              <a:arcTo wR="2157798" hR="2157798" stAng="21013616" swAng="1172767"/>
            </a:path>
          </a:pathLst>
        </a:custGeom>
        <a:noFill/>
        <a:ln w="38100" cap="flat" cmpd="sng" algn="ctr">
          <a:solidFill>
            <a:schemeClr val="accent3">
              <a:lumMod val="75000"/>
            </a:schemeClr>
          </a:solidFill>
          <a:prstDash val="solid"/>
          <a:miter lim="800000"/>
          <a:tailEnd type="arrow"/>
        </a:ln>
        <a:effectLst>
          <a:outerShdw blurRad="50800" dist="38100" dir="16200000" rotWithShape="0">
            <a:prstClr val="black">
              <a:alpha val="40000"/>
            </a:prstClr>
          </a:outerShdw>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C4DAECA6-1C5B-494D-AA05-DFCDB027D825}">
      <dsp:nvSpPr>
        <dsp:cNvPr id="0" name=""/>
        <dsp:cNvSpPr/>
      </dsp:nvSpPr>
      <dsp:spPr>
        <a:xfrm>
          <a:off x="3849314" y="3218196"/>
          <a:ext cx="1926049" cy="957653"/>
        </a:xfrm>
        <a:prstGeom prst="roundRect">
          <a:avLst/>
        </a:prstGeom>
        <a:solidFill>
          <a:schemeClr val="accent4">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The people are oppressed by their enemies</a:t>
          </a:r>
        </a:p>
      </dsp:txBody>
      <dsp:txXfrm>
        <a:off x="3896063" y="3264945"/>
        <a:ext cx="1832551" cy="864155"/>
      </dsp:txXfrm>
    </dsp:sp>
    <dsp:sp modelId="{BD41A949-E0ED-4123-B864-0CB761858A9E}">
      <dsp:nvSpPr>
        <dsp:cNvPr id="0" name=""/>
        <dsp:cNvSpPr/>
      </dsp:nvSpPr>
      <dsp:spPr>
        <a:xfrm>
          <a:off x="785832" y="460325"/>
          <a:ext cx="4315596" cy="4315596"/>
        </a:xfrm>
        <a:custGeom>
          <a:avLst/>
          <a:gdLst/>
          <a:ahLst/>
          <a:cxnLst/>
          <a:rect l="0" t="0" r="0" b="0"/>
          <a:pathLst>
            <a:path>
              <a:moveTo>
                <a:pt x="3554725" y="3802391"/>
              </a:moveTo>
              <a:arcTo wR="2157798" hR="2157798" stAng="2979313" swAng="623703"/>
            </a:path>
          </a:pathLst>
        </a:custGeom>
        <a:noFill/>
        <a:ln w="38100" cap="flat" cmpd="sng" algn="ctr">
          <a:solidFill>
            <a:schemeClr val="accent4">
              <a:lumMod val="75000"/>
            </a:schemeClr>
          </a:solidFill>
          <a:prstDash val="solid"/>
          <a:miter lim="800000"/>
          <a:tailEnd type="arrow"/>
        </a:ln>
        <a:effectLst>
          <a:outerShdw blurRad="50800" dist="38100" dir="18900000" algn="bl" rotWithShape="0">
            <a:prstClr val="black">
              <a:alpha val="40000"/>
            </a:prstClr>
          </a:outerShdw>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06B7D2DB-CB7A-4297-A68A-2D6A53769154}">
      <dsp:nvSpPr>
        <dsp:cNvPr id="0" name=""/>
        <dsp:cNvSpPr/>
      </dsp:nvSpPr>
      <dsp:spPr>
        <a:xfrm>
          <a:off x="1980605" y="4297095"/>
          <a:ext cx="1926049" cy="95765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The people cry out to God for deliverance</a:t>
          </a:r>
        </a:p>
      </dsp:txBody>
      <dsp:txXfrm>
        <a:off x="2027354" y="4343844"/>
        <a:ext cx="1832551" cy="864155"/>
      </dsp:txXfrm>
    </dsp:sp>
    <dsp:sp modelId="{C815E3A2-52F4-4821-8955-DBF50D9E92C8}">
      <dsp:nvSpPr>
        <dsp:cNvPr id="0" name=""/>
        <dsp:cNvSpPr/>
      </dsp:nvSpPr>
      <dsp:spPr>
        <a:xfrm>
          <a:off x="785832" y="460325"/>
          <a:ext cx="4315596" cy="4315596"/>
        </a:xfrm>
        <a:custGeom>
          <a:avLst/>
          <a:gdLst/>
          <a:ahLst/>
          <a:cxnLst/>
          <a:rect l="0" t="0" r="0" b="0"/>
          <a:pathLst>
            <a:path>
              <a:moveTo>
                <a:pt x="1080538" y="4027451"/>
              </a:moveTo>
              <a:arcTo wR="2157798" hR="2157798" stAng="7196984" swAng="623703"/>
            </a:path>
          </a:pathLst>
        </a:custGeom>
        <a:noFill/>
        <a:ln w="38100" cap="flat" cmpd="sng" algn="ctr">
          <a:solidFill>
            <a:schemeClr val="accent5">
              <a:lumMod val="75000"/>
            </a:schemeClr>
          </a:solidFill>
          <a:prstDash val="solid"/>
          <a:miter lim="800000"/>
          <a:tailEnd type="arrow"/>
        </a:ln>
        <a:effectLst>
          <a:outerShdw blurRad="50800" dist="38100" dir="2700000" algn="tl" rotWithShape="0">
            <a:prstClr val="black">
              <a:alpha val="40000"/>
            </a:prstClr>
          </a:outerShdw>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7AC6586C-4796-409A-ABB6-4BAF34601EDC}">
      <dsp:nvSpPr>
        <dsp:cNvPr id="0" name=""/>
        <dsp:cNvSpPr/>
      </dsp:nvSpPr>
      <dsp:spPr>
        <a:xfrm>
          <a:off x="111897" y="3218196"/>
          <a:ext cx="1926049" cy="957653"/>
        </a:xfrm>
        <a:prstGeom prst="roundRect">
          <a:avLst/>
        </a:prstGeom>
        <a:solidFill>
          <a:schemeClr val="accent6">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God frees his people</a:t>
          </a:r>
        </a:p>
      </dsp:txBody>
      <dsp:txXfrm>
        <a:off x="158646" y="3264945"/>
        <a:ext cx="1832551" cy="864155"/>
      </dsp:txXfrm>
    </dsp:sp>
    <dsp:sp modelId="{6A95684F-6AD4-4BAE-8941-33B0B6022CD7}">
      <dsp:nvSpPr>
        <dsp:cNvPr id="0" name=""/>
        <dsp:cNvSpPr/>
      </dsp:nvSpPr>
      <dsp:spPr>
        <a:xfrm>
          <a:off x="785832" y="460325"/>
          <a:ext cx="4315596" cy="4315596"/>
        </a:xfrm>
        <a:custGeom>
          <a:avLst/>
          <a:gdLst/>
          <a:ahLst/>
          <a:cxnLst/>
          <a:rect l="0" t="0" r="0" b="0"/>
          <a:pathLst>
            <a:path>
              <a:moveTo>
                <a:pt x="31314" y="2524076"/>
              </a:moveTo>
              <a:arcTo wR="2157798" hR="2157798" stAng="10213616" swAng="1172767"/>
            </a:path>
          </a:pathLst>
        </a:custGeom>
        <a:noFill/>
        <a:ln w="38100" cap="flat" cmpd="sng" algn="ctr">
          <a:solidFill>
            <a:schemeClr val="accent6">
              <a:lumMod val="75000"/>
            </a:schemeClr>
          </a:solidFill>
          <a:prstDash val="solid"/>
          <a:miter lim="800000"/>
          <a:tailEnd type="arrow"/>
        </a:ln>
        <a:effectLst>
          <a:outerShdw blurRad="50800" dist="38100" dir="8100000" algn="tr" rotWithShape="0">
            <a:prstClr val="black">
              <a:alpha val="40000"/>
            </a:prstClr>
          </a:outerShdw>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2CA500A1-48DD-4A4C-99DC-B6F97421624B}">
      <dsp:nvSpPr>
        <dsp:cNvPr id="0" name=""/>
        <dsp:cNvSpPr/>
      </dsp:nvSpPr>
      <dsp:spPr>
        <a:xfrm>
          <a:off x="-73064" y="1060397"/>
          <a:ext cx="2295975" cy="957653"/>
        </a:xfrm>
        <a:prstGeom prst="roundRect">
          <a:avLst/>
        </a:prstGeom>
        <a:solidFill>
          <a:schemeClr val="accent1">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The people follow God… for a time</a:t>
          </a:r>
        </a:p>
      </dsp:txBody>
      <dsp:txXfrm>
        <a:off x="-26315" y="1107146"/>
        <a:ext cx="2202477" cy="864155"/>
      </dsp:txXfrm>
    </dsp:sp>
    <dsp:sp modelId="{EE51E3ED-CFB0-4C99-B735-39E8C2281C57}">
      <dsp:nvSpPr>
        <dsp:cNvPr id="0" name=""/>
        <dsp:cNvSpPr/>
      </dsp:nvSpPr>
      <dsp:spPr>
        <a:xfrm>
          <a:off x="785832" y="460325"/>
          <a:ext cx="4315596" cy="4315596"/>
        </a:xfrm>
        <a:custGeom>
          <a:avLst/>
          <a:gdLst/>
          <a:ahLst/>
          <a:cxnLst/>
          <a:rect l="0" t="0" r="0" b="0"/>
          <a:pathLst>
            <a:path>
              <a:moveTo>
                <a:pt x="736038" y="534624"/>
              </a:moveTo>
              <a:arcTo wR="2157798" hR="2157798" stAng="13727066" swAng="464665"/>
            </a:path>
          </a:pathLst>
        </a:custGeom>
        <a:noFill/>
        <a:ln w="38100" cap="flat" cmpd="sng" algn="ctr">
          <a:solidFill>
            <a:schemeClr val="accent1">
              <a:lumMod val="75000"/>
            </a:schemeClr>
          </a:solidFill>
          <a:prstDash val="solid"/>
          <a:miter lim="800000"/>
          <a:tailEnd type="arrow"/>
        </a:ln>
        <a:effectLst>
          <a:outerShdw blurRad="50800" dist="38100" dir="8100000" algn="tr" rotWithShape="0">
            <a:prstClr val="black">
              <a:alpha val="40000"/>
            </a:prstClr>
          </a:outerShdw>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1DF053-0EE5-42D5-B271-732C34DC6B08}">
      <dsp:nvSpPr>
        <dsp:cNvPr id="0" name=""/>
        <dsp:cNvSpPr/>
      </dsp:nvSpPr>
      <dsp:spPr>
        <a:xfrm>
          <a:off x="992079" y="274288"/>
          <a:ext cx="4607106" cy="800716"/>
        </a:xfrm>
        <a:prstGeom prst="rect">
          <a:avLst/>
        </a:prstGeom>
        <a:solidFill>
          <a:srgbClr val="BDD3FF"/>
        </a:solidFill>
        <a:ln w="28575" cap="flat" cmpd="sng" algn="ctr">
          <a:solidFill>
            <a:srgbClr val="002060"/>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542352" tIns="60960" rIns="60960" bIns="60960" numCol="1" spcCol="1270" anchor="ctr" anchorCtr="0">
          <a:noAutofit/>
        </a:bodyPr>
        <a:lstStyle/>
        <a:p>
          <a:pPr marL="0" lvl="0" indent="0" algn="l" defTabSz="711200">
            <a:lnSpc>
              <a:spcPct val="90000"/>
            </a:lnSpc>
            <a:spcBef>
              <a:spcPct val="0"/>
            </a:spcBef>
            <a:spcAft>
              <a:spcPct val="35000"/>
            </a:spcAft>
            <a:buNone/>
          </a:pPr>
          <a:r>
            <a:rPr lang="en" sz="1600" b="1" kern="1200" dirty="0"/>
            <a:t>God divides the sea and brings forth water from the rock </a:t>
          </a:r>
          <a:r>
            <a:rPr lang="en" sz="1600" b="1" kern="1200" dirty="0">
              <a:sym typeface="Wingdings" panose="05000000000000000000" pitchFamily="2" charset="2"/>
            </a:rPr>
            <a:t> the people ask for meat  God is angry (v. 13, 16-18, 21-22)</a:t>
          </a:r>
          <a:endParaRPr lang="es-ES" sz="1800" b="1" kern="1200" dirty="0"/>
        </a:p>
      </dsp:txBody>
      <dsp:txXfrm>
        <a:off x="992079" y="274288"/>
        <a:ext cx="4607106" cy="800716"/>
      </dsp:txXfrm>
    </dsp:sp>
    <dsp:sp modelId="{5AD6E9AA-4A42-43C9-9460-C1A6D9E079A9}">
      <dsp:nvSpPr>
        <dsp:cNvPr id="0" name=""/>
        <dsp:cNvSpPr/>
      </dsp:nvSpPr>
      <dsp:spPr>
        <a:xfrm>
          <a:off x="0" y="158629"/>
          <a:ext cx="1368123" cy="840752"/>
        </a:xfrm>
        <a:prstGeom prst="rect">
          <a:avLst/>
        </a:prstGeom>
        <a:blipFill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dsp:style>
    </dsp:sp>
    <dsp:sp modelId="{837AB5D2-160A-4E49-BF1E-D184DDB2A064}">
      <dsp:nvSpPr>
        <dsp:cNvPr id="0" name=""/>
        <dsp:cNvSpPr/>
      </dsp:nvSpPr>
      <dsp:spPr>
        <a:xfrm>
          <a:off x="992079" y="1282301"/>
          <a:ext cx="4607106" cy="800716"/>
        </a:xfrm>
        <a:prstGeom prst="rect">
          <a:avLst/>
        </a:prstGeom>
        <a:solidFill>
          <a:schemeClr val="accent4">
            <a:lumMod val="20000"/>
            <a:lumOff val="80000"/>
          </a:schemeClr>
        </a:solidFill>
        <a:ln w="28575" cap="flat" cmpd="sng" algn="ctr">
          <a:solidFill>
            <a:schemeClr val="accent4">
              <a:lumMod val="7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542352"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t>If he killed them, they sought God </a:t>
          </a:r>
          <a:r>
            <a:rPr lang="en" sz="1800" b="1" kern="1200" dirty="0">
              <a:sym typeface="Wingdings" panose="05000000000000000000" pitchFamily="2" charset="2"/>
            </a:rPr>
            <a:t> but they rebelled again (v. 34, 38, 41)</a:t>
          </a:r>
          <a:endParaRPr lang="es-ES" sz="1800" b="1" kern="1200" dirty="0"/>
        </a:p>
      </dsp:txBody>
      <dsp:txXfrm>
        <a:off x="992079" y="1282301"/>
        <a:ext cx="4607106" cy="800716"/>
      </dsp:txXfrm>
    </dsp:sp>
    <dsp:sp modelId="{EAD5A7C3-C5CF-4372-8505-C36F2CD36B17}">
      <dsp:nvSpPr>
        <dsp:cNvPr id="0" name=""/>
        <dsp:cNvSpPr/>
      </dsp:nvSpPr>
      <dsp:spPr>
        <a:xfrm>
          <a:off x="0" y="1166642"/>
          <a:ext cx="1368123" cy="840752"/>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dsp:style>
    </dsp:sp>
    <dsp:sp modelId="{5AE46151-7CFE-4398-BC1A-3AA6D75BEA43}">
      <dsp:nvSpPr>
        <dsp:cNvPr id="0" name=""/>
        <dsp:cNvSpPr/>
      </dsp:nvSpPr>
      <dsp:spPr>
        <a:xfrm>
          <a:off x="992079" y="2290315"/>
          <a:ext cx="4607106" cy="800716"/>
        </a:xfrm>
        <a:prstGeom prst="rect">
          <a:avLst/>
        </a:prstGeom>
        <a:solidFill>
          <a:srgbClr val="FFD9FF"/>
        </a:solidFill>
        <a:ln w="28575" cap="flat" cmpd="sng" algn="ctr">
          <a:solidFill>
            <a:srgbClr val="990099">
              <a:lumMod val="75000"/>
            </a:srgb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542352"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t>God gave them Canaan </a:t>
          </a:r>
          <a:r>
            <a:rPr lang="en" sz="1800" b="1" kern="1200" dirty="0">
              <a:sym typeface="Wingdings" panose="05000000000000000000" pitchFamily="2" charset="2"/>
            </a:rPr>
            <a:t> the people made idols  God is </a:t>
          </a:r>
          <a:r>
            <a:rPr lang="en" sz="1800" b="1" kern="1200" dirty="0">
              <a:solidFill>
                <a:prstClr val="black">
                  <a:hueOff val="0"/>
                  <a:satOff val="0"/>
                  <a:lumOff val="0"/>
                  <a:alphaOff val="0"/>
                </a:prstClr>
              </a:solidFill>
              <a:latin typeface="Aptos" panose="02110004020202020204"/>
              <a:ea typeface="+mn-ea"/>
              <a:cs typeface="+mn-cs"/>
              <a:sym typeface="Wingdings" panose="05000000000000000000" pitchFamily="2" charset="2"/>
            </a:rPr>
            <a:t>angry                                            </a:t>
          </a:r>
          <a:r>
            <a:rPr lang="en" sz="1800" b="1" kern="1200" dirty="0">
              <a:sym typeface="Wingdings" panose="05000000000000000000" pitchFamily="2" charset="2"/>
            </a:rPr>
            <a:t>(v. 54-55, 58-59)</a:t>
          </a:r>
          <a:endParaRPr lang="es-ES" sz="1800" b="1" kern="1200" dirty="0"/>
        </a:p>
      </dsp:txBody>
      <dsp:txXfrm>
        <a:off x="992079" y="2290315"/>
        <a:ext cx="4607106" cy="800716"/>
      </dsp:txXfrm>
    </dsp:sp>
    <dsp:sp modelId="{9CEFCD3F-5283-4054-B041-A4C454A370BE}">
      <dsp:nvSpPr>
        <dsp:cNvPr id="0" name=""/>
        <dsp:cNvSpPr/>
      </dsp:nvSpPr>
      <dsp:spPr>
        <a:xfrm>
          <a:off x="0" y="2174656"/>
          <a:ext cx="1368123" cy="840752"/>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dsp:style>
    </dsp:sp>
    <dsp:sp modelId="{CA2B8253-DB5B-4AC6-8BF6-E0B94B67F927}">
      <dsp:nvSpPr>
        <dsp:cNvPr id="0" name=""/>
        <dsp:cNvSpPr/>
      </dsp:nvSpPr>
      <dsp:spPr>
        <a:xfrm>
          <a:off x="992079" y="3298328"/>
          <a:ext cx="4607106" cy="800716"/>
        </a:xfrm>
        <a:prstGeom prst="rect">
          <a:avLst/>
        </a:prstGeom>
        <a:solidFill>
          <a:schemeClr val="accent6">
            <a:lumMod val="20000"/>
            <a:lumOff val="80000"/>
          </a:schemeClr>
        </a:solidFill>
        <a:ln w="28575" cap="flat" cmpd="sng" algn="ctr">
          <a:solidFill>
            <a:schemeClr val="accent6">
              <a:lumMod val="7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542352"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t>Shiloh was destroyed </a:t>
          </a:r>
          <a:r>
            <a:rPr lang="en" sz="1800" b="1" kern="1200" dirty="0">
              <a:sym typeface="Wingdings" panose="05000000000000000000" pitchFamily="2" charset="2"/>
            </a:rPr>
            <a:t> the people cried out  God freed and sent </a:t>
          </a:r>
          <a:r>
            <a:rPr lang="en" sz="1800" b="1" kern="1200" dirty="0">
              <a:solidFill>
                <a:prstClr val="black">
                  <a:hueOff val="0"/>
                  <a:satOff val="0"/>
                  <a:lumOff val="0"/>
                  <a:alphaOff val="0"/>
                </a:prstClr>
              </a:solidFill>
              <a:latin typeface="Aptos" panose="02110004020202020204"/>
              <a:ea typeface="+mn-ea"/>
              <a:cs typeface="+mn-cs"/>
              <a:sym typeface="Wingdings" panose="05000000000000000000" pitchFamily="2" charset="2"/>
            </a:rPr>
            <a:t>David </a:t>
          </a:r>
          <a:br>
            <a:rPr lang="es-ES" sz="1800" b="1" kern="1200" dirty="0">
              <a:solidFill>
                <a:prstClr val="black">
                  <a:hueOff val="0"/>
                  <a:satOff val="0"/>
                  <a:lumOff val="0"/>
                  <a:alphaOff val="0"/>
                </a:prstClr>
              </a:solidFill>
              <a:latin typeface="Aptos" panose="02110004020202020204"/>
              <a:ea typeface="+mn-ea"/>
              <a:cs typeface="+mn-cs"/>
              <a:sym typeface="Wingdings" panose="05000000000000000000" pitchFamily="2" charset="2"/>
            </a:rPr>
          </a:br>
          <a:r>
            <a:rPr lang="en" sz="1800" b="1" kern="1200" dirty="0">
              <a:sym typeface="Wingdings" panose="05000000000000000000" pitchFamily="2" charset="2"/>
            </a:rPr>
            <a:t>(v. 60-61, 65-66, 70-72)</a:t>
          </a:r>
          <a:endParaRPr lang="es-ES" sz="1800" b="1" kern="1200" dirty="0"/>
        </a:p>
      </dsp:txBody>
      <dsp:txXfrm>
        <a:off x="992079" y="3298328"/>
        <a:ext cx="4607106" cy="800716"/>
      </dsp:txXfrm>
    </dsp:sp>
    <dsp:sp modelId="{2C6F3F7B-CAE8-4DA8-AE86-10B31632B489}">
      <dsp:nvSpPr>
        <dsp:cNvPr id="0" name=""/>
        <dsp:cNvSpPr/>
      </dsp:nvSpPr>
      <dsp:spPr>
        <a:xfrm>
          <a:off x="0" y="3182669"/>
          <a:ext cx="1368123" cy="840752"/>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B26232-2B8B-4485-A0D3-10DE73D67249}" type="datetimeFigureOut">
              <a:rPr lang="es-ES" smtClean="0"/>
              <a:t>13/01/2025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9F60A2-3D18-41E6-90B8-55EAD43471AF}" type="slidenum">
              <a:rPr lang="es-ES" smtClean="0"/>
              <a:t>‹Nº›</a:t>
            </a:fld>
            <a:endParaRPr lang="es-ES"/>
          </a:p>
        </p:txBody>
      </p:sp>
    </p:spTree>
    <p:extLst>
      <p:ext uri="{BB962C8B-B14F-4D97-AF65-F5344CB8AC3E}">
        <p14:creationId xmlns:p14="http://schemas.microsoft.com/office/powerpoint/2010/main" val="968539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 dirty="0"/>
              <a:t>Aggression stopped - Temple money changers - child disciples - withered hand</a:t>
            </a:r>
          </a:p>
        </p:txBody>
      </p:sp>
      <p:sp>
        <p:nvSpPr>
          <p:cNvPr id="4" name="Marcador de número de diapositiva 3"/>
          <p:cNvSpPr>
            <a:spLocks noGrp="1"/>
          </p:cNvSpPr>
          <p:nvPr>
            <p:ph type="sldNum" sz="quarter" idx="5"/>
          </p:nvPr>
        </p:nvSpPr>
        <p:spPr/>
        <p:txBody>
          <a:bodyPr/>
          <a:lstStyle/>
          <a:p>
            <a:fld id="{CF9F60A2-3D18-41E6-90B8-55EAD43471AF}" type="slidenum">
              <a:rPr lang="es-ES" smtClean="0"/>
              <a:t>6</a:t>
            </a:fld>
            <a:endParaRPr lang="es-ES"/>
          </a:p>
        </p:txBody>
      </p:sp>
    </p:spTree>
    <p:extLst>
      <p:ext uri="{BB962C8B-B14F-4D97-AF65-F5344CB8AC3E}">
        <p14:creationId xmlns:p14="http://schemas.microsoft.com/office/powerpoint/2010/main" val="2527156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4C08FE-A667-4401-2AEA-C78C9EF8524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CC73933-FD05-B027-DF74-1D466A488D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8B156B4-6918-CA17-9CEE-75F9FB9A87A3}"/>
              </a:ext>
            </a:extLst>
          </p:cNvPr>
          <p:cNvSpPr>
            <a:spLocks noGrp="1"/>
          </p:cNvSpPr>
          <p:nvPr>
            <p:ph type="dt" sz="half" idx="10"/>
          </p:nvPr>
        </p:nvSpPr>
        <p:spPr/>
        <p:txBody>
          <a:bodyPr/>
          <a:lstStyle/>
          <a:p>
            <a:fld id="{8C1253FB-77CE-4C2D-82FC-FCD222DA886F}" type="datetimeFigureOut">
              <a:rPr lang="es-ES" smtClean="0"/>
              <a:t>13/01/2025</a:t>
            </a:fld>
            <a:endParaRPr lang="es-ES"/>
          </a:p>
        </p:txBody>
      </p:sp>
      <p:sp>
        <p:nvSpPr>
          <p:cNvPr id="5" name="Marcador de pie de página 4">
            <a:extLst>
              <a:ext uri="{FF2B5EF4-FFF2-40B4-BE49-F238E27FC236}">
                <a16:creationId xmlns:a16="http://schemas.microsoft.com/office/drawing/2014/main" id="{5B5E46F1-1679-5A0A-497E-D0209C4337B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3FB673D-62F0-A2E9-165C-DA278DC413C9}"/>
              </a:ext>
            </a:extLst>
          </p:cNvPr>
          <p:cNvSpPr>
            <a:spLocks noGrp="1"/>
          </p:cNvSpPr>
          <p:nvPr>
            <p:ph type="sldNum" sz="quarter" idx="12"/>
          </p:nvPr>
        </p:nvSpPr>
        <p:spPr/>
        <p:txBody>
          <a:bodyPr/>
          <a:lstStyle/>
          <a:p>
            <a:fld id="{E8D42A47-4263-4C3F-A44B-338465C0520F}" type="slidenum">
              <a:rPr lang="es-ES" smtClean="0"/>
              <a:t>‹Nº›</a:t>
            </a:fld>
            <a:endParaRPr lang="es-ES"/>
          </a:p>
        </p:txBody>
      </p:sp>
    </p:spTree>
    <p:extLst>
      <p:ext uri="{BB962C8B-B14F-4D97-AF65-F5344CB8AC3E}">
        <p14:creationId xmlns:p14="http://schemas.microsoft.com/office/powerpoint/2010/main" val="451040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59D3A9-456A-5105-32C7-B62D872FB3D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32A7D0-38C9-D4B6-62BA-D39F721B8B0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05AC2A7-917A-E7A4-8986-9BE08CDEB87B}"/>
              </a:ext>
            </a:extLst>
          </p:cNvPr>
          <p:cNvSpPr>
            <a:spLocks noGrp="1"/>
          </p:cNvSpPr>
          <p:nvPr>
            <p:ph type="dt" sz="half" idx="10"/>
          </p:nvPr>
        </p:nvSpPr>
        <p:spPr/>
        <p:txBody>
          <a:bodyPr/>
          <a:lstStyle/>
          <a:p>
            <a:fld id="{8C1253FB-77CE-4C2D-82FC-FCD222DA886F}" type="datetimeFigureOut">
              <a:rPr lang="es-ES" smtClean="0"/>
              <a:t>13/01/2025</a:t>
            </a:fld>
            <a:endParaRPr lang="es-ES"/>
          </a:p>
        </p:txBody>
      </p:sp>
      <p:sp>
        <p:nvSpPr>
          <p:cNvPr id="5" name="Marcador de pie de página 4">
            <a:extLst>
              <a:ext uri="{FF2B5EF4-FFF2-40B4-BE49-F238E27FC236}">
                <a16:creationId xmlns:a16="http://schemas.microsoft.com/office/drawing/2014/main" id="{DEC57402-57DE-2394-6872-8C5484CF45D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FCD20C5-BC52-7D61-10A7-DEC44DE5800D}"/>
              </a:ext>
            </a:extLst>
          </p:cNvPr>
          <p:cNvSpPr>
            <a:spLocks noGrp="1"/>
          </p:cNvSpPr>
          <p:nvPr>
            <p:ph type="sldNum" sz="quarter" idx="12"/>
          </p:nvPr>
        </p:nvSpPr>
        <p:spPr/>
        <p:txBody>
          <a:bodyPr/>
          <a:lstStyle/>
          <a:p>
            <a:fld id="{E8D42A47-4263-4C3F-A44B-338465C0520F}" type="slidenum">
              <a:rPr lang="es-ES" smtClean="0"/>
              <a:t>‹Nº›</a:t>
            </a:fld>
            <a:endParaRPr lang="es-ES"/>
          </a:p>
        </p:txBody>
      </p:sp>
    </p:spTree>
    <p:extLst>
      <p:ext uri="{BB962C8B-B14F-4D97-AF65-F5344CB8AC3E}">
        <p14:creationId xmlns:p14="http://schemas.microsoft.com/office/powerpoint/2010/main" val="246559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9A887F0-DE84-F75B-B29B-D46C9764DA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88BD1F4-B244-120D-EB63-0A7047C5AA5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63F30F-85D8-50BB-4D54-F9FC3E8E282E}"/>
              </a:ext>
            </a:extLst>
          </p:cNvPr>
          <p:cNvSpPr>
            <a:spLocks noGrp="1"/>
          </p:cNvSpPr>
          <p:nvPr>
            <p:ph type="dt" sz="half" idx="10"/>
          </p:nvPr>
        </p:nvSpPr>
        <p:spPr/>
        <p:txBody>
          <a:bodyPr/>
          <a:lstStyle/>
          <a:p>
            <a:fld id="{8C1253FB-77CE-4C2D-82FC-FCD222DA886F}" type="datetimeFigureOut">
              <a:rPr lang="es-ES" smtClean="0"/>
              <a:t>13/01/2025</a:t>
            </a:fld>
            <a:endParaRPr lang="es-ES"/>
          </a:p>
        </p:txBody>
      </p:sp>
      <p:sp>
        <p:nvSpPr>
          <p:cNvPr id="5" name="Marcador de pie de página 4">
            <a:extLst>
              <a:ext uri="{FF2B5EF4-FFF2-40B4-BE49-F238E27FC236}">
                <a16:creationId xmlns:a16="http://schemas.microsoft.com/office/drawing/2014/main" id="{CEFC1BEA-4694-1B2C-DE5B-93CB00C4186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F2CA19F-DCA6-A2DE-4E59-70874D25A49E}"/>
              </a:ext>
            </a:extLst>
          </p:cNvPr>
          <p:cNvSpPr>
            <a:spLocks noGrp="1"/>
          </p:cNvSpPr>
          <p:nvPr>
            <p:ph type="sldNum" sz="quarter" idx="12"/>
          </p:nvPr>
        </p:nvSpPr>
        <p:spPr/>
        <p:txBody>
          <a:bodyPr/>
          <a:lstStyle/>
          <a:p>
            <a:fld id="{E8D42A47-4263-4C3F-A44B-338465C0520F}" type="slidenum">
              <a:rPr lang="es-ES" smtClean="0"/>
              <a:t>‹Nº›</a:t>
            </a:fld>
            <a:endParaRPr lang="es-ES"/>
          </a:p>
        </p:txBody>
      </p:sp>
    </p:spTree>
    <p:extLst>
      <p:ext uri="{BB962C8B-B14F-4D97-AF65-F5344CB8AC3E}">
        <p14:creationId xmlns:p14="http://schemas.microsoft.com/office/powerpoint/2010/main" val="3421783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E0FD23-6F2E-CFF8-6799-A4C3F30EF37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375C63D-279A-602D-7A93-296F2EAA01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408471A-2164-CC60-3B32-8BDF115C11E7}"/>
              </a:ext>
            </a:extLst>
          </p:cNvPr>
          <p:cNvSpPr>
            <a:spLocks noGrp="1"/>
          </p:cNvSpPr>
          <p:nvPr>
            <p:ph type="dt" sz="half" idx="10"/>
          </p:nvPr>
        </p:nvSpPr>
        <p:spPr/>
        <p:txBody>
          <a:bodyPr/>
          <a:lstStyle/>
          <a:p>
            <a:fld id="{1E929F3A-2378-4582-B104-31C68F6FE3B5}" type="datetimeFigureOut">
              <a:rPr lang="es-ES" smtClean="0"/>
              <a:t>13/01/2025</a:t>
            </a:fld>
            <a:endParaRPr lang="es-ES"/>
          </a:p>
        </p:txBody>
      </p:sp>
      <p:sp>
        <p:nvSpPr>
          <p:cNvPr id="5" name="Marcador de pie de página 4">
            <a:extLst>
              <a:ext uri="{FF2B5EF4-FFF2-40B4-BE49-F238E27FC236}">
                <a16:creationId xmlns:a16="http://schemas.microsoft.com/office/drawing/2014/main" id="{D1AD1A70-1BA2-9669-48C9-F734C958034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4EDFD3-2BF4-3005-FC56-688906ECAA6E}"/>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341770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CB52D1-FF1E-6804-4545-906FE6A3FFF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8A6970-E91E-6ADB-2A95-19378D59FE2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6715A75-72C9-F336-BAC0-2D1C7F6D9FEF}"/>
              </a:ext>
            </a:extLst>
          </p:cNvPr>
          <p:cNvSpPr>
            <a:spLocks noGrp="1"/>
          </p:cNvSpPr>
          <p:nvPr>
            <p:ph type="dt" sz="half" idx="10"/>
          </p:nvPr>
        </p:nvSpPr>
        <p:spPr/>
        <p:txBody>
          <a:bodyPr/>
          <a:lstStyle/>
          <a:p>
            <a:fld id="{1E929F3A-2378-4582-B104-31C68F6FE3B5}" type="datetimeFigureOut">
              <a:rPr lang="es-ES" smtClean="0"/>
              <a:t>13/01/2025</a:t>
            </a:fld>
            <a:endParaRPr lang="es-ES"/>
          </a:p>
        </p:txBody>
      </p:sp>
      <p:sp>
        <p:nvSpPr>
          <p:cNvPr id="5" name="Marcador de pie de página 4">
            <a:extLst>
              <a:ext uri="{FF2B5EF4-FFF2-40B4-BE49-F238E27FC236}">
                <a16:creationId xmlns:a16="http://schemas.microsoft.com/office/drawing/2014/main" id="{1D837A27-EE1F-A20B-4C53-B9E1C701464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D332424-9D00-F110-D201-9F3B2E0EA1D5}"/>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2201851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607E75-ED4C-42C9-DEC9-1A9E91A7A92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344D50-2FBA-B108-02C7-4A74446AB35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0ADD0A0-D87F-74D8-2FCE-3C6B799C713D}"/>
              </a:ext>
            </a:extLst>
          </p:cNvPr>
          <p:cNvSpPr>
            <a:spLocks noGrp="1"/>
          </p:cNvSpPr>
          <p:nvPr>
            <p:ph type="dt" sz="half" idx="10"/>
          </p:nvPr>
        </p:nvSpPr>
        <p:spPr/>
        <p:txBody>
          <a:bodyPr/>
          <a:lstStyle/>
          <a:p>
            <a:fld id="{1E929F3A-2378-4582-B104-31C68F6FE3B5}" type="datetimeFigureOut">
              <a:rPr lang="es-ES" smtClean="0"/>
              <a:t>13/01/2025</a:t>
            </a:fld>
            <a:endParaRPr lang="es-ES"/>
          </a:p>
        </p:txBody>
      </p:sp>
      <p:sp>
        <p:nvSpPr>
          <p:cNvPr id="5" name="Marcador de pie de página 4">
            <a:extLst>
              <a:ext uri="{FF2B5EF4-FFF2-40B4-BE49-F238E27FC236}">
                <a16:creationId xmlns:a16="http://schemas.microsoft.com/office/drawing/2014/main" id="{2E47E036-42C1-A8E0-CD84-2D64E953A82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375A1C-FE4D-5712-508F-0EAB3795AF76}"/>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206975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766AC-A113-CAFA-C2D3-AD41006062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4087CB-E38B-383F-4D07-99DC89B1001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A06BA7E-947F-87FB-DEA5-449E16DA57C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CCF82AC-ECC6-B251-B3D7-56E7D5F3D0E2}"/>
              </a:ext>
            </a:extLst>
          </p:cNvPr>
          <p:cNvSpPr>
            <a:spLocks noGrp="1"/>
          </p:cNvSpPr>
          <p:nvPr>
            <p:ph type="dt" sz="half" idx="10"/>
          </p:nvPr>
        </p:nvSpPr>
        <p:spPr/>
        <p:txBody>
          <a:bodyPr/>
          <a:lstStyle/>
          <a:p>
            <a:fld id="{1E929F3A-2378-4582-B104-31C68F6FE3B5}" type="datetimeFigureOut">
              <a:rPr lang="es-ES" smtClean="0"/>
              <a:t>13/01/2025</a:t>
            </a:fld>
            <a:endParaRPr lang="es-ES"/>
          </a:p>
        </p:txBody>
      </p:sp>
      <p:sp>
        <p:nvSpPr>
          <p:cNvPr id="6" name="Marcador de pie de página 5">
            <a:extLst>
              <a:ext uri="{FF2B5EF4-FFF2-40B4-BE49-F238E27FC236}">
                <a16:creationId xmlns:a16="http://schemas.microsoft.com/office/drawing/2014/main" id="{A3A8FD4C-0607-64B6-CCA8-7B105E5E7B4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D603D33-138D-6288-083F-E1C0F73083A0}"/>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368135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6FA521-A913-A4CE-52D1-57C0341CC58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09800F9-00BE-94C9-785F-E064616CBB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982992D-BF88-1632-405F-9A73C69E800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8915ACD-586A-0CA3-49B8-13AF144FD1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052C1DC-3491-83E0-C4A4-81BE2D2387D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553FB71-FCF9-2D79-F693-4C51704A0212}"/>
              </a:ext>
            </a:extLst>
          </p:cNvPr>
          <p:cNvSpPr>
            <a:spLocks noGrp="1"/>
          </p:cNvSpPr>
          <p:nvPr>
            <p:ph type="dt" sz="half" idx="10"/>
          </p:nvPr>
        </p:nvSpPr>
        <p:spPr/>
        <p:txBody>
          <a:bodyPr/>
          <a:lstStyle/>
          <a:p>
            <a:fld id="{1E929F3A-2378-4582-B104-31C68F6FE3B5}" type="datetimeFigureOut">
              <a:rPr lang="es-ES" smtClean="0"/>
              <a:t>13/01/2025</a:t>
            </a:fld>
            <a:endParaRPr lang="es-ES"/>
          </a:p>
        </p:txBody>
      </p:sp>
      <p:sp>
        <p:nvSpPr>
          <p:cNvPr id="8" name="Marcador de pie de página 7">
            <a:extLst>
              <a:ext uri="{FF2B5EF4-FFF2-40B4-BE49-F238E27FC236}">
                <a16:creationId xmlns:a16="http://schemas.microsoft.com/office/drawing/2014/main" id="{D08BAEFA-7E9B-0873-6482-E6EEBFE8B52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DBEA574-57A5-1FCD-F460-43F9E639392F}"/>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20069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1C9802-C439-A15C-DF7F-1E56BCBDEBE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4E78C64-1DEA-5E94-88E8-09F2E01165BF}"/>
              </a:ext>
            </a:extLst>
          </p:cNvPr>
          <p:cNvSpPr>
            <a:spLocks noGrp="1"/>
          </p:cNvSpPr>
          <p:nvPr>
            <p:ph type="dt" sz="half" idx="10"/>
          </p:nvPr>
        </p:nvSpPr>
        <p:spPr/>
        <p:txBody>
          <a:bodyPr/>
          <a:lstStyle/>
          <a:p>
            <a:fld id="{1E929F3A-2378-4582-B104-31C68F6FE3B5}" type="datetimeFigureOut">
              <a:rPr lang="es-ES" smtClean="0"/>
              <a:t>13/01/2025</a:t>
            </a:fld>
            <a:endParaRPr lang="es-ES"/>
          </a:p>
        </p:txBody>
      </p:sp>
      <p:sp>
        <p:nvSpPr>
          <p:cNvPr id="4" name="Marcador de pie de página 3">
            <a:extLst>
              <a:ext uri="{FF2B5EF4-FFF2-40B4-BE49-F238E27FC236}">
                <a16:creationId xmlns:a16="http://schemas.microsoft.com/office/drawing/2014/main" id="{01E3BD8B-66D7-681F-911A-BBEA1BAF304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2B1B50F-1EBB-5C9D-81E7-17F93DE84378}"/>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139817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760CAA1-B935-7E45-66E5-8EA5868A10A4}"/>
              </a:ext>
            </a:extLst>
          </p:cNvPr>
          <p:cNvSpPr>
            <a:spLocks noGrp="1"/>
          </p:cNvSpPr>
          <p:nvPr>
            <p:ph type="dt" sz="half" idx="10"/>
          </p:nvPr>
        </p:nvSpPr>
        <p:spPr/>
        <p:txBody>
          <a:bodyPr/>
          <a:lstStyle/>
          <a:p>
            <a:fld id="{1E929F3A-2378-4582-B104-31C68F6FE3B5}" type="datetimeFigureOut">
              <a:rPr lang="es-ES" smtClean="0"/>
              <a:t>13/01/2025</a:t>
            </a:fld>
            <a:endParaRPr lang="es-ES"/>
          </a:p>
        </p:txBody>
      </p:sp>
      <p:sp>
        <p:nvSpPr>
          <p:cNvPr id="3" name="Marcador de pie de página 2">
            <a:extLst>
              <a:ext uri="{FF2B5EF4-FFF2-40B4-BE49-F238E27FC236}">
                <a16:creationId xmlns:a16="http://schemas.microsoft.com/office/drawing/2014/main" id="{0F43C05B-22B1-9DF9-F830-B92C965856B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92DEF5E-6901-DF2B-6512-3960563853F5}"/>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361466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046AC3-661C-E89A-48A3-74509C3F60C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35C70F1-3AA5-CDC1-766F-0C40406779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AD577B8-D124-AACC-5075-5EF5CE019A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3B8938B-B1FC-456D-A135-18D6E362E6E6}"/>
              </a:ext>
            </a:extLst>
          </p:cNvPr>
          <p:cNvSpPr>
            <a:spLocks noGrp="1"/>
          </p:cNvSpPr>
          <p:nvPr>
            <p:ph type="dt" sz="half" idx="10"/>
          </p:nvPr>
        </p:nvSpPr>
        <p:spPr/>
        <p:txBody>
          <a:bodyPr/>
          <a:lstStyle/>
          <a:p>
            <a:fld id="{1E929F3A-2378-4582-B104-31C68F6FE3B5}" type="datetimeFigureOut">
              <a:rPr lang="es-ES" smtClean="0"/>
              <a:t>13/01/2025</a:t>
            </a:fld>
            <a:endParaRPr lang="es-ES"/>
          </a:p>
        </p:txBody>
      </p:sp>
      <p:sp>
        <p:nvSpPr>
          <p:cNvPr id="6" name="Marcador de pie de página 5">
            <a:extLst>
              <a:ext uri="{FF2B5EF4-FFF2-40B4-BE49-F238E27FC236}">
                <a16:creationId xmlns:a16="http://schemas.microsoft.com/office/drawing/2014/main" id="{444F84D8-0945-7ABA-0495-168A35E5FC9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F35C9DB-88C3-52EE-A4CD-7D3BE4D47A39}"/>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298350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F6719B-BA6E-D203-757B-56D71088344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01B11C9-5AB5-2F5D-854D-11982AF36AE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2B256EF-C917-8318-27BD-20A3CB587477}"/>
              </a:ext>
            </a:extLst>
          </p:cNvPr>
          <p:cNvSpPr>
            <a:spLocks noGrp="1"/>
          </p:cNvSpPr>
          <p:nvPr>
            <p:ph type="dt" sz="half" idx="10"/>
          </p:nvPr>
        </p:nvSpPr>
        <p:spPr/>
        <p:txBody>
          <a:bodyPr/>
          <a:lstStyle/>
          <a:p>
            <a:fld id="{8C1253FB-77CE-4C2D-82FC-FCD222DA886F}" type="datetimeFigureOut">
              <a:rPr lang="es-ES" smtClean="0"/>
              <a:t>13/01/2025</a:t>
            </a:fld>
            <a:endParaRPr lang="es-ES"/>
          </a:p>
        </p:txBody>
      </p:sp>
      <p:sp>
        <p:nvSpPr>
          <p:cNvPr id="5" name="Marcador de pie de página 4">
            <a:extLst>
              <a:ext uri="{FF2B5EF4-FFF2-40B4-BE49-F238E27FC236}">
                <a16:creationId xmlns:a16="http://schemas.microsoft.com/office/drawing/2014/main" id="{AC7BB08E-83D0-7A61-4D34-4B734E46E80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EB99D5-E824-12EC-53E2-71B797C54C6C}"/>
              </a:ext>
            </a:extLst>
          </p:cNvPr>
          <p:cNvSpPr>
            <a:spLocks noGrp="1"/>
          </p:cNvSpPr>
          <p:nvPr>
            <p:ph type="sldNum" sz="quarter" idx="12"/>
          </p:nvPr>
        </p:nvSpPr>
        <p:spPr/>
        <p:txBody>
          <a:bodyPr/>
          <a:lstStyle/>
          <a:p>
            <a:fld id="{E8D42A47-4263-4C3F-A44B-338465C0520F}" type="slidenum">
              <a:rPr lang="es-ES" smtClean="0"/>
              <a:t>‹Nº›</a:t>
            </a:fld>
            <a:endParaRPr lang="es-ES"/>
          </a:p>
        </p:txBody>
      </p:sp>
    </p:spTree>
    <p:extLst>
      <p:ext uri="{BB962C8B-B14F-4D97-AF65-F5344CB8AC3E}">
        <p14:creationId xmlns:p14="http://schemas.microsoft.com/office/powerpoint/2010/main" val="882556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909395-DBC9-85C2-79D3-25CC65912B9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2832D85-0FF8-0DE3-CEFB-91F2AC2CC0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78E9981-96BE-C8B2-6BC1-4FFE79E463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B101998-D5B5-047C-061E-E23D76213FA9}"/>
              </a:ext>
            </a:extLst>
          </p:cNvPr>
          <p:cNvSpPr>
            <a:spLocks noGrp="1"/>
          </p:cNvSpPr>
          <p:nvPr>
            <p:ph type="dt" sz="half" idx="10"/>
          </p:nvPr>
        </p:nvSpPr>
        <p:spPr/>
        <p:txBody>
          <a:bodyPr/>
          <a:lstStyle/>
          <a:p>
            <a:fld id="{1E929F3A-2378-4582-B104-31C68F6FE3B5}" type="datetimeFigureOut">
              <a:rPr lang="es-ES" smtClean="0"/>
              <a:t>13/01/2025</a:t>
            </a:fld>
            <a:endParaRPr lang="es-ES"/>
          </a:p>
        </p:txBody>
      </p:sp>
      <p:sp>
        <p:nvSpPr>
          <p:cNvPr id="6" name="Marcador de pie de página 5">
            <a:extLst>
              <a:ext uri="{FF2B5EF4-FFF2-40B4-BE49-F238E27FC236}">
                <a16:creationId xmlns:a16="http://schemas.microsoft.com/office/drawing/2014/main" id="{10DA2B2B-9752-8137-8640-DB0CFAC1643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FBF970B-F461-E84C-3DB8-6CF57CC5EB68}"/>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215043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4F3044-0172-F1F3-D854-4DDC3073254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C5A8A2C-C03E-B0AA-279C-1E957E0D73A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FB8689-B406-4A0E-DC06-FE350D525824}"/>
              </a:ext>
            </a:extLst>
          </p:cNvPr>
          <p:cNvSpPr>
            <a:spLocks noGrp="1"/>
          </p:cNvSpPr>
          <p:nvPr>
            <p:ph type="dt" sz="half" idx="10"/>
          </p:nvPr>
        </p:nvSpPr>
        <p:spPr/>
        <p:txBody>
          <a:bodyPr/>
          <a:lstStyle/>
          <a:p>
            <a:fld id="{1E929F3A-2378-4582-B104-31C68F6FE3B5}" type="datetimeFigureOut">
              <a:rPr lang="es-ES" smtClean="0"/>
              <a:t>13/01/2025</a:t>
            </a:fld>
            <a:endParaRPr lang="es-ES"/>
          </a:p>
        </p:txBody>
      </p:sp>
      <p:sp>
        <p:nvSpPr>
          <p:cNvPr id="5" name="Marcador de pie de página 4">
            <a:extLst>
              <a:ext uri="{FF2B5EF4-FFF2-40B4-BE49-F238E27FC236}">
                <a16:creationId xmlns:a16="http://schemas.microsoft.com/office/drawing/2014/main" id="{D41EF2E9-83DF-F371-3CA4-DE62BE3F5A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AD3A2E-A5FF-7763-8E3F-68AC33264BF9}"/>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403834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F7EE710-6262-2FDE-7E4F-9C8FE81FAEB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8B43517-2B2F-343E-5832-ECAADB4FF6E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2672CC2-D6B7-FD91-C0EA-20C86FFDA48D}"/>
              </a:ext>
            </a:extLst>
          </p:cNvPr>
          <p:cNvSpPr>
            <a:spLocks noGrp="1"/>
          </p:cNvSpPr>
          <p:nvPr>
            <p:ph type="dt" sz="half" idx="10"/>
          </p:nvPr>
        </p:nvSpPr>
        <p:spPr/>
        <p:txBody>
          <a:bodyPr/>
          <a:lstStyle/>
          <a:p>
            <a:fld id="{1E929F3A-2378-4582-B104-31C68F6FE3B5}" type="datetimeFigureOut">
              <a:rPr lang="es-ES" smtClean="0"/>
              <a:t>13/01/2025</a:t>
            </a:fld>
            <a:endParaRPr lang="es-ES"/>
          </a:p>
        </p:txBody>
      </p:sp>
      <p:sp>
        <p:nvSpPr>
          <p:cNvPr id="5" name="Marcador de pie de página 4">
            <a:extLst>
              <a:ext uri="{FF2B5EF4-FFF2-40B4-BE49-F238E27FC236}">
                <a16:creationId xmlns:a16="http://schemas.microsoft.com/office/drawing/2014/main" id="{4AA70A04-375F-CA7F-65D4-41E1195F01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A26A958-CAB6-C4E4-FD1B-F6B880E8A82A}"/>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380003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01C80F-F057-CB58-D1D8-41295F6BB1E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B58D8C0-8E7F-D596-7133-A1B4B9795ED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152976A-6966-7184-C77A-0BBC937E4EB2}"/>
              </a:ext>
            </a:extLst>
          </p:cNvPr>
          <p:cNvSpPr>
            <a:spLocks noGrp="1"/>
          </p:cNvSpPr>
          <p:nvPr>
            <p:ph type="dt" sz="half" idx="10"/>
          </p:nvPr>
        </p:nvSpPr>
        <p:spPr/>
        <p:txBody>
          <a:bodyPr/>
          <a:lstStyle/>
          <a:p>
            <a:fld id="{8C1253FB-77CE-4C2D-82FC-FCD222DA886F}" type="datetimeFigureOut">
              <a:rPr lang="es-ES" smtClean="0"/>
              <a:t>13/01/2025</a:t>
            </a:fld>
            <a:endParaRPr lang="es-ES"/>
          </a:p>
        </p:txBody>
      </p:sp>
      <p:sp>
        <p:nvSpPr>
          <p:cNvPr id="5" name="Marcador de pie de página 4">
            <a:extLst>
              <a:ext uri="{FF2B5EF4-FFF2-40B4-BE49-F238E27FC236}">
                <a16:creationId xmlns:a16="http://schemas.microsoft.com/office/drawing/2014/main" id="{C9E0DC48-CCB3-9370-F626-9B05E519004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0720D10-8FBB-754F-AA23-5D3884B65AA7}"/>
              </a:ext>
            </a:extLst>
          </p:cNvPr>
          <p:cNvSpPr>
            <a:spLocks noGrp="1"/>
          </p:cNvSpPr>
          <p:nvPr>
            <p:ph type="sldNum" sz="quarter" idx="12"/>
          </p:nvPr>
        </p:nvSpPr>
        <p:spPr/>
        <p:txBody>
          <a:bodyPr/>
          <a:lstStyle/>
          <a:p>
            <a:fld id="{E8D42A47-4263-4C3F-A44B-338465C0520F}" type="slidenum">
              <a:rPr lang="es-ES" smtClean="0"/>
              <a:t>‹Nº›</a:t>
            </a:fld>
            <a:endParaRPr lang="es-ES"/>
          </a:p>
        </p:txBody>
      </p:sp>
    </p:spTree>
    <p:extLst>
      <p:ext uri="{BB962C8B-B14F-4D97-AF65-F5344CB8AC3E}">
        <p14:creationId xmlns:p14="http://schemas.microsoft.com/office/powerpoint/2010/main" val="9254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10DB9A-8302-A4FA-FEE4-C6D5D68B4B1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A07D999-E96B-D569-AE15-BF2BD08D133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8E3397F-95D6-157F-6561-3942A5552CA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DF860DBD-0AC7-4C3A-8E52-18A15958776E}"/>
              </a:ext>
            </a:extLst>
          </p:cNvPr>
          <p:cNvSpPr>
            <a:spLocks noGrp="1"/>
          </p:cNvSpPr>
          <p:nvPr>
            <p:ph type="dt" sz="half" idx="10"/>
          </p:nvPr>
        </p:nvSpPr>
        <p:spPr/>
        <p:txBody>
          <a:bodyPr/>
          <a:lstStyle/>
          <a:p>
            <a:fld id="{8C1253FB-77CE-4C2D-82FC-FCD222DA886F}" type="datetimeFigureOut">
              <a:rPr lang="es-ES" smtClean="0"/>
              <a:t>13/01/2025</a:t>
            </a:fld>
            <a:endParaRPr lang="es-ES"/>
          </a:p>
        </p:txBody>
      </p:sp>
      <p:sp>
        <p:nvSpPr>
          <p:cNvPr id="6" name="Marcador de pie de página 5">
            <a:extLst>
              <a:ext uri="{FF2B5EF4-FFF2-40B4-BE49-F238E27FC236}">
                <a16:creationId xmlns:a16="http://schemas.microsoft.com/office/drawing/2014/main" id="{313037AD-9ADF-6191-739A-97667E11EBA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24F6173-E1B6-6E35-B7DC-0FCBEC755EE5}"/>
              </a:ext>
            </a:extLst>
          </p:cNvPr>
          <p:cNvSpPr>
            <a:spLocks noGrp="1"/>
          </p:cNvSpPr>
          <p:nvPr>
            <p:ph type="sldNum" sz="quarter" idx="12"/>
          </p:nvPr>
        </p:nvSpPr>
        <p:spPr/>
        <p:txBody>
          <a:bodyPr/>
          <a:lstStyle/>
          <a:p>
            <a:fld id="{E8D42A47-4263-4C3F-A44B-338465C0520F}" type="slidenum">
              <a:rPr lang="es-ES" smtClean="0"/>
              <a:t>‹Nº›</a:t>
            </a:fld>
            <a:endParaRPr lang="es-ES"/>
          </a:p>
        </p:txBody>
      </p:sp>
    </p:spTree>
    <p:extLst>
      <p:ext uri="{BB962C8B-B14F-4D97-AF65-F5344CB8AC3E}">
        <p14:creationId xmlns:p14="http://schemas.microsoft.com/office/powerpoint/2010/main" val="220025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47E95D-45C2-40C7-4406-4B71D45AC43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4E84ABF-FA2A-9FA6-45C8-1520785783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6E9C196-085B-0524-B0D7-5F501372DBB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A87AA31-E01F-9886-2A3C-BA0BEFDBDD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5D9A478-E285-ACA9-D168-DFF377DCDE7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707BC14-0A18-9384-1765-942DB068B880}"/>
              </a:ext>
            </a:extLst>
          </p:cNvPr>
          <p:cNvSpPr>
            <a:spLocks noGrp="1"/>
          </p:cNvSpPr>
          <p:nvPr>
            <p:ph type="dt" sz="half" idx="10"/>
          </p:nvPr>
        </p:nvSpPr>
        <p:spPr/>
        <p:txBody>
          <a:bodyPr/>
          <a:lstStyle/>
          <a:p>
            <a:fld id="{8C1253FB-77CE-4C2D-82FC-FCD222DA886F}" type="datetimeFigureOut">
              <a:rPr lang="es-ES" smtClean="0"/>
              <a:t>13/01/2025</a:t>
            </a:fld>
            <a:endParaRPr lang="es-ES"/>
          </a:p>
        </p:txBody>
      </p:sp>
      <p:sp>
        <p:nvSpPr>
          <p:cNvPr id="8" name="Marcador de pie de página 7">
            <a:extLst>
              <a:ext uri="{FF2B5EF4-FFF2-40B4-BE49-F238E27FC236}">
                <a16:creationId xmlns:a16="http://schemas.microsoft.com/office/drawing/2014/main" id="{5BD59B1F-3112-9E45-DC36-06C2730535A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6028FB1-C4B8-4022-FF93-90FDB425C652}"/>
              </a:ext>
            </a:extLst>
          </p:cNvPr>
          <p:cNvSpPr>
            <a:spLocks noGrp="1"/>
          </p:cNvSpPr>
          <p:nvPr>
            <p:ph type="sldNum" sz="quarter" idx="12"/>
          </p:nvPr>
        </p:nvSpPr>
        <p:spPr/>
        <p:txBody>
          <a:bodyPr/>
          <a:lstStyle/>
          <a:p>
            <a:fld id="{E8D42A47-4263-4C3F-A44B-338465C0520F}" type="slidenum">
              <a:rPr lang="es-ES" smtClean="0"/>
              <a:t>‹Nº›</a:t>
            </a:fld>
            <a:endParaRPr lang="es-ES"/>
          </a:p>
        </p:txBody>
      </p:sp>
    </p:spTree>
    <p:extLst>
      <p:ext uri="{BB962C8B-B14F-4D97-AF65-F5344CB8AC3E}">
        <p14:creationId xmlns:p14="http://schemas.microsoft.com/office/powerpoint/2010/main" val="215522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9DFA2B-11A2-6D7F-E844-B1802C6C727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F5D8D55A-69DF-AFEF-1839-250B66C8844D}"/>
              </a:ext>
            </a:extLst>
          </p:cNvPr>
          <p:cNvSpPr>
            <a:spLocks noGrp="1"/>
          </p:cNvSpPr>
          <p:nvPr>
            <p:ph type="dt" sz="half" idx="10"/>
          </p:nvPr>
        </p:nvSpPr>
        <p:spPr/>
        <p:txBody>
          <a:bodyPr/>
          <a:lstStyle/>
          <a:p>
            <a:fld id="{8C1253FB-77CE-4C2D-82FC-FCD222DA886F}" type="datetimeFigureOut">
              <a:rPr lang="es-ES" smtClean="0"/>
              <a:t>13/01/2025</a:t>
            </a:fld>
            <a:endParaRPr lang="es-ES"/>
          </a:p>
        </p:txBody>
      </p:sp>
      <p:sp>
        <p:nvSpPr>
          <p:cNvPr id="4" name="Marcador de pie de página 3">
            <a:extLst>
              <a:ext uri="{FF2B5EF4-FFF2-40B4-BE49-F238E27FC236}">
                <a16:creationId xmlns:a16="http://schemas.microsoft.com/office/drawing/2014/main" id="{341F6D48-E330-FA9C-1B32-D2474AC71DD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47A59F1-3E00-B358-8FB9-290EA2092E2B}"/>
              </a:ext>
            </a:extLst>
          </p:cNvPr>
          <p:cNvSpPr>
            <a:spLocks noGrp="1"/>
          </p:cNvSpPr>
          <p:nvPr>
            <p:ph type="sldNum" sz="quarter" idx="12"/>
          </p:nvPr>
        </p:nvSpPr>
        <p:spPr/>
        <p:txBody>
          <a:bodyPr/>
          <a:lstStyle/>
          <a:p>
            <a:fld id="{E8D42A47-4263-4C3F-A44B-338465C0520F}" type="slidenum">
              <a:rPr lang="es-ES" smtClean="0"/>
              <a:t>‹Nº›</a:t>
            </a:fld>
            <a:endParaRPr lang="es-ES"/>
          </a:p>
        </p:txBody>
      </p:sp>
    </p:spTree>
    <p:extLst>
      <p:ext uri="{BB962C8B-B14F-4D97-AF65-F5344CB8AC3E}">
        <p14:creationId xmlns:p14="http://schemas.microsoft.com/office/powerpoint/2010/main" val="157088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D6AE779-3F87-91B5-9DCC-C03431DA961F}"/>
              </a:ext>
            </a:extLst>
          </p:cNvPr>
          <p:cNvSpPr>
            <a:spLocks noGrp="1"/>
          </p:cNvSpPr>
          <p:nvPr>
            <p:ph type="dt" sz="half" idx="10"/>
          </p:nvPr>
        </p:nvSpPr>
        <p:spPr/>
        <p:txBody>
          <a:bodyPr/>
          <a:lstStyle/>
          <a:p>
            <a:fld id="{8C1253FB-77CE-4C2D-82FC-FCD222DA886F}" type="datetimeFigureOut">
              <a:rPr lang="es-ES" smtClean="0"/>
              <a:t>13/01/2025</a:t>
            </a:fld>
            <a:endParaRPr lang="es-ES"/>
          </a:p>
        </p:txBody>
      </p:sp>
      <p:sp>
        <p:nvSpPr>
          <p:cNvPr id="3" name="Marcador de pie de página 2">
            <a:extLst>
              <a:ext uri="{FF2B5EF4-FFF2-40B4-BE49-F238E27FC236}">
                <a16:creationId xmlns:a16="http://schemas.microsoft.com/office/drawing/2014/main" id="{955B5482-F60D-546E-5756-F1428CB19C6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AAE972C-B096-0798-240F-B26221A388AD}"/>
              </a:ext>
            </a:extLst>
          </p:cNvPr>
          <p:cNvSpPr>
            <a:spLocks noGrp="1"/>
          </p:cNvSpPr>
          <p:nvPr>
            <p:ph type="sldNum" sz="quarter" idx="12"/>
          </p:nvPr>
        </p:nvSpPr>
        <p:spPr/>
        <p:txBody>
          <a:bodyPr/>
          <a:lstStyle/>
          <a:p>
            <a:fld id="{E8D42A47-4263-4C3F-A44B-338465C0520F}" type="slidenum">
              <a:rPr lang="es-ES" smtClean="0"/>
              <a:t>‹Nº›</a:t>
            </a:fld>
            <a:endParaRPr lang="es-ES"/>
          </a:p>
        </p:txBody>
      </p:sp>
    </p:spTree>
    <p:extLst>
      <p:ext uri="{BB962C8B-B14F-4D97-AF65-F5344CB8AC3E}">
        <p14:creationId xmlns:p14="http://schemas.microsoft.com/office/powerpoint/2010/main" val="1371739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9F2D74-6C2E-D449-50C8-823F2E8FE69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DCA0384-DD9E-8D1A-0C0B-36D126C15C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53B5353-5938-F2B3-5C2F-40320AD0B6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1BD4E1A-6AB2-3CF2-B833-46DC453933AD}"/>
              </a:ext>
            </a:extLst>
          </p:cNvPr>
          <p:cNvSpPr>
            <a:spLocks noGrp="1"/>
          </p:cNvSpPr>
          <p:nvPr>
            <p:ph type="dt" sz="half" idx="10"/>
          </p:nvPr>
        </p:nvSpPr>
        <p:spPr/>
        <p:txBody>
          <a:bodyPr/>
          <a:lstStyle/>
          <a:p>
            <a:fld id="{8C1253FB-77CE-4C2D-82FC-FCD222DA886F}" type="datetimeFigureOut">
              <a:rPr lang="es-ES" smtClean="0"/>
              <a:t>13/01/2025</a:t>
            </a:fld>
            <a:endParaRPr lang="es-ES"/>
          </a:p>
        </p:txBody>
      </p:sp>
      <p:sp>
        <p:nvSpPr>
          <p:cNvPr id="6" name="Marcador de pie de página 5">
            <a:extLst>
              <a:ext uri="{FF2B5EF4-FFF2-40B4-BE49-F238E27FC236}">
                <a16:creationId xmlns:a16="http://schemas.microsoft.com/office/drawing/2014/main" id="{46BB0401-60BF-0971-EEFC-BE2FBB2295F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A8BFEBF-FF13-AFB7-7E9E-D7FCCA11E33E}"/>
              </a:ext>
            </a:extLst>
          </p:cNvPr>
          <p:cNvSpPr>
            <a:spLocks noGrp="1"/>
          </p:cNvSpPr>
          <p:nvPr>
            <p:ph type="sldNum" sz="quarter" idx="12"/>
          </p:nvPr>
        </p:nvSpPr>
        <p:spPr/>
        <p:txBody>
          <a:bodyPr/>
          <a:lstStyle/>
          <a:p>
            <a:fld id="{E8D42A47-4263-4C3F-A44B-338465C0520F}" type="slidenum">
              <a:rPr lang="es-ES" smtClean="0"/>
              <a:t>‹Nº›</a:t>
            </a:fld>
            <a:endParaRPr lang="es-ES"/>
          </a:p>
        </p:txBody>
      </p:sp>
    </p:spTree>
    <p:extLst>
      <p:ext uri="{BB962C8B-B14F-4D97-AF65-F5344CB8AC3E}">
        <p14:creationId xmlns:p14="http://schemas.microsoft.com/office/powerpoint/2010/main" val="163918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C09F03-3915-922C-0F51-0005B63A86D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3881CF73-5078-E037-987D-7BB7221469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CDFC27E-656A-EF2D-8EF8-82526DDA4B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0FB85A7-E018-02D7-9B15-00C36AF071E8}"/>
              </a:ext>
            </a:extLst>
          </p:cNvPr>
          <p:cNvSpPr>
            <a:spLocks noGrp="1"/>
          </p:cNvSpPr>
          <p:nvPr>
            <p:ph type="dt" sz="half" idx="10"/>
          </p:nvPr>
        </p:nvSpPr>
        <p:spPr/>
        <p:txBody>
          <a:bodyPr/>
          <a:lstStyle/>
          <a:p>
            <a:fld id="{8C1253FB-77CE-4C2D-82FC-FCD222DA886F}" type="datetimeFigureOut">
              <a:rPr lang="es-ES" smtClean="0"/>
              <a:t>13/01/2025</a:t>
            </a:fld>
            <a:endParaRPr lang="es-ES"/>
          </a:p>
        </p:txBody>
      </p:sp>
      <p:sp>
        <p:nvSpPr>
          <p:cNvPr id="6" name="Marcador de pie de página 5">
            <a:extLst>
              <a:ext uri="{FF2B5EF4-FFF2-40B4-BE49-F238E27FC236}">
                <a16:creationId xmlns:a16="http://schemas.microsoft.com/office/drawing/2014/main" id="{08B9CE06-7EDA-A4C0-519E-C8E43B8CD65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158D24B-7EFB-F532-1372-D0AAB7492595}"/>
              </a:ext>
            </a:extLst>
          </p:cNvPr>
          <p:cNvSpPr>
            <a:spLocks noGrp="1"/>
          </p:cNvSpPr>
          <p:nvPr>
            <p:ph type="sldNum" sz="quarter" idx="12"/>
          </p:nvPr>
        </p:nvSpPr>
        <p:spPr/>
        <p:txBody>
          <a:bodyPr/>
          <a:lstStyle/>
          <a:p>
            <a:fld id="{E8D42A47-4263-4C3F-A44B-338465C0520F}" type="slidenum">
              <a:rPr lang="es-ES" smtClean="0"/>
              <a:t>‹Nº›</a:t>
            </a:fld>
            <a:endParaRPr lang="es-ES"/>
          </a:p>
        </p:txBody>
      </p:sp>
    </p:spTree>
    <p:extLst>
      <p:ext uri="{BB962C8B-B14F-4D97-AF65-F5344CB8AC3E}">
        <p14:creationId xmlns:p14="http://schemas.microsoft.com/office/powerpoint/2010/main" val="191428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831B17D-6850-A97D-5EAC-B6C77EA371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E98B76B-5AC9-F752-0DEE-81F58583B1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8C0A028-E97C-2C68-9E70-4C791A9FA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C1253FB-77CE-4C2D-82FC-FCD222DA886F}" type="datetimeFigureOut">
              <a:rPr lang="es-ES" smtClean="0"/>
              <a:t>13/01/2025</a:t>
            </a:fld>
            <a:endParaRPr lang="es-ES"/>
          </a:p>
        </p:txBody>
      </p:sp>
      <p:sp>
        <p:nvSpPr>
          <p:cNvPr id="5" name="Marcador de pie de página 4">
            <a:extLst>
              <a:ext uri="{FF2B5EF4-FFF2-40B4-BE49-F238E27FC236}">
                <a16:creationId xmlns:a16="http://schemas.microsoft.com/office/drawing/2014/main" id="{91F9C0EF-F01D-426E-AE29-C16A829EA0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1176FAF-1559-85A2-25C6-F1E6F0B1B6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8D42A47-4263-4C3F-A44B-338465C0520F}" type="slidenum">
              <a:rPr lang="es-ES" smtClean="0"/>
              <a:t>‹Nº›</a:t>
            </a:fld>
            <a:endParaRPr lang="es-ES"/>
          </a:p>
        </p:txBody>
      </p:sp>
    </p:spTree>
    <p:extLst>
      <p:ext uri="{BB962C8B-B14F-4D97-AF65-F5344CB8AC3E}">
        <p14:creationId xmlns:p14="http://schemas.microsoft.com/office/powerpoint/2010/main" val="3148474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D05B8B6-2961-D511-9BDA-A776326878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555388F-4A3D-D510-33FE-F66C712DF3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E0D3527-DE3C-ECF3-5142-BFDA39AFD8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929F3A-2378-4582-B104-31C68F6FE3B5}" type="datetimeFigureOut">
              <a:rPr lang="es-ES" smtClean="0"/>
              <a:t>13/01/2025</a:t>
            </a:fld>
            <a:endParaRPr lang="es-ES"/>
          </a:p>
        </p:txBody>
      </p:sp>
      <p:sp>
        <p:nvSpPr>
          <p:cNvPr id="5" name="Marcador de pie de página 4">
            <a:extLst>
              <a:ext uri="{FF2B5EF4-FFF2-40B4-BE49-F238E27FC236}">
                <a16:creationId xmlns:a16="http://schemas.microsoft.com/office/drawing/2014/main" id="{C66A085A-AF03-6121-2884-074590F3D2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BC0A4EC-9E15-D854-7C8D-7AD9B54395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630AEF-3586-442E-9931-F987D0655E54}" type="slidenum">
              <a:rPr lang="es-ES" smtClean="0"/>
              <a:t>‹Nº›</a:t>
            </a:fld>
            <a:endParaRPr lang="es-ES"/>
          </a:p>
        </p:txBody>
      </p:sp>
    </p:spTree>
    <p:extLst>
      <p:ext uri="{BB962C8B-B14F-4D97-AF65-F5344CB8AC3E}">
        <p14:creationId xmlns:p14="http://schemas.microsoft.com/office/powerpoint/2010/main" val="3518757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microsoft.com/office/2007/relationships/hdphoto" Target="../media/hdphoto1.wdp"/><Relationship Id="rId7" Type="http://schemas.openxmlformats.org/officeDocument/2006/relationships/diagramLayout" Target="../diagrams/layout1.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8.jpeg"/><Relationship Id="rId10" Type="http://schemas.microsoft.com/office/2007/relationships/diagramDrawing" Target="../diagrams/drawing1.xml"/><Relationship Id="rId4" Type="http://schemas.openxmlformats.org/officeDocument/2006/relationships/image" Target="../media/image7.jpe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11.jp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image" Target="../media/image10.jpg"/><Relationship Id="rId16"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5" Type="http://schemas.microsoft.com/office/2007/relationships/hdphoto" Target="../media/hdphoto3.wdp"/><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2.jpeg"/><Relationship Id="rId7"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4.jpeg"/><Relationship Id="rId5" Type="http://schemas.microsoft.com/office/2007/relationships/hdphoto" Target="../media/hdphoto5.wdp"/><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AC50083-C483-9F2E-8D7E-A3FDB7D32AAC}"/>
              </a:ext>
            </a:extLst>
          </p:cNvPr>
          <p:cNvSpPr txBox="1"/>
          <p:nvPr/>
        </p:nvSpPr>
        <p:spPr>
          <a:xfrm>
            <a:off x="180976" y="100685"/>
            <a:ext cx="5381624" cy="6656630"/>
          </a:xfrm>
          <a:prstGeom prst="rect">
            <a:avLst/>
          </a:prstGeom>
          <a:noFill/>
        </p:spPr>
        <p:txBody>
          <a:bodyPr wrap="square" rtlCol="0">
            <a:spAutoFit/>
            <a:scene3d>
              <a:camera prst="orthographicFront"/>
              <a:lightRig rig="harsh" dir="t"/>
            </a:scene3d>
            <a:sp3d extrusionH="57150">
              <a:bevelT w="38100" h="38100" prst="convex"/>
            </a:sp3d>
          </a:bodyPr>
          <a:lstStyle/>
          <a:p>
            <a:pPr algn="ctr">
              <a:lnSpc>
                <a:spcPts val="13000"/>
              </a:lnSpc>
            </a:pPr>
            <a:r>
              <a:rPr lang="en" sz="80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THE WRATH OF DIVINE LOVE</a:t>
            </a:r>
          </a:p>
        </p:txBody>
      </p:sp>
      <p:sp>
        <p:nvSpPr>
          <p:cNvPr id="5" name="CuadroTexto 4">
            <a:extLst>
              <a:ext uri="{FF2B5EF4-FFF2-40B4-BE49-F238E27FC236}">
                <a16:creationId xmlns:a16="http://schemas.microsoft.com/office/drawing/2014/main" id="{AE5D19AF-3784-A442-2CBB-CB2CAB531FBC}"/>
              </a:ext>
            </a:extLst>
          </p:cNvPr>
          <p:cNvSpPr txBox="1"/>
          <p:nvPr/>
        </p:nvSpPr>
        <p:spPr>
          <a:xfrm>
            <a:off x="8443807" y="6519446"/>
            <a:ext cx="3645870" cy="338554"/>
          </a:xfrm>
          <a:prstGeom prst="rect">
            <a:avLst/>
          </a:prstGeom>
          <a:noFill/>
        </p:spPr>
        <p:txBody>
          <a:bodyPr wrap="none" rtlCol="0">
            <a:spAutoFit/>
          </a:bodyPr>
          <a:lstStyle/>
          <a:p>
            <a:pPr algn="r"/>
            <a:r>
              <a:rPr lang="en" sz="1600" b="1" dirty="0">
                <a:solidFill>
                  <a:srgbClr val="FFF3DF"/>
                </a:solidFill>
                <a:effectLst>
                  <a:outerShdw blurRad="38100" dist="38100" dir="2700000" algn="tl">
                    <a:srgbClr val="000000">
                      <a:alpha val="43137"/>
                    </a:srgbClr>
                  </a:outerShdw>
                </a:effectLst>
              </a:rPr>
              <a:t>Lesson 5 for February 1, 2025</a:t>
            </a:r>
          </a:p>
        </p:txBody>
      </p:sp>
    </p:spTree>
    <p:extLst>
      <p:ext uri="{BB962C8B-B14F-4D97-AF65-F5344CB8AC3E}">
        <p14:creationId xmlns:p14="http://schemas.microsoft.com/office/powerpoint/2010/main" val="2859692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D9E7359-550A-C5D1-D6D6-7CB422336A33}"/>
            </a:ext>
          </a:extLst>
        </p:cNvPr>
        <p:cNvGrpSpPr/>
        <p:nvPr/>
      </p:nvGrpSpPr>
      <p:grpSpPr>
        <a:xfrm>
          <a:off x="0" y="0"/>
          <a:ext cx="0" cy="0"/>
          <a:chOff x="0" y="0"/>
          <a:chExt cx="0" cy="0"/>
        </a:xfrm>
      </p:grpSpPr>
      <p:pic>
        <p:nvPicPr>
          <p:cNvPr id="5" name="Imagen 4" descr="Un grupo de personas caminando junto a un caballo&#10;&#10;Descripción generada automáticamente">
            <a:extLst>
              <a:ext uri="{FF2B5EF4-FFF2-40B4-BE49-F238E27FC236}">
                <a16:creationId xmlns:a16="http://schemas.microsoft.com/office/drawing/2014/main" id="{ADD766A0-8279-546E-F750-10D59916D66B}"/>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72" t="39895" r="-72" b="14429"/>
          <a:stretch/>
        </p:blipFill>
        <p:spPr>
          <a:xfrm>
            <a:off x="5162052" y="3272588"/>
            <a:ext cx="6105382" cy="3585411"/>
          </a:xfrm>
          <a:prstGeom prst="rect">
            <a:avLst/>
          </a:prstGeom>
          <a:ln w="38100">
            <a:solidFill>
              <a:schemeClr val="accent2">
                <a:lumMod val="50000"/>
              </a:schemeClr>
            </a:solidFill>
          </a:ln>
        </p:spPr>
      </p:pic>
      <p:pic>
        <p:nvPicPr>
          <p:cNvPr id="4" name="Imagen 3" descr="Imagen que contiene persona, montaña, grupo, gente&#10;&#10;Descripción generada automáticamente">
            <a:extLst>
              <a:ext uri="{FF2B5EF4-FFF2-40B4-BE49-F238E27FC236}">
                <a16:creationId xmlns:a16="http://schemas.microsoft.com/office/drawing/2014/main" id="{461FC9BE-0E6E-AA69-A5D1-E8F2BB44FE0D}"/>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2222" r="8537" b="-2"/>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a:ln w="38100">
            <a:solidFill>
              <a:schemeClr val="accent2">
                <a:lumMod val="50000"/>
              </a:schemeClr>
            </a:solidFill>
          </a:ln>
        </p:spPr>
      </p:pic>
      <p:pic>
        <p:nvPicPr>
          <p:cNvPr id="2" name="Imagen 1" descr="Imagen que contiene persona, hombre, montaña, gente&#10;&#10;Descripción generada automáticamente">
            <a:extLst>
              <a:ext uri="{FF2B5EF4-FFF2-40B4-BE49-F238E27FC236}">
                <a16:creationId xmlns:a16="http://schemas.microsoft.com/office/drawing/2014/main" id="{E10E13D9-E157-E8AB-3B8D-22939D8C92D0}"/>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145" b="38349"/>
          <a:stretch/>
        </p:blipFill>
        <p:spPr>
          <a:xfrm>
            <a:off x="7458302" y="-22547"/>
            <a:ext cx="3809132" cy="3139531"/>
          </a:xfrm>
          <a:prstGeom prst="rect">
            <a:avLst/>
          </a:prstGeom>
          <a:ln w="38100">
            <a:solidFill>
              <a:schemeClr val="accent2">
                <a:lumMod val="50000"/>
              </a:schemeClr>
            </a:solidFill>
          </a:ln>
        </p:spPr>
      </p:pic>
      <p:sp>
        <p:nvSpPr>
          <p:cNvPr id="21" name="Rectangle 10">
            <a:extLst>
              <a:ext uri="{FF2B5EF4-FFF2-40B4-BE49-F238E27FC236}">
                <a16:creationId xmlns:a16="http://schemas.microsoft.com/office/drawing/2014/main" id="{25414FA1-2D4C-41DB-83DE-4F3E38C10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chemeClr val="accent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Rectángulo 6">
            <a:extLst>
              <a:ext uri="{FF2B5EF4-FFF2-40B4-BE49-F238E27FC236}">
                <a16:creationId xmlns:a16="http://schemas.microsoft.com/office/drawing/2014/main" id="{DA8FC5DC-B198-0605-1F50-15ED6FC45442}"/>
              </a:ext>
            </a:extLst>
          </p:cNvPr>
          <p:cNvSpPr/>
          <p:nvPr/>
        </p:nvSpPr>
        <p:spPr>
          <a:xfrm>
            <a:off x="0" y="4065775"/>
            <a:ext cx="5005582" cy="2792216"/>
          </a:xfrm>
          <a:prstGeom prst="rect">
            <a:avLst/>
          </a:prstGeom>
          <a:blipFill dpi="0" rotWithShape="1">
            <a:blip r:embed="rId5"/>
            <a:srcRect/>
            <a:stretch>
              <a:fillRect l="-8000" r="-9000"/>
            </a:stretch>
          </a:blipFill>
          <a:ln w="3810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prstMaterial="softEdge"/>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600" b="1" i="0" u="none" strike="noStrike" kern="1200" cap="none" spc="0" normalizeH="0" baseline="0" noProof="0" dirty="0">
                <a:ln/>
                <a:solidFill>
                  <a:srgbClr val="F9EBB9"/>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n-US" sz="2600" b="1" i="0" u="none" strike="noStrike" kern="1200" cap="none" spc="0" normalizeH="0" baseline="0" noProof="0" dirty="0">
                <a:ln/>
                <a:solidFill>
                  <a:srgbClr val="F9EBB9"/>
                </a:solidFill>
                <a:effectLst>
                  <a:outerShdw blurRad="38100" dist="38100" dir="2700000" algn="tl">
                    <a:srgbClr val="000000">
                      <a:alpha val="43137"/>
                    </a:srgbClr>
                  </a:outerShdw>
                </a:effectLst>
                <a:uLnTx/>
                <a:uFillTx/>
                <a:latin typeface="Comic Sans MS" panose="030F0702030302020204" pitchFamily="66" charset="0"/>
                <a:ea typeface="+mn-ea"/>
                <a:cs typeface="+mn-cs"/>
              </a:rPr>
              <a:t>But He, being full of compassion, forgave their iniquity, and did not destroy them. Yes, many a time He turned His anger away, and did not stir up all His wrath</a:t>
            </a:r>
            <a:r>
              <a:rPr kumimoji="0" lang="es-ES" sz="2600" b="1" i="0" u="none" strike="noStrike" kern="1200" cap="none" spc="0" normalizeH="0" baseline="0" noProof="0" dirty="0">
                <a:ln/>
                <a:solidFill>
                  <a:srgbClr val="F9EBB9"/>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s-ES" sz="2800" b="1" i="0" u="none" strike="noStrike" kern="1200" cap="none" spc="0" normalizeH="0" baseline="0" noProof="0" dirty="0">
                <a:ln/>
                <a:solidFill>
                  <a:srgbClr val="F9EBB9"/>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000" b="1" i="0" u="none" strike="noStrike" kern="1200" cap="none" spc="0" normalizeH="0" baseline="0" noProof="0" dirty="0" err="1">
                <a:ln/>
                <a:solidFill>
                  <a:srgbClr val="F9EBB9"/>
                </a:solidFill>
                <a:effectLst>
                  <a:outerShdw blurRad="38100" dist="38100" dir="2700000" algn="tl">
                    <a:srgbClr val="000000">
                      <a:alpha val="43137"/>
                    </a:srgbClr>
                  </a:outerShdw>
                </a:effectLst>
                <a:uLnTx/>
                <a:uFillTx/>
                <a:latin typeface="Comic Sans MS" panose="030F0702030302020204" pitchFamily="66" charset="0"/>
                <a:ea typeface="+mn-ea"/>
                <a:cs typeface="+mn-cs"/>
              </a:rPr>
              <a:t>Psalm</a:t>
            </a:r>
            <a:r>
              <a:rPr kumimoji="0" lang="es-ES" sz="2000" b="1" i="0" u="none" strike="noStrike" kern="1200" cap="none" spc="0" normalizeH="0" baseline="0" noProof="0" dirty="0">
                <a:ln/>
                <a:solidFill>
                  <a:srgbClr val="F9EBB9"/>
                </a:solidFill>
                <a:effectLst>
                  <a:outerShdw blurRad="38100" dist="38100" dir="2700000" algn="tl">
                    <a:srgbClr val="000000">
                      <a:alpha val="43137"/>
                    </a:srgbClr>
                  </a:outerShdw>
                </a:effectLst>
                <a:uLnTx/>
                <a:uFillTx/>
                <a:latin typeface="Comic Sans MS" panose="030F0702030302020204" pitchFamily="66" charset="0"/>
                <a:ea typeface="+mn-ea"/>
                <a:cs typeface="+mn-cs"/>
              </a:rPr>
              <a:t> 78:38, </a:t>
            </a:r>
            <a:r>
              <a:rPr kumimoji="0" lang="es-ES" sz="1600" b="1" i="0" u="none" strike="noStrike" kern="1200" cap="none" spc="0" normalizeH="0" baseline="0" noProof="0" dirty="0" err="1">
                <a:ln/>
                <a:solidFill>
                  <a:srgbClr val="F9EBB9"/>
                </a:solidFill>
                <a:effectLst>
                  <a:outerShdw blurRad="38100" dist="38100" dir="2700000" algn="tl">
                    <a:srgbClr val="000000">
                      <a:alpha val="43137"/>
                    </a:srgbClr>
                  </a:outerShdw>
                </a:effectLst>
                <a:uLnTx/>
                <a:uFillTx/>
                <a:latin typeface="Comic Sans MS" panose="030F0702030302020204" pitchFamily="66" charset="0"/>
                <a:ea typeface="+mn-ea"/>
                <a:cs typeface="+mn-cs"/>
              </a:rPr>
              <a:t>NKJV</a:t>
            </a:r>
            <a:endParaRPr kumimoji="0" lang="es-ES" sz="2800" b="1" i="0" u="none" strike="noStrike" kern="1200" cap="none" spc="0" normalizeH="0" baseline="0" noProof="0" dirty="0">
              <a:ln/>
              <a:solidFill>
                <a:srgbClr val="F9EBB9"/>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133362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a:fillRect l="-1000" t="-17000" r="-9000" b="-1000"/>
          </a:stretch>
        </a:blipFill>
        <a:effectLst/>
      </p:bgPr>
    </p:bg>
    <p:spTree>
      <p:nvGrpSpPr>
        <p:cNvPr id="1" name="">
          <a:extLst>
            <a:ext uri="{FF2B5EF4-FFF2-40B4-BE49-F238E27FC236}">
              <a16:creationId xmlns:a16="http://schemas.microsoft.com/office/drawing/2014/main" id="{0BF6BC8A-86FA-0149-826B-88DC92F3143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5DF621F-4832-29BF-B3D0-10D242B3231C}"/>
              </a:ext>
            </a:extLst>
          </p:cNvPr>
          <p:cNvSpPr txBox="1"/>
          <p:nvPr/>
        </p:nvSpPr>
        <p:spPr>
          <a:xfrm>
            <a:off x="333374" y="218375"/>
            <a:ext cx="6296025" cy="707886"/>
          </a:xfrm>
          <a:prstGeom prst="rect">
            <a:avLst/>
          </a:prstGeom>
          <a:noFill/>
        </p:spPr>
        <p:txBody>
          <a:bodyPr wrap="square" rtlCol="0">
            <a:spAutoFit/>
          </a:bodyPr>
          <a:lstStyle/>
          <a:p>
            <a:pPr>
              <a:spcBef>
                <a:spcPts val="600"/>
              </a:spcBef>
            </a:pPr>
            <a:r>
              <a:rPr lang="en" sz="2000" b="1" dirty="0"/>
              <a:t>Many think that God is an angry God in the Old Testament, and a loving God in the New.</a:t>
            </a:r>
          </a:p>
        </p:txBody>
      </p:sp>
      <p:pic>
        <p:nvPicPr>
          <p:cNvPr id="6" name="Imagen 5" descr="Un grupo de personas con instrumentos musicales y micrófonos en un edificio&#10;&#10;Descripción generada automáticamente con confianza baja">
            <a:extLst>
              <a:ext uri="{FF2B5EF4-FFF2-40B4-BE49-F238E27FC236}">
                <a16:creationId xmlns:a16="http://schemas.microsoft.com/office/drawing/2014/main" id="{CB881467-1AA0-B8C1-C586-87D72A07CA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78294" y="3678739"/>
            <a:ext cx="3669901" cy="2826136"/>
          </a:xfrm>
          <a:prstGeom prst="roundRect">
            <a:avLst>
              <a:gd name="adj" fmla="val 4167"/>
            </a:avLst>
          </a:prstGeom>
          <a:solidFill>
            <a:srgbClr val="FFFFFF"/>
          </a:solidFill>
          <a:ln w="76200" cap="sq">
            <a:solidFill>
              <a:schemeClr val="accent5">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a:extLst>
              <a:ext uri="{FF2B5EF4-FFF2-40B4-BE49-F238E27FC236}">
                <a16:creationId xmlns:a16="http://schemas.microsoft.com/office/drawing/2014/main" id="{3DEDA7E4-FA78-0D33-F1B1-AB668AC4DB5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10376" y="3678739"/>
            <a:ext cx="2477202" cy="2826137"/>
          </a:xfrm>
          <a:prstGeom prst="roundRect">
            <a:avLst>
              <a:gd name="adj" fmla="val 4167"/>
            </a:avLst>
          </a:prstGeom>
          <a:solidFill>
            <a:srgbClr val="FFFFFF"/>
          </a:solidFill>
          <a:ln w="76200" cap="sq">
            <a:solidFill>
              <a:srgbClr val="2D756B"/>
            </a:solidFill>
            <a:miter lim="800000"/>
          </a:ln>
          <a:effectLst/>
          <a:scene3d>
            <a:camera prst="orthographicFront"/>
            <a:lightRig rig="threePt" dir="t">
              <a:rot lat="0" lon="0" rev="2700000"/>
            </a:lightRig>
          </a:scene3d>
          <a:sp3d contourW="6350">
            <a:bevelT h="38100"/>
            <a:contourClr>
              <a:srgbClr val="C0C0C0"/>
            </a:contourClr>
          </a:sp3d>
        </p:spPr>
      </p:pic>
      <p:sp>
        <p:nvSpPr>
          <p:cNvPr id="5" name="CuadroTexto 4">
            <a:extLst>
              <a:ext uri="{FF2B5EF4-FFF2-40B4-BE49-F238E27FC236}">
                <a16:creationId xmlns:a16="http://schemas.microsoft.com/office/drawing/2014/main" id="{B41AB111-4CA5-56FC-DFB0-4A0C626848A6}"/>
              </a:ext>
            </a:extLst>
          </p:cNvPr>
          <p:cNvSpPr txBox="1"/>
          <p:nvPr/>
        </p:nvSpPr>
        <p:spPr>
          <a:xfrm>
            <a:off x="333373" y="2234311"/>
            <a:ext cx="6296025" cy="1323439"/>
          </a:xfrm>
          <a:prstGeom prst="rect">
            <a:avLst/>
          </a:prstGeom>
          <a:noFill/>
        </p:spPr>
        <p:txBody>
          <a:bodyPr wrap="square">
            <a:spAutoFit/>
          </a:bodyPr>
          <a:lstStyle/>
          <a:p>
            <a:pPr>
              <a:spcBef>
                <a:spcPts val="600"/>
              </a:spcBef>
            </a:pPr>
            <a:r>
              <a:rPr lang="en" sz="2000" b="1" dirty="0"/>
              <a:t>Both love and wrath are inherent in God's character. What we need to know is the true nature of God's wrath. So what is God's wrath?</a:t>
            </a:r>
          </a:p>
        </p:txBody>
      </p:sp>
      <p:sp>
        <p:nvSpPr>
          <p:cNvPr id="8" name="CuadroTexto 7">
            <a:extLst>
              <a:ext uri="{FF2B5EF4-FFF2-40B4-BE49-F238E27FC236}">
                <a16:creationId xmlns:a16="http://schemas.microsoft.com/office/drawing/2014/main" id="{0D93C0AA-99F0-8667-A00E-4750092C90CA}"/>
              </a:ext>
            </a:extLst>
          </p:cNvPr>
          <p:cNvSpPr txBox="1"/>
          <p:nvPr/>
        </p:nvSpPr>
        <p:spPr>
          <a:xfrm>
            <a:off x="333372" y="926261"/>
            <a:ext cx="6296025" cy="1323439"/>
          </a:xfrm>
          <a:prstGeom prst="rect">
            <a:avLst/>
          </a:prstGeom>
          <a:noFill/>
        </p:spPr>
        <p:txBody>
          <a:bodyPr wrap="square">
            <a:spAutoFit/>
          </a:bodyPr>
          <a:lstStyle/>
          <a:p>
            <a:pPr>
              <a:spcBef>
                <a:spcPts val="600"/>
              </a:spcBef>
            </a:pPr>
            <a:r>
              <a:rPr lang="en" sz="2000" b="1" dirty="0"/>
              <a:t>But with God “there is no variableness, neither shadow of turning” (James 1:17.) Therefore, we can find God’s love in the Old Testament, just as we can find divine wrath in the New Testament.</a:t>
            </a:r>
          </a:p>
        </p:txBody>
      </p:sp>
      <p:graphicFrame>
        <p:nvGraphicFramePr>
          <p:cNvPr id="4" name="Diagrama 3">
            <a:extLst>
              <a:ext uri="{FF2B5EF4-FFF2-40B4-BE49-F238E27FC236}">
                <a16:creationId xmlns:a16="http://schemas.microsoft.com/office/drawing/2014/main" id="{A3773BE2-CBBE-1B77-0F51-9386DEA6203C}"/>
              </a:ext>
            </a:extLst>
          </p:cNvPr>
          <p:cNvGraphicFramePr/>
          <p:nvPr>
            <p:extLst>
              <p:ext uri="{D42A27DB-BD31-4B8C-83A1-F6EECF244321}">
                <p14:modId xmlns:p14="http://schemas.microsoft.com/office/powerpoint/2010/main" val="1880060039"/>
              </p:ext>
            </p:extLst>
          </p:nvPr>
        </p:nvGraphicFramePr>
        <p:xfrm>
          <a:off x="7089409" y="-38100"/>
          <a:ext cx="4712067" cy="624583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93700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graphicEl>
                                              <a:dgm id="{F47DFADA-9323-422C-BBFD-A4C47AAEA2D6}"/>
                                            </p:graphicEl>
                                          </p:spTgt>
                                        </p:tgtEl>
                                        <p:attrNameLst>
                                          <p:attrName>style.visibility</p:attrName>
                                        </p:attrNameLst>
                                      </p:cBhvr>
                                      <p:to>
                                        <p:strVal val="visible"/>
                                      </p:to>
                                    </p:set>
                                    <p:anim calcmode="lin" valueType="num">
                                      <p:cBhvr>
                                        <p:cTn id="7" dur="500" fill="hold"/>
                                        <p:tgtEl>
                                          <p:spTgt spid="4">
                                            <p:graphicEl>
                                              <a:dgm id="{F47DFADA-9323-422C-BBFD-A4C47AAEA2D6}"/>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F47DFADA-9323-422C-BBFD-A4C47AAEA2D6}"/>
                                            </p:graphicEl>
                                          </p:spTgt>
                                        </p:tgtEl>
                                        <p:attrNameLst>
                                          <p:attrName>ppt_h</p:attrName>
                                        </p:attrNameLst>
                                      </p:cBhvr>
                                      <p:tavLst>
                                        <p:tav tm="0">
                                          <p:val>
                                            <p:fltVal val="0"/>
                                          </p:val>
                                        </p:tav>
                                        <p:tav tm="100000">
                                          <p:val>
                                            <p:strVal val="#ppt_h"/>
                                          </p:val>
                                        </p:tav>
                                      </p:tavLst>
                                    </p:anim>
                                    <p:anim calcmode="lin" valueType="num">
                                      <p:cBhvr>
                                        <p:cTn id="9" dur="500" fill="hold"/>
                                        <p:tgtEl>
                                          <p:spTgt spid="4">
                                            <p:graphicEl>
                                              <a:dgm id="{F47DFADA-9323-422C-BBFD-A4C47AAEA2D6}"/>
                                            </p:graphicEl>
                                          </p:spTgt>
                                        </p:tgtEl>
                                        <p:attrNameLst>
                                          <p:attrName>style.rotation</p:attrName>
                                        </p:attrNameLst>
                                      </p:cBhvr>
                                      <p:tavLst>
                                        <p:tav tm="0">
                                          <p:val>
                                            <p:fltVal val="360"/>
                                          </p:val>
                                        </p:tav>
                                        <p:tav tm="100000">
                                          <p:val>
                                            <p:fltVal val="0"/>
                                          </p:val>
                                        </p:tav>
                                      </p:tavLst>
                                    </p:anim>
                                    <p:animEffect transition="in" filter="fade">
                                      <p:cBhvr>
                                        <p:cTn id="10" dur="500"/>
                                        <p:tgtEl>
                                          <p:spTgt spid="4">
                                            <p:graphicEl>
                                              <a:dgm id="{F47DFADA-9323-422C-BBFD-A4C47AAEA2D6}"/>
                                            </p:graphic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16"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288" fill="hold" grpId="0" nodeType="clickEffect">
                                  <p:stCondLst>
                                    <p:cond delay="0"/>
                                  </p:stCondLst>
                                  <p:childTnLst>
                                    <p:set>
                                      <p:cBhvr>
                                        <p:cTn id="39" dur="1" fill="hold">
                                          <p:stCondLst>
                                            <p:cond delay="0"/>
                                          </p:stCondLst>
                                        </p:cTn>
                                        <p:tgtEl>
                                          <p:spTgt spid="4">
                                            <p:graphicEl>
                                              <a:dgm id="{30612551-EFB5-4908-942E-7FF6CD02FF18}"/>
                                            </p:graphicEl>
                                          </p:spTgt>
                                        </p:tgtEl>
                                        <p:attrNameLst>
                                          <p:attrName>style.visibility</p:attrName>
                                        </p:attrNameLst>
                                      </p:cBhvr>
                                      <p:to>
                                        <p:strVal val="visible"/>
                                      </p:to>
                                    </p:set>
                                    <p:anim calcmode="lin" valueType="num">
                                      <p:cBhvr>
                                        <p:cTn id="40" dur="500" fill="hold"/>
                                        <p:tgtEl>
                                          <p:spTgt spid="4">
                                            <p:graphicEl>
                                              <a:dgm id="{30612551-EFB5-4908-942E-7FF6CD02FF18}"/>
                                            </p:graphicEl>
                                          </p:spTgt>
                                        </p:tgtEl>
                                        <p:attrNameLst>
                                          <p:attrName>ppt_w</p:attrName>
                                        </p:attrNameLst>
                                      </p:cBhvr>
                                      <p:tavLst>
                                        <p:tav tm="0">
                                          <p:val>
                                            <p:strVal val="4/3*#ppt_w"/>
                                          </p:val>
                                        </p:tav>
                                        <p:tav tm="100000">
                                          <p:val>
                                            <p:strVal val="#ppt_w"/>
                                          </p:val>
                                        </p:tav>
                                      </p:tavLst>
                                    </p:anim>
                                    <p:anim calcmode="lin" valueType="num">
                                      <p:cBhvr>
                                        <p:cTn id="41" dur="500" fill="hold"/>
                                        <p:tgtEl>
                                          <p:spTgt spid="4">
                                            <p:graphicEl>
                                              <a:dgm id="{30612551-EFB5-4908-942E-7FF6CD02FF18}"/>
                                            </p:graphicEl>
                                          </p:spTgt>
                                        </p:tgtEl>
                                        <p:attrNameLst>
                                          <p:attrName>ppt_h</p:attrName>
                                        </p:attrNameLst>
                                      </p:cBhvr>
                                      <p:tavLst>
                                        <p:tav tm="0">
                                          <p:val>
                                            <p:strVal val="4/3*#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ntr" presetSubtype="288" fill="hold" grpId="0" nodeType="clickEffect">
                                  <p:stCondLst>
                                    <p:cond delay="0"/>
                                  </p:stCondLst>
                                  <p:childTnLst>
                                    <p:set>
                                      <p:cBhvr>
                                        <p:cTn id="45" dur="1" fill="hold">
                                          <p:stCondLst>
                                            <p:cond delay="0"/>
                                          </p:stCondLst>
                                        </p:cTn>
                                        <p:tgtEl>
                                          <p:spTgt spid="4">
                                            <p:graphicEl>
                                              <a:dgm id="{6BD8CFA5-3847-4FAF-B653-12115C837CAE}"/>
                                            </p:graphicEl>
                                          </p:spTgt>
                                        </p:tgtEl>
                                        <p:attrNameLst>
                                          <p:attrName>style.visibility</p:attrName>
                                        </p:attrNameLst>
                                      </p:cBhvr>
                                      <p:to>
                                        <p:strVal val="visible"/>
                                      </p:to>
                                    </p:set>
                                    <p:anim calcmode="lin" valueType="num">
                                      <p:cBhvr>
                                        <p:cTn id="46" dur="500" fill="hold"/>
                                        <p:tgtEl>
                                          <p:spTgt spid="4">
                                            <p:graphicEl>
                                              <a:dgm id="{6BD8CFA5-3847-4FAF-B653-12115C837CAE}"/>
                                            </p:graphicEl>
                                          </p:spTgt>
                                        </p:tgtEl>
                                        <p:attrNameLst>
                                          <p:attrName>ppt_w</p:attrName>
                                        </p:attrNameLst>
                                      </p:cBhvr>
                                      <p:tavLst>
                                        <p:tav tm="0">
                                          <p:val>
                                            <p:strVal val="4/3*#ppt_w"/>
                                          </p:val>
                                        </p:tav>
                                        <p:tav tm="100000">
                                          <p:val>
                                            <p:strVal val="#ppt_w"/>
                                          </p:val>
                                        </p:tav>
                                      </p:tavLst>
                                    </p:anim>
                                    <p:anim calcmode="lin" valueType="num">
                                      <p:cBhvr>
                                        <p:cTn id="47" dur="500" fill="hold"/>
                                        <p:tgtEl>
                                          <p:spTgt spid="4">
                                            <p:graphicEl>
                                              <a:dgm id="{6BD8CFA5-3847-4FAF-B653-12115C837CAE}"/>
                                            </p:graphicEl>
                                          </p:spTgt>
                                        </p:tgtEl>
                                        <p:attrNameLst>
                                          <p:attrName>ppt_h</p:attrName>
                                        </p:attrNameLst>
                                      </p:cBhvr>
                                      <p:tavLst>
                                        <p:tav tm="0">
                                          <p:val>
                                            <p:strVal val="4/3*#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3" presetClass="entr" presetSubtype="288" fill="hold" grpId="0" nodeType="clickEffect">
                                  <p:stCondLst>
                                    <p:cond delay="0"/>
                                  </p:stCondLst>
                                  <p:childTnLst>
                                    <p:set>
                                      <p:cBhvr>
                                        <p:cTn id="51" dur="1" fill="hold">
                                          <p:stCondLst>
                                            <p:cond delay="0"/>
                                          </p:stCondLst>
                                        </p:cTn>
                                        <p:tgtEl>
                                          <p:spTgt spid="4">
                                            <p:graphicEl>
                                              <a:dgm id="{7742D5E1-CDB9-415C-AAF9-61B348D4D18C}"/>
                                            </p:graphicEl>
                                          </p:spTgt>
                                        </p:tgtEl>
                                        <p:attrNameLst>
                                          <p:attrName>style.visibility</p:attrName>
                                        </p:attrNameLst>
                                      </p:cBhvr>
                                      <p:to>
                                        <p:strVal val="visible"/>
                                      </p:to>
                                    </p:set>
                                    <p:anim calcmode="lin" valueType="num">
                                      <p:cBhvr>
                                        <p:cTn id="52" dur="500" fill="hold"/>
                                        <p:tgtEl>
                                          <p:spTgt spid="4">
                                            <p:graphicEl>
                                              <a:dgm id="{7742D5E1-CDB9-415C-AAF9-61B348D4D18C}"/>
                                            </p:graphicEl>
                                          </p:spTgt>
                                        </p:tgtEl>
                                        <p:attrNameLst>
                                          <p:attrName>ppt_w</p:attrName>
                                        </p:attrNameLst>
                                      </p:cBhvr>
                                      <p:tavLst>
                                        <p:tav tm="0">
                                          <p:val>
                                            <p:strVal val="4/3*#ppt_w"/>
                                          </p:val>
                                        </p:tav>
                                        <p:tav tm="100000">
                                          <p:val>
                                            <p:strVal val="#ppt_w"/>
                                          </p:val>
                                        </p:tav>
                                      </p:tavLst>
                                    </p:anim>
                                    <p:anim calcmode="lin" valueType="num">
                                      <p:cBhvr>
                                        <p:cTn id="53" dur="500" fill="hold"/>
                                        <p:tgtEl>
                                          <p:spTgt spid="4">
                                            <p:graphicEl>
                                              <a:dgm id="{7742D5E1-CDB9-415C-AAF9-61B348D4D18C}"/>
                                            </p:graphicEl>
                                          </p:spTgt>
                                        </p:tgtEl>
                                        <p:attrNameLst>
                                          <p:attrName>ppt_h</p:attrName>
                                        </p:attrNameLst>
                                      </p:cBhvr>
                                      <p:tavLst>
                                        <p:tav tm="0">
                                          <p:val>
                                            <p:strVal val="4/3*#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23" presetClass="entr" presetSubtype="288" fill="hold" grpId="0" nodeType="clickEffect">
                                  <p:stCondLst>
                                    <p:cond delay="0"/>
                                  </p:stCondLst>
                                  <p:childTnLst>
                                    <p:set>
                                      <p:cBhvr>
                                        <p:cTn id="57" dur="1" fill="hold">
                                          <p:stCondLst>
                                            <p:cond delay="0"/>
                                          </p:stCondLst>
                                        </p:cTn>
                                        <p:tgtEl>
                                          <p:spTgt spid="4">
                                            <p:graphicEl>
                                              <a:dgm id="{8F31F2E9-EB7D-4544-ACBA-5A5345D1A91F}"/>
                                            </p:graphicEl>
                                          </p:spTgt>
                                        </p:tgtEl>
                                        <p:attrNameLst>
                                          <p:attrName>style.visibility</p:attrName>
                                        </p:attrNameLst>
                                      </p:cBhvr>
                                      <p:to>
                                        <p:strVal val="visible"/>
                                      </p:to>
                                    </p:set>
                                    <p:anim calcmode="lin" valueType="num">
                                      <p:cBhvr>
                                        <p:cTn id="58" dur="500" fill="hold"/>
                                        <p:tgtEl>
                                          <p:spTgt spid="4">
                                            <p:graphicEl>
                                              <a:dgm id="{8F31F2E9-EB7D-4544-ACBA-5A5345D1A91F}"/>
                                            </p:graphicEl>
                                          </p:spTgt>
                                        </p:tgtEl>
                                        <p:attrNameLst>
                                          <p:attrName>ppt_w</p:attrName>
                                        </p:attrNameLst>
                                      </p:cBhvr>
                                      <p:tavLst>
                                        <p:tav tm="0">
                                          <p:val>
                                            <p:strVal val="4/3*#ppt_w"/>
                                          </p:val>
                                        </p:tav>
                                        <p:tav tm="100000">
                                          <p:val>
                                            <p:strVal val="#ppt_w"/>
                                          </p:val>
                                        </p:tav>
                                      </p:tavLst>
                                    </p:anim>
                                    <p:anim calcmode="lin" valueType="num">
                                      <p:cBhvr>
                                        <p:cTn id="59" dur="500" fill="hold"/>
                                        <p:tgtEl>
                                          <p:spTgt spid="4">
                                            <p:graphicEl>
                                              <a:dgm id="{8F31F2E9-EB7D-4544-ACBA-5A5345D1A91F}"/>
                                            </p:graphicEl>
                                          </p:spTgt>
                                        </p:tgtEl>
                                        <p:attrNameLst>
                                          <p:attrName>ppt_h</p:attrName>
                                        </p:attrNameLst>
                                      </p:cBhvr>
                                      <p:tavLst>
                                        <p:tav tm="0">
                                          <p:val>
                                            <p:strVal val="4/3*#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23" presetClass="entr" presetSubtype="288" fill="hold" grpId="0" nodeType="clickEffect">
                                  <p:stCondLst>
                                    <p:cond delay="0"/>
                                  </p:stCondLst>
                                  <p:childTnLst>
                                    <p:set>
                                      <p:cBhvr>
                                        <p:cTn id="63" dur="1" fill="hold">
                                          <p:stCondLst>
                                            <p:cond delay="0"/>
                                          </p:stCondLst>
                                        </p:cTn>
                                        <p:tgtEl>
                                          <p:spTgt spid="4">
                                            <p:graphicEl>
                                              <a:dgm id="{C0717ADA-258D-4889-9774-A7C315003468}"/>
                                            </p:graphicEl>
                                          </p:spTgt>
                                        </p:tgtEl>
                                        <p:attrNameLst>
                                          <p:attrName>style.visibility</p:attrName>
                                        </p:attrNameLst>
                                      </p:cBhvr>
                                      <p:to>
                                        <p:strVal val="visible"/>
                                      </p:to>
                                    </p:set>
                                    <p:anim calcmode="lin" valueType="num">
                                      <p:cBhvr>
                                        <p:cTn id="64" dur="500" fill="hold"/>
                                        <p:tgtEl>
                                          <p:spTgt spid="4">
                                            <p:graphicEl>
                                              <a:dgm id="{C0717ADA-258D-4889-9774-A7C315003468}"/>
                                            </p:graphicEl>
                                          </p:spTgt>
                                        </p:tgtEl>
                                        <p:attrNameLst>
                                          <p:attrName>ppt_w</p:attrName>
                                        </p:attrNameLst>
                                      </p:cBhvr>
                                      <p:tavLst>
                                        <p:tav tm="0">
                                          <p:val>
                                            <p:strVal val="4/3*#ppt_w"/>
                                          </p:val>
                                        </p:tav>
                                        <p:tav tm="100000">
                                          <p:val>
                                            <p:strVal val="#ppt_w"/>
                                          </p:val>
                                        </p:tav>
                                      </p:tavLst>
                                    </p:anim>
                                    <p:anim calcmode="lin" valueType="num">
                                      <p:cBhvr>
                                        <p:cTn id="65" dur="500" fill="hold"/>
                                        <p:tgtEl>
                                          <p:spTgt spid="4">
                                            <p:graphicEl>
                                              <a:dgm id="{C0717ADA-258D-4889-9774-A7C315003468}"/>
                                            </p:graphicEl>
                                          </p:spTgt>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Graphic spid="4"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BD5532F3-E22E-5536-8C5C-C65CED365C35}"/>
              </a:ext>
            </a:extLst>
          </p:cNvPr>
          <p:cNvSpPr>
            <a:spLocks noGrp="1" noRot="1" noMove="1" noResize="1" noEditPoints="1" noAdjustHandles="1" noChangeArrowheads="1" noChangeShapeType="1"/>
          </p:cNvSpPr>
          <p:nvPr/>
        </p:nvSpPr>
        <p:spPr>
          <a:xfrm>
            <a:off x="-19051" y="0"/>
            <a:ext cx="12211050" cy="1094215"/>
          </a:xfrm>
          <a:custGeom>
            <a:avLst/>
            <a:gdLst>
              <a:gd name="connsiteX0" fmla="*/ 0 w 12192000"/>
              <a:gd name="connsiteY0" fmla="*/ 0 h 1094215"/>
              <a:gd name="connsiteX1" fmla="*/ 12192000 w 12192000"/>
              <a:gd name="connsiteY1" fmla="*/ 0 h 1094215"/>
              <a:gd name="connsiteX2" fmla="*/ 12192000 w 12192000"/>
              <a:gd name="connsiteY2" fmla="*/ 1094215 h 1094215"/>
              <a:gd name="connsiteX3" fmla="*/ 0 w 12192000"/>
              <a:gd name="connsiteY3" fmla="*/ 1094215 h 1094215"/>
              <a:gd name="connsiteX4" fmla="*/ 0 w 12192000"/>
              <a:gd name="connsiteY4" fmla="*/ 0 h 1094215"/>
              <a:gd name="connsiteX0" fmla="*/ 9525 w 12201525"/>
              <a:gd name="connsiteY0" fmla="*/ 0 h 1094215"/>
              <a:gd name="connsiteX1" fmla="*/ 12201525 w 12201525"/>
              <a:gd name="connsiteY1" fmla="*/ 0 h 1094215"/>
              <a:gd name="connsiteX2" fmla="*/ 12201525 w 12201525"/>
              <a:gd name="connsiteY2" fmla="*/ 1094215 h 1094215"/>
              <a:gd name="connsiteX3" fmla="*/ 0 w 12201525"/>
              <a:gd name="connsiteY3" fmla="*/ 703690 h 1094215"/>
              <a:gd name="connsiteX4" fmla="*/ 9525 w 12201525"/>
              <a:gd name="connsiteY4" fmla="*/ 0 h 1094215"/>
              <a:gd name="connsiteX0" fmla="*/ 9525 w 12201525"/>
              <a:gd name="connsiteY0" fmla="*/ 0 h 1094215"/>
              <a:gd name="connsiteX1" fmla="*/ 12201525 w 12201525"/>
              <a:gd name="connsiteY1" fmla="*/ 0 h 1094215"/>
              <a:gd name="connsiteX2" fmla="*/ 12201525 w 12201525"/>
              <a:gd name="connsiteY2" fmla="*/ 1094215 h 1094215"/>
              <a:gd name="connsiteX3" fmla="*/ 5981701 w 12201525"/>
              <a:gd name="connsiteY3" fmla="*/ 914400 h 1094215"/>
              <a:gd name="connsiteX4" fmla="*/ 0 w 12201525"/>
              <a:gd name="connsiteY4" fmla="*/ 703690 h 1094215"/>
              <a:gd name="connsiteX5" fmla="*/ 9525 w 12201525"/>
              <a:gd name="connsiteY5" fmla="*/ 0 h 1094215"/>
              <a:gd name="connsiteX0" fmla="*/ 9525 w 12201525"/>
              <a:gd name="connsiteY0" fmla="*/ 0 h 1094215"/>
              <a:gd name="connsiteX1" fmla="*/ 12201525 w 12201525"/>
              <a:gd name="connsiteY1" fmla="*/ 0 h 1094215"/>
              <a:gd name="connsiteX2" fmla="*/ 12201525 w 12201525"/>
              <a:gd name="connsiteY2" fmla="*/ 1094215 h 1094215"/>
              <a:gd name="connsiteX3" fmla="*/ 5981701 w 12201525"/>
              <a:gd name="connsiteY3" fmla="*/ 914400 h 1094215"/>
              <a:gd name="connsiteX4" fmla="*/ 5953126 w 12201525"/>
              <a:gd name="connsiteY4" fmla="*/ 666750 h 1094215"/>
              <a:gd name="connsiteX5" fmla="*/ 0 w 12201525"/>
              <a:gd name="connsiteY5" fmla="*/ 703690 h 1094215"/>
              <a:gd name="connsiteX6" fmla="*/ 9525 w 12201525"/>
              <a:gd name="connsiteY6" fmla="*/ 0 h 1094215"/>
              <a:gd name="connsiteX0" fmla="*/ 9525 w 12201525"/>
              <a:gd name="connsiteY0" fmla="*/ 0 h 1094215"/>
              <a:gd name="connsiteX1" fmla="*/ 12201525 w 12201525"/>
              <a:gd name="connsiteY1" fmla="*/ 0 h 1094215"/>
              <a:gd name="connsiteX2" fmla="*/ 12201525 w 12201525"/>
              <a:gd name="connsiteY2" fmla="*/ 1094215 h 1094215"/>
              <a:gd name="connsiteX3" fmla="*/ 5981701 w 12201525"/>
              <a:gd name="connsiteY3" fmla="*/ 914400 h 1094215"/>
              <a:gd name="connsiteX4" fmla="*/ 5895976 w 12201525"/>
              <a:gd name="connsiteY4" fmla="*/ 657225 h 1094215"/>
              <a:gd name="connsiteX5" fmla="*/ 0 w 12201525"/>
              <a:gd name="connsiteY5" fmla="*/ 703690 h 1094215"/>
              <a:gd name="connsiteX6" fmla="*/ 9525 w 12201525"/>
              <a:gd name="connsiteY6" fmla="*/ 0 h 1094215"/>
              <a:gd name="connsiteX0" fmla="*/ 9525 w 12201525"/>
              <a:gd name="connsiteY0" fmla="*/ 0 h 1094215"/>
              <a:gd name="connsiteX1" fmla="*/ 12201525 w 12201525"/>
              <a:gd name="connsiteY1" fmla="*/ 0 h 1094215"/>
              <a:gd name="connsiteX2" fmla="*/ 12201525 w 12201525"/>
              <a:gd name="connsiteY2" fmla="*/ 1094215 h 1094215"/>
              <a:gd name="connsiteX3" fmla="*/ 5972176 w 12201525"/>
              <a:gd name="connsiteY3" fmla="*/ 1066800 h 1094215"/>
              <a:gd name="connsiteX4" fmla="*/ 5895976 w 12201525"/>
              <a:gd name="connsiteY4" fmla="*/ 657225 h 1094215"/>
              <a:gd name="connsiteX5" fmla="*/ 0 w 12201525"/>
              <a:gd name="connsiteY5" fmla="*/ 703690 h 1094215"/>
              <a:gd name="connsiteX6" fmla="*/ 9525 w 12201525"/>
              <a:gd name="connsiteY6" fmla="*/ 0 h 1094215"/>
              <a:gd name="connsiteX0" fmla="*/ 9525 w 12201525"/>
              <a:gd name="connsiteY0" fmla="*/ 0 h 1094215"/>
              <a:gd name="connsiteX1" fmla="*/ 12201525 w 12201525"/>
              <a:gd name="connsiteY1" fmla="*/ 0 h 1094215"/>
              <a:gd name="connsiteX2" fmla="*/ 12201525 w 12201525"/>
              <a:gd name="connsiteY2" fmla="*/ 1094215 h 1094215"/>
              <a:gd name="connsiteX3" fmla="*/ 5972176 w 12201525"/>
              <a:gd name="connsiteY3" fmla="*/ 1066800 h 1094215"/>
              <a:gd name="connsiteX4" fmla="*/ 5895976 w 12201525"/>
              <a:gd name="connsiteY4" fmla="*/ 714375 h 1094215"/>
              <a:gd name="connsiteX5" fmla="*/ 0 w 12201525"/>
              <a:gd name="connsiteY5" fmla="*/ 703690 h 1094215"/>
              <a:gd name="connsiteX6" fmla="*/ 9525 w 12201525"/>
              <a:gd name="connsiteY6" fmla="*/ 0 h 1094215"/>
              <a:gd name="connsiteX0" fmla="*/ 9525 w 12201525"/>
              <a:gd name="connsiteY0" fmla="*/ 0 h 1094215"/>
              <a:gd name="connsiteX1" fmla="*/ 12201525 w 12201525"/>
              <a:gd name="connsiteY1" fmla="*/ 0 h 1094215"/>
              <a:gd name="connsiteX2" fmla="*/ 12201525 w 12201525"/>
              <a:gd name="connsiteY2" fmla="*/ 1094215 h 1094215"/>
              <a:gd name="connsiteX3" fmla="*/ 5972176 w 12201525"/>
              <a:gd name="connsiteY3" fmla="*/ 1066800 h 1094215"/>
              <a:gd name="connsiteX4" fmla="*/ 5972176 w 12201525"/>
              <a:gd name="connsiteY4" fmla="*/ 714375 h 1094215"/>
              <a:gd name="connsiteX5" fmla="*/ 0 w 12201525"/>
              <a:gd name="connsiteY5" fmla="*/ 703690 h 1094215"/>
              <a:gd name="connsiteX6" fmla="*/ 9525 w 12201525"/>
              <a:gd name="connsiteY6" fmla="*/ 0 h 1094215"/>
              <a:gd name="connsiteX0" fmla="*/ 9525 w 12201525"/>
              <a:gd name="connsiteY0" fmla="*/ 0 h 1094215"/>
              <a:gd name="connsiteX1" fmla="*/ 12201525 w 12201525"/>
              <a:gd name="connsiteY1" fmla="*/ 0 h 1094215"/>
              <a:gd name="connsiteX2" fmla="*/ 12201525 w 12201525"/>
              <a:gd name="connsiteY2" fmla="*/ 1094215 h 1094215"/>
              <a:gd name="connsiteX3" fmla="*/ 5972176 w 12201525"/>
              <a:gd name="connsiteY3" fmla="*/ 1066800 h 1094215"/>
              <a:gd name="connsiteX4" fmla="*/ 5972176 w 12201525"/>
              <a:gd name="connsiteY4" fmla="*/ 714375 h 1094215"/>
              <a:gd name="connsiteX5" fmla="*/ 0 w 12201525"/>
              <a:gd name="connsiteY5" fmla="*/ 703690 h 1094215"/>
              <a:gd name="connsiteX6" fmla="*/ 9525 w 12201525"/>
              <a:gd name="connsiteY6" fmla="*/ 0 h 1094215"/>
              <a:gd name="connsiteX0" fmla="*/ 9525 w 12201525"/>
              <a:gd name="connsiteY0" fmla="*/ 0 h 1094215"/>
              <a:gd name="connsiteX1" fmla="*/ 12201525 w 12201525"/>
              <a:gd name="connsiteY1" fmla="*/ 0 h 1094215"/>
              <a:gd name="connsiteX2" fmla="*/ 12201525 w 12201525"/>
              <a:gd name="connsiteY2" fmla="*/ 1094215 h 1094215"/>
              <a:gd name="connsiteX3" fmla="*/ 5972176 w 12201525"/>
              <a:gd name="connsiteY3" fmla="*/ 1066800 h 1094215"/>
              <a:gd name="connsiteX4" fmla="*/ 5972176 w 12201525"/>
              <a:gd name="connsiteY4" fmla="*/ 714375 h 1094215"/>
              <a:gd name="connsiteX5" fmla="*/ 0 w 12201525"/>
              <a:gd name="connsiteY5" fmla="*/ 703690 h 1094215"/>
              <a:gd name="connsiteX6" fmla="*/ 9525 w 12201525"/>
              <a:gd name="connsiteY6" fmla="*/ 0 h 1094215"/>
              <a:gd name="connsiteX0" fmla="*/ 9525 w 12201525"/>
              <a:gd name="connsiteY0" fmla="*/ 0 h 1094215"/>
              <a:gd name="connsiteX1" fmla="*/ 12201525 w 12201525"/>
              <a:gd name="connsiteY1" fmla="*/ 0 h 1094215"/>
              <a:gd name="connsiteX2" fmla="*/ 12201525 w 12201525"/>
              <a:gd name="connsiteY2" fmla="*/ 1094215 h 1094215"/>
              <a:gd name="connsiteX3" fmla="*/ 5972176 w 12201525"/>
              <a:gd name="connsiteY3" fmla="*/ 1066800 h 1094215"/>
              <a:gd name="connsiteX4" fmla="*/ 5972176 w 12201525"/>
              <a:gd name="connsiteY4" fmla="*/ 714375 h 1094215"/>
              <a:gd name="connsiteX5" fmla="*/ 0 w 12201525"/>
              <a:gd name="connsiteY5" fmla="*/ 703690 h 1094215"/>
              <a:gd name="connsiteX6" fmla="*/ 9525 w 12201525"/>
              <a:gd name="connsiteY6" fmla="*/ 0 h 1094215"/>
              <a:gd name="connsiteX0" fmla="*/ 9525 w 12201525"/>
              <a:gd name="connsiteY0" fmla="*/ 0 h 1094215"/>
              <a:gd name="connsiteX1" fmla="*/ 12201525 w 12201525"/>
              <a:gd name="connsiteY1" fmla="*/ 0 h 1094215"/>
              <a:gd name="connsiteX2" fmla="*/ 12201525 w 12201525"/>
              <a:gd name="connsiteY2" fmla="*/ 1094215 h 1094215"/>
              <a:gd name="connsiteX3" fmla="*/ 5972176 w 12201525"/>
              <a:gd name="connsiteY3" fmla="*/ 1066800 h 1094215"/>
              <a:gd name="connsiteX4" fmla="*/ 5972176 w 12201525"/>
              <a:gd name="connsiteY4" fmla="*/ 714375 h 1094215"/>
              <a:gd name="connsiteX5" fmla="*/ 0 w 12201525"/>
              <a:gd name="connsiteY5" fmla="*/ 703690 h 1094215"/>
              <a:gd name="connsiteX6" fmla="*/ 9525 w 12201525"/>
              <a:gd name="connsiteY6" fmla="*/ 0 h 1094215"/>
              <a:gd name="connsiteX0" fmla="*/ 19050 w 12211050"/>
              <a:gd name="connsiteY0" fmla="*/ 0 h 1094215"/>
              <a:gd name="connsiteX1" fmla="*/ 12211050 w 12211050"/>
              <a:gd name="connsiteY1" fmla="*/ 0 h 1094215"/>
              <a:gd name="connsiteX2" fmla="*/ 12211050 w 12211050"/>
              <a:gd name="connsiteY2" fmla="*/ 1094215 h 1094215"/>
              <a:gd name="connsiteX3" fmla="*/ 5981701 w 12211050"/>
              <a:gd name="connsiteY3" fmla="*/ 1066800 h 1094215"/>
              <a:gd name="connsiteX4" fmla="*/ 5981701 w 12211050"/>
              <a:gd name="connsiteY4" fmla="*/ 714375 h 1094215"/>
              <a:gd name="connsiteX5" fmla="*/ 0 w 12211050"/>
              <a:gd name="connsiteY5" fmla="*/ 741790 h 1094215"/>
              <a:gd name="connsiteX6" fmla="*/ 19050 w 12211050"/>
              <a:gd name="connsiteY6" fmla="*/ 0 h 1094215"/>
              <a:gd name="connsiteX0" fmla="*/ 19050 w 12211050"/>
              <a:gd name="connsiteY0" fmla="*/ 0 h 1094215"/>
              <a:gd name="connsiteX1" fmla="*/ 12211050 w 12211050"/>
              <a:gd name="connsiteY1" fmla="*/ 0 h 1094215"/>
              <a:gd name="connsiteX2" fmla="*/ 12211050 w 12211050"/>
              <a:gd name="connsiteY2" fmla="*/ 1094215 h 1094215"/>
              <a:gd name="connsiteX3" fmla="*/ 5981701 w 12211050"/>
              <a:gd name="connsiteY3" fmla="*/ 1066800 h 1094215"/>
              <a:gd name="connsiteX4" fmla="*/ 5981701 w 12211050"/>
              <a:gd name="connsiteY4" fmla="*/ 714375 h 1094215"/>
              <a:gd name="connsiteX5" fmla="*/ 0 w 12211050"/>
              <a:gd name="connsiteY5" fmla="*/ 741790 h 1094215"/>
              <a:gd name="connsiteX6" fmla="*/ 19050 w 12211050"/>
              <a:gd name="connsiteY6" fmla="*/ 0 h 1094215"/>
              <a:gd name="connsiteX0" fmla="*/ 19050 w 12211050"/>
              <a:gd name="connsiteY0" fmla="*/ 0 h 1094215"/>
              <a:gd name="connsiteX1" fmla="*/ 12211050 w 12211050"/>
              <a:gd name="connsiteY1" fmla="*/ 0 h 1094215"/>
              <a:gd name="connsiteX2" fmla="*/ 12211050 w 12211050"/>
              <a:gd name="connsiteY2" fmla="*/ 1094215 h 1094215"/>
              <a:gd name="connsiteX3" fmla="*/ 5981701 w 12211050"/>
              <a:gd name="connsiteY3" fmla="*/ 1066800 h 1094215"/>
              <a:gd name="connsiteX4" fmla="*/ 5943601 w 12211050"/>
              <a:gd name="connsiteY4" fmla="*/ 695325 h 1094215"/>
              <a:gd name="connsiteX5" fmla="*/ 0 w 12211050"/>
              <a:gd name="connsiteY5" fmla="*/ 741790 h 1094215"/>
              <a:gd name="connsiteX6" fmla="*/ 19050 w 12211050"/>
              <a:gd name="connsiteY6" fmla="*/ 0 h 1094215"/>
              <a:gd name="connsiteX0" fmla="*/ 19050 w 12211050"/>
              <a:gd name="connsiteY0" fmla="*/ 0 h 1094215"/>
              <a:gd name="connsiteX1" fmla="*/ 12211050 w 12211050"/>
              <a:gd name="connsiteY1" fmla="*/ 0 h 1094215"/>
              <a:gd name="connsiteX2" fmla="*/ 12211050 w 12211050"/>
              <a:gd name="connsiteY2" fmla="*/ 1094215 h 1094215"/>
              <a:gd name="connsiteX3" fmla="*/ 6276976 w 12211050"/>
              <a:gd name="connsiteY3" fmla="*/ 1066800 h 1094215"/>
              <a:gd name="connsiteX4" fmla="*/ 5943601 w 12211050"/>
              <a:gd name="connsiteY4" fmla="*/ 695325 h 1094215"/>
              <a:gd name="connsiteX5" fmla="*/ 0 w 12211050"/>
              <a:gd name="connsiteY5" fmla="*/ 741790 h 1094215"/>
              <a:gd name="connsiteX6" fmla="*/ 19050 w 12211050"/>
              <a:gd name="connsiteY6" fmla="*/ 0 h 1094215"/>
              <a:gd name="connsiteX0" fmla="*/ 19050 w 12211050"/>
              <a:gd name="connsiteY0" fmla="*/ 0 h 1094215"/>
              <a:gd name="connsiteX1" fmla="*/ 12211050 w 12211050"/>
              <a:gd name="connsiteY1" fmla="*/ 0 h 1094215"/>
              <a:gd name="connsiteX2" fmla="*/ 12211050 w 12211050"/>
              <a:gd name="connsiteY2" fmla="*/ 1094215 h 1094215"/>
              <a:gd name="connsiteX3" fmla="*/ 6276976 w 12211050"/>
              <a:gd name="connsiteY3" fmla="*/ 1066800 h 1094215"/>
              <a:gd name="connsiteX4" fmla="*/ 6096001 w 12211050"/>
              <a:gd name="connsiteY4" fmla="*/ 676275 h 1094215"/>
              <a:gd name="connsiteX5" fmla="*/ 0 w 12211050"/>
              <a:gd name="connsiteY5" fmla="*/ 741790 h 1094215"/>
              <a:gd name="connsiteX6" fmla="*/ 19050 w 12211050"/>
              <a:gd name="connsiteY6" fmla="*/ 0 h 1094215"/>
              <a:gd name="connsiteX0" fmla="*/ 19050 w 12211050"/>
              <a:gd name="connsiteY0" fmla="*/ 0 h 1094215"/>
              <a:gd name="connsiteX1" fmla="*/ 12211050 w 12211050"/>
              <a:gd name="connsiteY1" fmla="*/ 0 h 1094215"/>
              <a:gd name="connsiteX2" fmla="*/ 12211050 w 12211050"/>
              <a:gd name="connsiteY2" fmla="*/ 1094215 h 1094215"/>
              <a:gd name="connsiteX3" fmla="*/ 6276976 w 12211050"/>
              <a:gd name="connsiteY3" fmla="*/ 1066800 h 1094215"/>
              <a:gd name="connsiteX4" fmla="*/ 6048376 w 12211050"/>
              <a:gd name="connsiteY4" fmla="*/ 771525 h 1094215"/>
              <a:gd name="connsiteX5" fmla="*/ 0 w 12211050"/>
              <a:gd name="connsiteY5" fmla="*/ 741790 h 1094215"/>
              <a:gd name="connsiteX6" fmla="*/ 19050 w 12211050"/>
              <a:gd name="connsiteY6" fmla="*/ 0 h 1094215"/>
              <a:gd name="connsiteX0" fmla="*/ 19050 w 12211050"/>
              <a:gd name="connsiteY0" fmla="*/ 0 h 1094215"/>
              <a:gd name="connsiteX1" fmla="*/ 12211050 w 12211050"/>
              <a:gd name="connsiteY1" fmla="*/ 0 h 1094215"/>
              <a:gd name="connsiteX2" fmla="*/ 12211050 w 12211050"/>
              <a:gd name="connsiteY2" fmla="*/ 1094215 h 1094215"/>
              <a:gd name="connsiteX3" fmla="*/ 6276976 w 12211050"/>
              <a:gd name="connsiteY3" fmla="*/ 1066800 h 1094215"/>
              <a:gd name="connsiteX4" fmla="*/ 6048376 w 12211050"/>
              <a:gd name="connsiteY4" fmla="*/ 742950 h 1094215"/>
              <a:gd name="connsiteX5" fmla="*/ 0 w 12211050"/>
              <a:gd name="connsiteY5" fmla="*/ 741790 h 1094215"/>
              <a:gd name="connsiteX6" fmla="*/ 19050 w 12211050"/>
              <a:gd name="connsiteY6" fmla="*/ 0 h 1094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050" h="1094215">
                <a:moveTo>
                  <a:pt x="19050" y="0"/>
                </a:moveTo>
                <a:lnTo>
                  <a:pt x="12211050" y="0"/>
                </a:lnTo>
                <a:lnTo>
                  <a:pt x="12211050" y="1094215"/>
                </a:lnTo>
                <a:lnTo>
                  <a:pt x="6276976" y="1066800"/>
                </a:lnTo>
                <a:cubicBezTo>
                  <a:pt x="6178551" y="1104900"/>
                  <a:pt x="6042026" y="838200"/>
                  <a:pt x="6048376" y="742950"/>
                </a:cubicBezTo>
                <a:lnTo>
                  <a:pt x="0" y="741790"/>
                </a:lnTo>
                <a:lnTo>
                  <a:pt x="19050" y="0"/>
                </a:lnTo>
                <a:close/>
              </a:path>
            </a:pathLst>
          </a:cu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0DF17ABA-ED37-7E33-E627-2C43A951CAD6}"/>
              </a:ext>
            </a:extLst>
          </p:cNvPr>
          <p:cNvSpPr txBox="1"/>
          <p:nvPr/>
        </p:nvSpPr>
        <p:spPr>
          <a:xfrm>
            <a:off x="231776" y="39854"/>
            <a:ext cx="5864224" cy="769441"/>
          </a:xfrm>
          <a:prstGeom prst="rect">
            <a:avLst/>
          </a:prstGeom>
          <a:noFill/>
        </p:spPr>
        <p:txBody>
          <a:bodyPr wrap="square">
            <a:spAutoFit/>
          </a:bodyPr>
          <a:lstStyle/>
          <a:p>
            <a:pPr algn="ctr"/>
            <a:r>
              <a:rPr lang="en" sz="4400" b="1" dirty="0">
                <a:ln w="6600">
                  <a:solidFill>
                    <a:srgbClr val="661D03"/>
                  </a:solidFill>
                  <a:prstDash val="solid"/>
                </a:ln>
                <a:solidFill>
                  <a:srgbClr val="FFFFFF"/>
                </a:solidFill>
                <a:effectLst>
                  <a:outerShdw dist="38100" dir="2700000" algn="tl" rotWithShape="0">
                    <a:srgbClr val="661D03"/>
                  </a:outerShdw>
                </a:effectLst>
              </a:rPr>
              <a:t>THE CYCLICAL ANGER</a:t>
            </a:r>
          </a:p>
        </p:txBody>
      </p:sp>
      <p:sp>
        <p:nvSpPr>
          <p:cNvPr id="5" name="CuadroTexto 4">
            <a:extLst>
              <a:ext uri="{FF2B5EF4-FFF2-40B4-BE49-F238E27FC236}">
                <a16:creationId xmlns:a16="http://schemas.microsoft.com/office/drawing/2014/main" id="{D4236927-D2E9-E063-A5D8-2493C6E435D3}"/>
              </a:ext>
            </a:extLst>
          </p:cNvPr>
          <p:cNvSpPr txBox="1"/>
          <p:nvPr/>
        </p:nvSpPr>
        <p:spPr>
          <a:xfrm>
            <a:off x="5934075" y="57447"/>
            <a:ext cx="6257924" cy="1046440"/>
          </a:xfrm>
          <a:prstGeom prst="rect">
            <a:avLst/>
          </a:prstGeom>
          <a:noFill/>
        </p:spPr>
        <p:txBody>
          <a:bodyPr wrap="square">
            <a:spAutoFit/>
            <a:scene3d>
              <a:camera prst="orthographicFront"/>
              <a:lightRig rig="threePt" dir="t"/>
            </a:scene3d>
            <a:sp3d extrusionH="57150">
              <a:bevelT w="38100" h="38100"/>
            </a:sp3d>
          </a:bodyPr>
          <a:lstStyle/>
          <a:p>
            <a:pPr algn="ctr"/>
            <a:r>
              <a:rPr lang="en" sz="1600" b="1" dirty="0">
                <a:solidFill>
                  <a:srgbClr val="661D03"/>
                </a:solidFill>
                <a:latin typeface="Comic Sans MS" panose="030F0702030302020204" pitchFamily="66" charset="0"/>
              </a:rPr>
              <a:t>“</a:t>
            </a:r>
            <a:r>
              <a:rPr lang="en-US" sz="1600" b="1" dirty="0">
                <a:solidFill>
                  <a:srgbClr val="661D03"/>
                </a:solidFill>
                <a:latin typeface="Comic Sans MS" panose="030F0702030302020204" pitchFamily="66" charset="0"/>
              </a:rPr>
              <a:t>But He, being full of compassion, forgave their             iniquity, and did not destroy them. Yes, many a time He turned His anger away, and did not stir up all His wrath.</a:t>
            </a:r>
            <a:r>
              <a:rPr lang="en" sz="1600" b="1" dirty="0">
                <a:solidFill>
                  <a:srgbClr val="661D03"/>
                </a:solidFill>
                <a:latin typeface="Comic Sans MS" panose="030F0702030302020204" pitchFamily="66" charset="0"/>
              </a:rPr>
              <a:t>” </a:t>
            </a:r>
            <a:r>
              <a:rPr lang="en" sz="1200" b="1" dirty="0">
                <a:solidFill>
                  <a:srgbClr val="661D03"/>
                </a:solidFill>
                <a:latin typeface="Comic Sans MS" panose="030F0702030302020204" pitchFamily="66" charset="0"/>
              </a:rPr>
              <a:t>(Psalm 78:38)</a:t>
            </a:r>
          </a:p>
        </p:txBody>
      </p:sp>
      <p:sp>
        <p:nvSpPr>
          <p:cNvPr id="6" name="CuadroTexto 5">
            <a:extLst>
              <a:ext uri="{FF2B5EF4-FFF2-40B4-BE49-F238E27FC236}">
                <a16:creationId xmlns:a16="http://schemas.microsoft.com/office/drawing/2014/main" id="{0DD8556C-EFA5-E6B4-9D19-0669375184EF}"/>
              </a:ext>
            </a:extLst>
          </p:cNvPr>
          <p:cNvSpPr txBox="1"/>
          <p:nvPr/>
        </p:nvSpPr>
        <p:spPr>
          <a:xfrm>
            <a:off x="95249" y="781676"/>
            <a:ext cx="5419725" cy="707886"/>
          </a:xfrm>
          <a:prstGeom prst="rect">
            <a:avLst/>
          </a:prstGeom>
          <a:noFill/>
        </p:spPr>
        <p:txBody>
          <a:bodyPr wrap="square" rtlCol="0">
            <a:spAutoFit/>
          </a:bodyPr>
          <a:lstStyle/>
          <a:p>
            <a:pPr>
              <a:spcBef>
                <a:spcPts val="600"/>
              </a:spcBef>
            </a:pPr>
            <a:r>
              <a:rPr lang="en" sz="2000" b="1" dirty="0"/>
              <a:t>The manifestation of divine wrath responds to a cycle of interaction with His people:</a:t>
            </a:r>
          </a:p>
        </p:txBody>
      </p:sp>
      <p:graphicFrame>
        <p:nvGraphicFramePr>
          <p:cNvPr id="7" name="Diagrama 6">
            <a:extLst>
              <a:ext uri="{FF2B5EF4-FFF2-40B4-BE49-F238E27FC236}">
                <a16:creationId xmlns:a16="http://schemas.microsoft.com/office/drawing/2014/main" id="{C0A68F95-1C44-F56B-5D66-B0E80BB49CE9}"/>
              </a:ext>
            </a:extLst>
          </p:cNvPr>
          <p:cNvGraphicFramePr/>
          <p:nvPr>
            <p:extLst>
              <p:ext uri="{D42A27DB-BD31-4B8C-83A1-F6EECF244321}">
                <p14:modId xmlns:p14="http://schemas.microsoft.com/office/powerpoint/2010/main" val="886814134"/>
              </p:ext>
            </p:extLst>
          </p:nvPr>
        </p:nvGraphicFramePr>
        <p:xfrm>
          <a:off x="231775" y="1516680"/>
          <a:ext cx="5702299" cy="52362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93BF54BE-4C76-E893-C734-19AADEC4BF0B}"/>
              </a:ext>
            </a:extLst>
          </p:cNvPr>
          <p:cNvSpPr txBox="1"/>
          <p:nvPr/>
        </p:nvSpPr>
        <p:spPr>
          <a:xfrm>
            <a:off x="1285875" y="3649712"/>
            <a:ext cx="3943349" cy="1015663"/>
          </a:xfrm>
          <a:prstGeom prst="rect">
            <a:avLst/>
          </a:prstGeom>
          <a:noFill/>
        </p:spPr>
        <p:txBody>
          <a:bodyPr wrap="square" rtlCol="0">
            <a:spAutoFit/>
          </a:bodyPr>
          <a:lstStyle/>
          <a:p>
            <a:pPr algn="ctr">
              <a:spcBef>
                <a:spcPts val="600"/>
              </a:spcBef>
            </a:pPr>
            <a:r>
              <a:rPr lang="en" sz="2000" b="1" dirty="0"/>
              <a:t>The wrath of God is manifested in situations of serious sin, in order to stop sin.</a:t>
            </a:r>
          </a:p>
        </p:txBody>
      </p:sp>
      <p:sp>
        <p:nvSpPr>
          <p:cNvPr id="9" name="CuadroTexto 8">
            <a:extLst>
              <a:ext uri="{FF2B5EF4-FFF2-40B4-BE49-F238E27FC236}">
                <a16:creationId xmlns:a16="http://schemas.microsoft.com/office/drawing/2014/main" id="{60694D3C-3553-8684-9204-F2DA2CAE2DDF}"/>
              </a:ext>
            </a:extLst>
          </p:cNvPr>
          <p:cNvSpPr txBox="1"/>
          <p:nvPr/>
        </p:nvSpPr>
        <p:spPr>
          <a:xfrm>
            <a:off x="6253160" y="1162737"/>
            <a:ext cx="5591176" cy="707886"/>
          </a:xfrm>
          <a:prstGeom prst="rect">
            <a:avLst/>
          </a:prstGeom>
          <a:noFill/>
        </p:spPr>
        <p:txBody>
          <a:bodyPr wrap="square" rtlCol="0">
            <a:spAutoFit/>
          </a:bodyPr>
          <a:lstStyle/>
          <a:p>
            <a:pPr>
              <a:spcBef>
                <a:spcPts val="600"/>
              </a:spcBef>
            </a:pPr>
            <a:r>
              <a:rPr lang="en" sz="2000" b="1" dirty="0"/>
              <a:t>In Psalm 78, Asaph includes several examples of this cycle:</a:t>
            </a:r>
          </a:p>
        </p:txBody>
      </p:sp>
      <p:graphicFrame>
        <p:nvGraphicFramePr>
          <p:cNvPr id="10" name="Diagrama 9">
            <a:extLst>
              <a:ext uri="{FF2B5EF4-FFF2-40B4-BE49-F238E27FC236}">
                <a16:creationId xmlns:a16="http://schemas.microsoft.com/office/drawing/2014/main" id="{A9CAB3E5-2D28-E17C-0DC4-840CA413E6C9}"/>
              </a:ext>
            </a:extLst>
          </p:cNvPr>
          <p:cNvGraphicFramePr/>
          <p:nvPr>
            <p:extLst>
              <p:ext uri="{D42A27DB-BD31-4B8C-83A1-F6EECF244321}">
                <p14:modId xmlns:p14="http://schemas.microsoft.com/office/powerpoint/2010/main" val="1124454324"/>
              </p:ext>
            </p:extLst>
          </p:nvPr>
        </p:nvGraphicFramePr>
        <p:xfrm>
          <a:off x="6257922" y="1781175"/>
          <a:ext cx="5772151" cy="425767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CuadroTexto 10">
            <a:extLst>
              <a:ext uri="{FF2B5EF4-FFF2-40B4-BE49-F238E27FC236}">
                <a16:creationId xmlns:a16="http://schemas.microsoft.com/office/drawing/2014/main" id="{9B0DE4E6-EE2A-8B7E-EC76-B569AC1D98DB}"/>
              </a:ext>
            </a:extLst>
          </p:cNvPr>
          <p:cNvSpPr txBox="1"/>
          <p:nvPr/>
        </p:nvSpPr>
        <p:spPr>
          <a:xfrm>
            <a:off x="4695827" y="5884833"/>
            <a:ext cx="7496173" cy="1015663"/>
          </a:xfrm>
          <a:prstGeom prst="rect">
            <a:avLst/>
          </a:prstGeom>
          <a:noFill/>
        </p:spPr>
        <p:txBody>
          <a:bodyPr wrap="square" rtlCol="0">
            <a:spAutoFit/>
          </a:bodyPr>
          <a:lstStyle/>
          <a:p>
            <a:pPr>
              <a:spcBef>
                <a:spcPts val="600"/>
              </a:spcBef>
            </a:pPr>
            <a:r>
              <a:rPr lang="en-US" sz="2000" b="1" dirty="0"/>
              <a:t>God’s wrath is simply the appropriate response of love to evil and injustice. Accordingly, evil provokes God to passion in favor of the victims of evil and against its perpetrators</a:t>
            </a:r>
            <a:r>
              <a:rPr lang="en" sz="2000" b="1" dirty="0"/>
              <a:t>.</a:t>
            </a:r>
          </a:p>
        </p:txBody>
      </p:sp>
      <p:pic>
        <p:nvPicPr>
          <p:cNvPr id="4" name="Imagen 3" descr="Grupo de personas caminando en un parque&#10;&#10;Descripción generada automáticamente con confianza media">
            <a:extLst>
              <a:ext uri="{FF2B5EF4-FFF2-40B4-BE49-F238E27FC236}">
                <a16:creationId xmlns:a16="http://schemas.microsoft.com/office/drawing/2014/main" id="{9202439E-0B4C-ACC0-6802-FFD72C412C81}"/>
              </a:ext>
            </a:extLst>
          </p:cNvPr>
          <p:cNvPicPr>
            <a:picLocks noChangeAspect="1"/>
          </p:cNvPicPr>
          <p:nvPr/>
        </p:nvPicPr>
        <p:blipFill>
          <a:blip r:embed="rId14" cstate="email">
            <a:extLst>
              <a:ext uri="{BEBA8EAE-BF5A-486C-A8C5-ECC9F3942E4B}">
                <a14:imgProps xmlns:a14="http://schemas.microsoft.com/office/drawing/2010/main">
                  <a14:imgLayer r:embed="rId15">
                    <a14:imgEffect>
                      <a14:brightnessContrast bright="20000"/>
                    </a14:imgEffect>
                  </a14:imgLayer>
                </a14:imgProps>
              </a:ext>
              <a:ext uri="{28A0092B-C50C-407E-A947-70E740481C1C}">
                <a14:useLocalDpi xmlns:a14="http://schemas.microsoft.com/office/drawing/2010/main"/>
              </a:ext>
            </a:extLst>
          </a:blip>
          <a:stretch>
            <a:fillRect/>
          </a:stretch>
        </p:blipFill>
        <p:spPr>
          <a:xfrm>
            <a:off x="419102" y="1483801"/>
            <a:ext cx="1223490" cy="9198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descr="Un dibujo de un grupo de personas en una playa&#10;&#10;Descripción generada automáticamente con confianza media">
            <a:extLst>
              <a:ext uri="{FF2B5EF4-FFF2-40B4-BE49-F238E27FC236}">
                <a16:creationId xmlns:a16="http://schemas.microsoft.com/office/drawing/2014/main" id="{181674B6-4A82-1570-E10F-A845084DF984}"/>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61927" y="5764382"/>
            <a:ext cx="1466708" cy="10156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7102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1+#ppt_w/2"/>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53" presetClass="entr" presetSubtype="16" fill="hold" grpId="0" nodeType="afterEffect">
                                  <p:stCondLst>
                                    <p:cond delay="0"/>
                                  </p:stCondLst>
                                  <p:childTnLst>
                                    <p:set>
                                      <p:cBhvr>
                                        <p:cTn id="30" dur="1" fill="hold">
                                          <p:stCondLst>
                                            <p:cond delay="0"/>
                                          </p:stCondLst>
                                        </p:cTn>
                                        <p:tgtEl>
                                          <p:spTgt spid="7">
                                            <p:graphicEl>
                                              <a:dgm id="{CCD22598-AA68-4079-9B8F-AF380A4B42BC}"/>
                                            </p:graphicEl>
                                          </p:spTgt>
                                        </p:tgtEl>
                                        <p:attrNameLst>
                                          <p:attrName>style.visibility</p:attrName>
                                        </p:attrNameLst>
                                      </p:cBhvr>
                                      <p:to>
                                        <p:strVal val="visible"/>
                                      </p:to>
                                    </p:set>
                                    <p:anim calcmode="lin" valueType="num">
                                      <p:cBhvr>
                                        <p:cTn id="31" dur="500" fill="hold"/>
                                        <p:tgtEl>
                                          <p:spTgt spid="7">
                                            <p:graphicEl>
                                              <a:dgm id="{CCD22598-AA68-4079-9B8F-AF380A4B42BC}"/>
                                            </p:graphicEl>
                                          </p:spTgt>
                                        </p:tgtEl>
                                        <p:attrNameLst>
                                          <p:attrName>ppt_w</p:attrName>
                                        </p:attrNameLst>
                                      </p:cBhvr>
                                      <p:tavLst>
                                        <p:tav tm="0">
                                          <p:val>
                                            <p:fltVal val="0"/>
                                          </p:val>
                                        </p:tav>
                                        <p:tav tm="100000">
                                          <p:val>
                                            <p:strVal val="#ppt_w"/>
                                          </p:val>
                                        </p:tav>
                                      </p:tavLst>
                                    </p:anim>
                                    <p:anim calcmode="lin" valueType="num">
                                      <p:cBhvr>
                                        <p:cTn id="32" dur="500" fill="hold"/>
                                        <p:tgtEl>
                                          <p:spTgt spid="7">
                                            <p:graphicEl>
                                              <a:dgm id="{CCD22598-AA68-4079-9B8F-AF380A4B42BC}"/>
                                            </p:graphicEl>
                                          </p:spTgt>
                                        </p:tgtEl>
                                        <p:attrNameLst>
                                          <p:attrName>ppt_h</p:attrName>
                                        </p:attrNameLst>
                                      </p:cBhvr>
                                      <p:tavLst>
                                        <p:tav tm="0">
                                          <p:val>
                                            <p:fltVal val="0"/>
                                          </p:val>
                                        </p:tav>
                                        <p:tav tm="100000">
                                          <p:val>
                                            <p:strVal val="#ppt_h"/>
                                          </p:val>
                                        </p:tav>
                                      </p:tavLst>
                                    </p:anim>
                                    <p:animEffect transition="in" filter="fade">
                                      <p:cBhvr>
                                        <p:cTn id="33" dur="500"/>
                                        <p:tgtEl>
                                          <p:spTgt spid="7">
                                            <p:graphicEl>
                                              <a:dgm id="{CCD22598-AA68-4079-9B8F-AF380A4B42BC}"/>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graphicEl>
                                              <a:dgm id="{142B5DDF-7C95-468A-9741-997B173328F5}"/>
                                            </p:graphicEl>
                                          </p:spTgt>
                                        </p:tgtEl>
                                        <p:attrNameLst>
                                          <p:attrName>style.visibility</p:attrName>
                                        </p:attrNameLst>
                                      </p:cBhvr>
                                      <p:to>
                                        <p:strVal val="visible"/>
                                      </p:to>
                                    </p:set>
                                    <p:animEffect transition="in" filter="wipe(left)">
                                      <p:cBhvr>
                                        <p:cTn id="38" dur="500"/>
                                        <p:tgtEl>
                                          <p:spTgt spid="7">
                                            <p:graphicEl>
                                              <a:dgm id="{142B5DDF-7C95-468A-9741-997B173328F5}"/>
                                            </p:graphicEl>
                                          </p:spTgt>
                                        </p:tgtEl>
                                      </p:cBhvr>
                                    </p:animEffec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7">
                                            <p:graphicEl>
                                              <a:dgm id="{787FAB05-A510-42EA-B381-26D4144FBCCD}"/>
                                            </p:graphicEl>
                                          </p:spTgt>
                                        </p:tgtEl>
                                        <p:attrNameLst>
                                          <p:attrName>style.visibility</p:attrName>
                                        </p:attrNameLst>
                                      </p:cBhvr>
                                      <p:to>
                                        <p:strVal val="visible"/>
                                      </p:to>
                                    </p:set>
                                    <p:anim calcmode="lin" valueType="num">
                                      <p:cBhvr>
                                        <p:cTn id="42" dur="500" fill="hold"/>
                                        <p:tgtEl>
                                          <p:spTgt spid="7">
                                            <p:graphicEl>
                                              <a:dgm id="{787FAB05-A510-42EA-B381-26D4144FBCCD}"/>
                                            </p:graphicEl>
                                          </p:spTgt>
                                        </p:tgtEl>
                                        <p:attrNameLst>
                                          <p:attrName>ppt_w</p:attrName>
                                        </p:attrNameLst>
                                      </p:cBhvr>
                                      <p:tavLst>
                                        <p:tav tm="0">
                                          <p:val>
                                            <p:fltVal val="0"/>
                                          </p:val>
                                        </p:tav>
                                        <p:tav tm="100000">
                                          <p:val>
                                            <p:strVal val="#ppt_w"/>
                                          </p:val>
                                        </p:tav>
                                      </p:tavLst>
                                    </p:anim>
                                    <p:anim calcmode="lin" valueType="num">
                                      <p:cBhvr>
                                        <p:cTn id="43" dur="500" fill="hold"/>
                                        <p:tgtEl>
                                          <p:spTgt spid="7">
                                            <p:graphicEl>
                                              <a:dgm id="{787FAB05-A510-42EA-B381-26D4144FBCCD}"/>
                                            </p:graphicEl>
                                          </p:spTgt>
                                        </p:tgtEl>
                                        <p:attrNameLst>
                                          <p:attrName>ppt_h</p:attrName>
                                        </p:attrNameLst>
                                      </p:cBhvr>
                                      <p:tavLst>
                                        <p:tav tm="0">
                                          <p:val>
                                            <p:fltVal val="0"/>
                                          </p:val>
                                        </p:tav>
                                        <p:tav tm="100000">
                                          <p:val>
                                            <p:strVal val="#ppt_h"/>
                                          </p:val>
                                        </p:tav>
                                      </p:tavLst>
                                    </p:anim>
                                    <p:animEffect transition="in" filter="fade">
                                      <p:cBhvr>
                                        <p:cTn id="44" dur="500"/>
                                        <p:tgtEl>
                                          <p:spTgt spid="7">
                                            <p:graphicEl>
                                              <a:dgm id="{787FAB05-A510-42EA-B381-26D4144FBCCD}"/>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7">
                                            <p:graphicEl>
                                              <a:dgm id="{1D7393EA-A264-4B77-AD84-339A4D335DB0}"/>
                                            </p:graphicEl>
                                          </p:spTgt>
                                        </p:tgtEl>
                                        <p:attrNameLst>
                                          <p:attrName>style.visibility</p:attrName>
                                        </p:attrNameLst>
                                      </p:cBhvr>
                                      <p:to>
                                        <p:strVal val="visible"/>
                                      </p:to>
                                    </p:set>
                                    <p:animEffect transition="in" filter="wipe(up)">
                                      <p:cBhvr>
                                        <p:cTn id="49" dur="500"/>
                                        <p:tgtEl>
                                          <p:spTgt spid="7">
                                            <p:graphicEl>
                                              <a:dgm id="{1D7393EA-A264-4B77-AD84-339A4D335DB0}"/>
                                            </p:graphicEl>
                                          </p:spTgt>
                                        </p:tgtEl>
                                      </p:cBhvr>
                                    </p:animEffect>
                                  </p:childTnLst>
                                </p:cTn>
                              </p:par>
                            </p:childTnLst>
                          </p:cTn>
                        </p:par>
                        <p:par>
                          <p:cTn id="50" fill="hold">
                            <p:stCondLst>
                              <p:cond delay="500"/>
                            </p:stCondLst>
                            <p:childTnLst>
                              <p:par>
                                <p:cTn id="51" presetID="53" presetClass="entr" presetSubtype="16" fill="hold" grpId="0" nodeType="afterEffect">
                                  <p:stCondLst>
                                    <p:cond delay="0"/>
                                  </p:stCondLst>
                                  <p:childTnLst>
                                    <p:set>
                                      <p:cBhvr>
                                        <p:cTn id="52" dur="1" fill="hold">
                                          <p:stCondLst>
                                            <p:cond delay="0"/>
                                          </p:stCondLst>
                                        </p:cTn>
                                        <p:tgtEl>
                                          <p:spTgt spid="7">
                                            <p:graphicEl>
                                              <a:dgm id="{C4DAECA6-1C5B-494D-AA05-DFCDB027D825}"/>
                                            </p:graphicEl>
                                          </p:spTgt>
                                        </p:tgtEl>
                                        <p:attrNameLst>
                                          <p:attrName>style.visibility</p:attrName>
                                        </p:attrNameLst>
                                      </p:cBhvr>
                                      <p:to>
                                        <p:strVal val="visible"/>
                                      </p:to>
                                    </p:set>
                                    <p:anim calcmode="lin" valueType="num">
                                      <p:cBhvr>
                                        <p:cTn id="53" dur="500" fill="hold"/>
                                        <p:tgtEl>
                                          <p:spTgt spid="7">
                                            <p:graphicEl>
                                              <a:dgm id="{C4DAECA6-1C5B-494D-AA05-DFCDB027D825}"/>
                                            </p:graphicEl>
                                          </p:spTgt>
                                        </p:tgtEl>
                                        <p:attrNameLst>
                                          <p:attrName>ppt_w</p:attrName>
                                        </p:attrNameLst>
                                      </p:cBhvr>
                                      <p:tavLst>
                                        <p:tav tm="0">
                                          <p:val>
                                            <p:fltVal val="0"/>
                                          </p:val>
                                        </p:tav>
                                        <p:tav tm="100000">
                                          <p:val>
                                            <p:strVal val="#ppt_w"/>
                                          </p:val>
                                        </p:tav>
                                      </p:tavLst>
                                    </p:anim>
                                    <p:anim calcmode="lin" valueType="num">
                                      <p:cBhvr>
                                        <p:cTn id="54" dur="500" fill="hold"/>
                                        <p:tgtEl>
                                          <p:spTgt spid="7">
                                            <p:graphicEl>
                                              <a:dgm id="{C4DAECA6-1C5B-494D-AA05-DFCDB027D825}"/>
                                            </p:graphicEl>
                                          </p:spTgt>
                                        </p:tgtEl>
                                        <p:attrNameLst>
                                          <p:attrName>ppt_h</p:attrName>
                                        </p:attrNameLst>
                                      </p:cBhvr>
                                      <p:tavLst>
                                        <p:tav tm="0">
                                          <p:val>
                                            <p:fltVal val="0"/>
                                          </p:val>
                                        </p:tav>
                                        <p:tav tm="100000">
                                          <p:val>
                                            <p:strVal val="#ppt_h"/>
                                          </p:val>
                                        </p:tav>
                                      </p:tavLst>
                                    </p:anim>
                                    <p:animEffect transition="in" filter="fade">
                                      <p:cBhvr>
                                        <p:cTn id="55" dur="500"/>
                                        <p:tgtEl>
                                          <p:spTgt spid="7">
                                            <p:graphicEl>
                                              <a:dgm id="{C4DAECA6-1C5B-494D-AA05-DFCDB027D825}"/>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7">
                                            <p:graphicEl>
                                              <a:dgm id="{BD41A949-E0ED-4123-B864-0CB761858A9E}"/>
                                            </p:graphicEl>
                                          </p:spTgt>
                                        </p:tgtEl>
                                        <p:attrNameLst>
                                          <p:attrName>style.visibility</p:attrName>
                                        </p:attrNameLst>
                                      </p:cBhvr>
                                      <p:to>
                                        <p:strVal val="visible"/>
                                      </p:to>
                                    </p:set>
                                    <p:animEffect transition="in" filter="wipe(right)">
                                      <p:cBhvr>
                                        <p:cTn id="60" dur="500"/>
                                        <p:tgtEl>
                                          <p:spTgt spid="7">
                                            <p:graphicEl>
                                              <a:dgm id="{BD41A949-E0ED-4123-B864-0CB761858A9E}"/>
                                            </p:graphicEl>
                                          </p:spTgt>
                                        </p:tgtEl>
                                      </p:cBhvr>
                                    </p:animEffect>
                                  </p:childTnLst>
                                </p:cTn>
                              </p:par>
                            </p:childTnLst>
                          </p:cTn>
                        </p:par>
                        <p:par>
                          <p:cTn id="61" fill="hold">
                            <p:stCondLst>
                              <p:cond delay="500"/>
                            </p:stCondLst>
                            <p:childTnLst>
                              <p:par>
                                <p:cTn id="62" presetID="53" presetClass="entr" presetSubtype="16" fill="hold" grpId="0" nodeType="afterEffect">
                                  <p:stCondLst>
                                    <p:cond delay="0"/>
                                  </p:stCondLst>
                                  <p:childTnLst>
                                    <p:set>
                                      <p:cBhvr>
                                        <p:cTn id="63" dur="1" fill="hold">
                                          <p:stCondLst>
                                            <p:cond delay="0"/>
                                          </p:stCondLst>
                                        </p:cTn>
                                        <p:tgtEl>
                                          <p:spTgt spid="7">
                                            <p:graphicEl>
                                              <a:dgm id="{06B7D2DB-CB7A-4297-A68A-2D6A53769154}"/>
                                            </p:graphicEl>
                                          </p:spTgt>
                                        </p:tgtEl>
                                        <p:attrNameLst>
                                          <p:attrName>style.visibility</p:attrName>
                                        </p:attrNameLst>
                                      </p:cBhvr>
                                      <p:to>
                                        <p:strVal val="visible"/>
                                      </p:to>
                                    </p:set>
                                    <p:anim calcmode="lin" valueType="num">
                                      <p:cBhvr>
                                        <p:cTn id="64" dur="500" fill="hold"/>
                                        <p:tgtEl>
                                          <p:spTgt spid="7">
                                            <p:graphicEl>
                                              <a:dgm id="{06B7D2DB-CB7A-4297-A68A-2D6A53769154}"/>
                                            </p:graphicEl>
                                          </p:spTgt>
                                        </p:tgtEl>
                                        <p:attrNameLst>
                                          <p:attrName>ppt_w</p:attrName>
                                        </p:attrNameLst>
                                      </p:cBhvr>
                                      <p:tavLst>
                                        <p:tav tm="0">
                                          <p:val>
                                            <p:fltVal val="0"/>
                                          </p:val>
                                        </p:tav>
                                        <p:tav tm="100000">
                                          <p:val>
                                            <p:strVal val="#ppt_w"/>
                                          </p:val>
                                        </p:tav>
                                      </p:tavLst>
                                    </p:anim>
                                    <p:anim calcmode="lin" valueType="num">
                                      <p:cBhvr>
                                        <p:cTn id="65" dur="500" fill="hold"/>
                                        <p:tgtEl>
                                          <p:spTgt spid="7">
                                            <p:graphicEl>
                                              <a:dgm id="{06B7D2DB-CB7A-4297-A68A-2D6A53769154}"/>
                                            </p:graphicEl>
                                          </p:spTgt>
                                        </p:tgtEl>
                                        <p:attrNameLst>
                                          <p:attrName>ppt_h</p:attrName>
                                        </p:attrNameLst>
                                      </p:cBhvr>
                                      <p:tavLst>
                                        <p:tav tm="0">
                                          <p:val>
                                            <p:fltVal val="0"/>
                                          </p:val>
                                        </p:tav>
                                        <p:tav tm="100000">
                                          <p:val>
                                            <p:strVal val="#ppt_h"/>
                                          </p:val>
                                        </p:tav>
                                      </p:tavLst>
                                    </p:anim>
                                    <p:animEffect transition="in" filter="fade">
                                      <p:cBhvr>
                                        <p:cTn id="66" dur="500"/>
                                        <p:tgtEl>
                                          <p:spTgt spid="7">
                                            <p:graphicEl>
                                              <a:dgm id="{06B7D2DB-CB7A-4297-A68A-2D6A53769154}"/>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3" fill="hold" nodeType="click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additive="base">
                                        <p:cTn id="71" dur="500" fill="hold"/>
                                        <p:tgtEl>
                                          <p:spTgt spid="13"/>
                                        </p:tgtEl>
                                        <p:attrNameLst>
                                          <p:attrName>ppt_x</p:attrName>
                                        </p:attrNameLst>
                                      </p:cBhvr>
                                      <p:tavLst>
                                        <p:tav tm="0">
                                          <p:val>
                                            <p:strVal val="1+#ppt_w/2"/>
                                          </p:val>
                                        </p:tav>
                                        <p:tav tm="100000">
                                          <p:val>
                                            <p:strVal val="#ppt_x"/>
                                          </p:val>
                                        </p:tav>
                                      </p:tavLst>
                                    </p:anim>
                                    <p:anim calcmode="lin" valueType="num">
                                      <p:cBhvr additive="base">
                                        <p:cTn id="72" dur="500" fill="hold"/>
                                        <p:tgtEl>
                                          <p:spTgt spid="13"/>
                                        </p:tgtEl>
                                        <p:attrNameLst>
                                          <p:attrName>ppt_y</p:attrName>
                                        </p:attrNameLst>
                                      </p:cBhvr>
                                      <p:tavLst>
                                        <p:tav tm="0">
                                          <p:val>
                                            <p:strVal val="0-#ppt_h/2"/>
                                          </p:val>
                                        </p:tav>
                                        <p:tav tm="100000">
                                          <p:val>
                                            <p:strVal val="#ppt_y"/>
                                          </p:val>
                                        </p:tav>
                                      </p:tavLst>
                                    </p:anim>
                                  </p:childTnLst>
                                </p:cTn>
                              </p:par>
                            </p:childTnLst>
                          </p:cTn>
                        </p:par>
                        <p:par>
                          <p:cTn id="73" fill="hold">
                            <p:stCondLst>
                              <p:cond delay="500"/>
                            </p:stCondLst>
                            <p:childTnLst>
                              <p:par>
                                <p:cTn id="74" presetID="22" presetClass="entr" presetSubtype="2" fill="hold" grpId="0" nodeType="afterEffect">
                                  <p:stCondLst>
                                    <p:cond delay="0"/>
                                  </p:stCondLst>
                                  <p:childTnLst>
                                    <p:set>
                                      <p:cBhvr>
                                        <p:cTn id="75" dur="1" fill="hold">
                                          <p:stCondLst>
                                            <p:cond delay="0"/>
                                          </p:stCondLst>
                                        </p:cTn>
                                        <p:tgtEl>
                                          <p:spTgt spid="7">
                                            <p:graphicEl>
                                              <a:dgm id="{C815E3A2-52F4-4821-8955-DBF50D9E92C8}"/>
                                            </p:graphicEl>
                                          </p:spTgt>
                                        </p:tgtEl>
                                        <p:attrNameLst>
                                          <p:attrName>style.visibility</p:attrName>
                                        </p:attrNameLst>
                                      </p:cBhvr>
                                      <p:to>
                                        <p:strVal val="visible"/>
                                      </p:to>
                                    </p:set>
                                    <p:animEffect transition="in" filter="wipe(right)">
                                      <p:cBhvr>
                                        <p:cTn id="76" dur="500"/>
                                        <p:tgtEl>
                                          <p:spTgt spid="7">
                                            <p:graphicEl>
                                              <a:dgm id="{C815E3A2-52F4-4821-8955-DBF50D9E92C8}"/>
                                            </p:graphicEl>
                                          </p:spTgt>
                                        </p:tgtEl>
                                      </p:cBhvr>
                                    </p:animEffect>
                                  </p:childTnLst>
                                </p:cTn>
                              </p:par>
                            </p:childTnLst>
                          </p:cTn>
                        </p:par>
                        <p:par>
                          <p:cTn id="77" fill="hold">
                            <p:stCondLst>
                              <p:cond delay="1000"/>
                            </p:stCondLst>
                            <p:childTnLst>
                              <p:par>
                                <p:cTn id="78" presetID="53" presetClass="entr" presetSubtype="16" fill="hold" grpId="0" nodeType="afterEffect">
                                  <p:stCondLst>
                                    <p:cond delay="0"/>
                                  </p:stCondLst>
                                  <p:childTnLst>
                                    <p:set>
                                      <p:cBhvr>
                                        <p:cTn id="79" dur="1" fill="hold">
                                          <p:stCondLst>
                                            <p:cond delay="0"/>
                                          </p:stCondLst>
                                        </p:cTn>
                                        <p:tgtEl>
                                          <p:spTgt spid="7">
                                            <p:graphicEl>
                                              <a:dgm id="{7AC6586C-4796-409A-ABB6-4BAF34601EDC}"/>
                                            </p:graphicEl>
                                          </p:spTgt>
                                        </p:tgtEl>
                                        <p:attrNameLst>
                                          <p:attrName>style.visibility</p:attrName>
                                        </p:attrNameLst>
                                      </p:cBhvr>
                                      <p:to>
                                        <p:strVal val="visible"/>
                                      </p:to>
                                    </p:set>
                                    <p:anim calcmode="lin" valueType="num">
                                      <p:cBhvr>
                                        <p:cTn id="80" dur="500" fill="hold"/>
                                        <p:tgtEl>
                                          <p:spTgt spid="7">
                                            <p:graphicEl>
                                              <a:dgm id="{7AC6586C-4796-409A-ABB6-4BAF34601EDC}"/>
                                            </p:graphicEl>
                                          </p:spTgt>
                                        </p:tgtEl>
                                        <p:attrNameLst>
                                          <p:attrName>ppt_w</p:attrName>
                                        </p:attrNameLst>
                                      </p:cBhvr>
                                      <p:tavLst>
                                        <p:tav tm="0">
                                          <p:val>
                                            <p:fltVal val="0"/>
                                          </p:val>
                                        </p:tav>
                                        <p:tav tm="100000">
                                          <p:val>
                                            <p:strVal val="#ppt_w"/>
                                          </p:val>
                                        </p:tav>
                                      </p:tavLst>
                                    </p:anim>
                                    <p:anim calcmode="lin" valueType="num">
                                      <p:cBhvr>
                                        <p:cTn id="81" dur="500" fill="hold"/>
                                        <p:tgtEl>
                                          <p:spTgt spid="7">
                                            <p:graphicEl>
                                              <a:dgm id="{7AC6586C-4796-409A-ABB6-4BAF34601EDC}"/>
                                            </p:graphicEl>
                                          </p:spTgt>
                                        </p:tgtEl>
                                        <p:attrNameLst>
                                          <p:attrName>ppt_h</p:attrName>
                                        </p:attrNameLst>
                                      </p:cBhvr>
                                      <p:tavLst>
                                        <p:tav tm="0">
                                          <p:val>
                                            <p:fltVal val="0"/>
                                          </p:val>
                                        </p:tav>
                                        <p:tav tm="100000">
                                          <p:val>
                                            <p:strVal val="#ppt_h"/>
                                          </p:val>
                                        </p:tav>
                                      </p:tavLst>
                                    </p:anim>
                                    <p:animEffect transition="in" filter="fade">
                                      <p:cBhvr>
                                        <p:cTn id="82" dur="500"/>
                                        <p:tgtEl>
                                          <p:spTgt spid="7">
                                            <p:graphicEl>
                                              <a:dgm id="{7AC6586C-4796-409A-ABB6-4BAF34601EDC}"/>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7">
                                            <p:graphicEl>
                                              <a:dgm id="{6A95684F-6AD4-4BAE-8941-33B0B6022CD7}"/>
                                            </p:graphicEl>
                                          </p:spTgt>
                                        </p:tgtEl>
                                        <p:attrNameLst>
                                          <p:attrName>style.visibility</p:attrName>
                                        </p:attrNameLst>
                                      </p:cBhvr>
                                      <p:to>
                                        <p:strVal val="visible"/>
                                      </p:to>
                                    </p:set>
                                    <p:animEffect transition="in" filter="wipe(down)">
                                      <p:cBhvr>
                                        <p:cTn id="87" dur="500"/>
                                        <p:tgtEl>
                                          <p:spTgt spid="7">
                                            <p:graphicEl>
                                              <a:dgm id="{6A95684F-6AD4-4BAE-8941-33B0B6022CD7}"/>
                                            </p:graphicEl>
                                          </p:spTgt>
                                        </p:tgtEl>
                                      </p:cBhvr>
                                    </p:animEffect>
                                  </p:childTnLst>
                                </p:cTn>
                              </p:par>
                            </p:childTnLst>
                          </p:cTn>
                        </p:par>
                        <p:par>
                          <p:cTn id="88" fill="hold">
                            <p:stCondLst>
                              <p:cond delay="500"/>
                            </p:stCondLst>
                            <p:childTnLst>
                              <p:par>
                                <p:cTn id="89" presetID="53" presetClass="entr" presetSubtype="16" fill="hold" grpId="0" nodeType="afterEffect">
                                  <p:stCondLst>
                                    <p:cond delay="0"/>
                                  </p:stCondLst>
                                  <p:childTnLst>
                                    <p:set>
                                      <p:cBhvr>
                                        <p:cTn id="90" dur="1" fill="hold">
                                          <p:stCondLst>
                                            <p:cond delay="0"/>
                                          </p:stCondLst>
                                        </p:cTn>
                                        <p:tgtEl>
                                          <p:spTgt spid="7">
                                            <p:graphicEl>
                                              <a:dgm id="{2CA500A1-48DD-4A4C-99DC-B6F97421624B}"/>
                                            </p:graphicEl>
                                          </p:spTgt>
                                        </p:tgtEl>
                                        <p:attrNameLst>
                                          <p:attrName>style.visibility</p:attrName>
                                        </p:attrNameLst>
                                      </p:cBhvr>
                                      <p:to>
                                        <p:strVal val="visible"/>
                                      </p:to>
                                    </p:set>
                                    <p:anim calcmode="lin" valueType="num">
                                      <p:cBhvr>
                                        <p:cTn id="91" dur="500" fill="hold"/>
                                        <p:tgtEl>
                                          <p:spTgt spid="7">
                                            <p:graphicEl>
                                              <a:dgm id="{2CA500A1-48DD-4A4C-99DC-B6F97421624B}"/>
                                            </p:graphicEl>
                                          </p:spTgt>
                                        </p:tgtEl>
                                        <p:attrNameLst>
                                          <p:attrName>ppt_w</p:attrName>
                                        </p:attrNameLst>
                                      </p:cBhvr>
                                      <p:tavLst>
                                        <p:tav tm="0">
                                          <p:val>
                                            <p:fltVal val="0"/>
                                          </p:val>
                                        </p:tav>
                                        <p:tav tm="100000">
                                          <p:val>
                                            <p:strVal val="#ppt_w"/>
                                          </p:val>
                                        </p:tav>
                                      </p:tavLst>
                                    </p:anim>
                                    <p:anim calcmode="lin" valueType="num">
                                      <p:cBhvr>
                                        <p:cTn id="92" dur="500" fill="hold"/>
                                        <p:tgtEl>
                                          <p:spTgt spid="7">
                                            <p:graphicEl>
                                              <a:dgm id="{2CA500A1-48DD-4A4C-99DC-B6F97421624B}"/>
                                            </p:graphicEl>
                                          </p:spTgt>
                                        </p:tgtEl>
                                        <p:attrNameLst>
                                          <p:attrName>ppt_h</p:attrName>
                                        </p:attrNameLst>
                                      </p:cBhvr>
                                      <p:tavLst>
                                        <p:tav tm="0">
                                          <p:val>
                                            <p:fltVal val="0"/>
                                          </p:val>
                                        </p:tav>
                                        <p:tav tm="100000">
                                          <p:val>
                                            <p:strVal val="#ppt_h"/>
                                          </p:val>
                                        </p:tav>
                                      </p:tavLst>
                                    </p:anim>
                                    <p:animEffect transition="in" filter="fade">
                                      <p:cBhvr>
                                        <p:cTn id="93" dur="500"/>
                                        <p:tgtEl>
                                          <p:spTgt spid="7">
                                            <p:graphicEl>
                                              <a:dgm id="{2CA500A1-48DD-4A4C-99DC-B6F97421624B}"/>
                                            </p:graphicEl>
                                          </p:spTgt>
                                        </p:tgtEl>
                                      </p:cBhvr>
                                    </p:animEffect>
                                  </p:childTnLst>
                                </p:cTn>
                              </p:par>
                            </p:childTnLst>
                          </p:cTn>
                        </p:par>
                        <p:par>
                          <p:cTn id="94" fill="hold">
                            <p:stCondLst>
                              <p:cond delay="1000"/>
                            </p:stCondLst>
                            <p:childTnLst>
                              <p:par>
                                <p:cTn id="95" presetID="22" presetClass="entr" presetSubtype="8" fill="hold" grpId="0" nodeType="afterEffect">
                                  <p:stCondLst>
                                    <p:cond delay="0"/>
                                  </p:stCondLst>
                                  <p:childTnLst>
                                    <p:set>
                                      <p:cBhvr>
                                        <p:cTn id="96" dur="1" fill="hold">
                                          <p:stCondLst>
                                            <p:cond delay="0"/>
                                          </p:stCondLst>
                                        </p:cTn>
                                        <p:tgtEl>
                                          <p:spTgt spid="7">
                                            <p:graphicEl>
                                              <a:dgm id="{EE51E3ED-CFB0-4C99-B735-39E8C2281C57}"/>
                                            </p:graphicEl>
                                          </p:spTgt>
                                        </p:tgtEl>
                                        <p:attrNameLst>
                                          <p:attrName>style.visibility</p:attrName>
                                        </p:attrNameLst>
                                      </p:cBhvr>
                                      <p:to>
                                        <p:strVal val="visible"/>
                                      </p:to>
                                    </p:set>
                                    <p:animEffect transition="in" filter="wipe(left)">
                                      <p:cBhvr>
                                        <p:cTn id="97" dur="500"/>
                                        <p:tgtEl>
                                          <p:spTgt spid="7">
                                            <p:graphicEl>
                                              <a:dgm id="{EE51E3ED-CFB0-4C99-B735-39E8C2281C57}"/>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8"/>
                                        </p:tgtEl>
                                        <p:attrNameLst>
                                          <p:attrName>style.visibility</p:attrName>
                                        </p:attrNameLst>
                                      </p:cBhvr>
                                      <p:to>
                                        <p:strVal val="visible"/>
                                      </p:to>
                                    </p:set>
                                    <p:anim calcmode="lin" valueType="num">
                                      <p:cBhvr>
                                        <p:cTn id="102" dur="500" fill="hold"/>
                                        <p:tgtEl>
                                          <p:spTgt spid="8"/>
                                        </p:tgtEl>
                                        <p:attrNameLst>
                                          <p:attrName>ppt_w</p:attrName>
                                        </p:attrNameLst>
                                      </p:cBhvr>
                                      <p:tavLst>
                                        <p:tav tm="0">
                                          <p:val>
                                            <p:fltVal val="0"/>
                                          </p:val>
                                        </p:tav>
                                        <p:tav tm="100000">
                                          <p:val>
                                            <p:strVal val="#ppt_w"/>
                                          </p:val>
                                        </p:tav>
                                      </p:tavLst>
                                    </p:anim>
                                    <p:anim calcmode="lin" valueType="num">
                                      <p:cBhvr>
                                        <p:cTn id="103" dur="500" fill="hold"/>
                                        <p:tgtEl>
                                          <p:spTgt spid="8"/>
                                        </p:tgtEl>
                                        <p:attrNameLst>
                                          <p:attrName>ppt_h</p:attrName>
                                        </p:attrNameLst>
                                      </p:cBhvr>
                                      <p:tavLst>
                                        <p:tav tm="0">
                                          <p:val>
                                            <p:fltVal val="0"/>
                                          </p:val>
                                        </p:tav>
                                        <p:tav tm="100000">
                                          <p:val>
                                            <p:strVal val="#ppt_h"/>
                                          </p:val>
                                        </p:tav>
                                      </p:tavLst>
                                    </p:anim>
                                    <p:animEffect transition="in" filter="fade">
                                      <p:cBhvr>
                                        <p:cTn id="104" dur="500"/>
                                        <p:tgtEl>
                                          <p:spTgt spid="8"/>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9"/>
                                        </p:tgtEl>
                                        <p:attrNameLst>
                                          <p:attrName>style.visibility</p:attrName>
                                        </p:attrNameLst>
                                      </p:cBhvr>
                                      <p:to>
                                        <p:strVal val="visible"/>
                                      </p:to>
                                    </p:set>
                                    <p:animEffect transition="in" filter="wipe(left)">
                                      <p:cBhvr>
                                        <p:cTn id="109" dur="500"/>
                                        <p:tgtEl>
                                          <p:spTgt spid="9"/>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10">
                                            <p:graphicEl>
                                              <a:dgm id="{5AD6E9AA-4A42-43C9-9460-C1A6D9E079A9}"/>
                                            </p:graphicEl>
                                          </p:spTgt>
                                        </p:tgtEl>
                                        <p:attrNameLst>
                                          <p:attrName>style.visibility</p:attrName>
                                        </p:attrNameLst>
                                      </p:cBhvr>
                                      <p:to>
                                        <p:strVal val="visible"/>
                                      </p:to>
                                    </p:set>
                                    <p:anim calcmode="lin" valueType="num">
                                      <p:cBhvr>
                                        <p:cTn id="114" dur="500" fill="hold"/>
                                        <p:tgtEl>
                                          <p:spTgt spid="10">
                                            <p:graphicEl>
                                              <a:dgm id="{5AD6E9AA-4A42-43C9-9460-C1A6D9E079A9}"/>
                                            </p:graphicEl>
                                          </p:spTgt>
                                        </p:tgtEl>
                                        <p:attrNameLst>
                                          <p:attrName>ppt_w</p:attrName>
                                        </p:attrNameLst>
                                      </p:cBhvr>
                                      <p:tavLst>
                                        <p:tav tm="0">
                                          <p:val>
                                            <p:fltVal val="0"/>
                                          </p:val>
                                        </p:tav>
                                        <p:tav tm="100000">
                                          <p:val>
                                            <p:strVal val="#ppt_w"/>
                                          </p:val>
                                        </p:tav>
                                      </p:tavLst>
                                    </p:anim>
                                    <p:anim calcmode="lin" valueType="num">
                                      <p:cBhvr>
                                        <p:cTn id="115" dur="500" fill="hold"/>
                                        <p:tgtEl>
                                          <p:spTgt spid="10">
                                            <p:graphicEl>
                                              <a:dgm id="{5AD6E9AA-4A42-43C9-9460-C1A6D9E079A9}"/>
                                            </p:graphicEl>
                                          </p:spTgt>
                                        </p:tgtEl>
                                        <p:attrNameLst>
                                          <p:attrName>ppt_h</p:attrName>
                                        </p:attrNameLst>
                                      </p:cBhvr>
                                      <p:tavLst>
                                        <p:tav tm="0">
                                          <p:val>
                                            <p:fltVal val="0"/>
                                          </p:val>
                                        </p:tav>
                                        <p:tav tm="100000">
                                          <p:val>
                                            <p:strVal val="#ppt_h"/>
                                          </p:val>
                                        </p:tav>
                                      </p:tavLst>
                                    </p:anim>
                                    <p:animEffect transition="in" filter="fade">
                                      <p:cBhvr>
                                        <p:cTn id="116" dur="500"/>
                                        <p:tgtEl>
                                          <p:spTgt spid="10">
                                            <p:graphicEl>
                                              <a:dgm id="{5AD6E9AA-4A42-43C9-9460-C1A6D9E079A9}"/>
                                            </p:graphicEl>
                                          </p:spTgt>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10">
                                            <p:graphicEl>
                                              <a:dgm id="{551DF053-0EE5-42D5-B271-732C34DC6B08}"/>
                                            </p:graphicEl>
                                          </p:spTgt>
                                        </p:tgtEl>
                                        <p:attrNameLst>
                                          <p:attrName>style.visibility</p:attrName>
                                        </p:attrNameLst>
                                      </p:cBhvr>
                                      <p:to>
                                        <p:strVal val="visible"/>
                                      </p:to>
                                    </p:set>
                                    <p:animEffect transition="in" filter="wipe(left)">
                                      <p:cBhvr>
                                        <p:cTn id="120" dur="500"/>
                                        <p:tgtEl>
                                          <p:spTgt spid="10">
                                            <p:graphicEl>
                                              <a:dgm id="{551DF053-0EE5-42D5-B271-732C34DC6B08}"/>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ntr" presetSubtype="16" fill="hold" grpId="0" nodeType="clickEffect">
                                  <p:stCondLst>
                                    <p:cond delay="0"/>
                                  </p:stCondLst>
                                  <p:childTnLst>
                                    <p:set>
                                      <p:cBhvr>
                                        <p:cTn id="124" dur="1" fill="hold">
                                          <p:stCondLst>
                                            <p:cond delay="0"/>
                                          </p:stCondLst>
                                        </p:cTn>
                                        <p:tgtEl>
                                          <p:spTgt spid="10">
                                            <p:graphicEl>
                                              <a:dgm id="{EAD5A7C3-C5CF-4372-8505-C36F2CD36B17}"/>
                                            </p:graphicEl>
                                          </p:spTgt>
                                        </p:tgtEl>
                                        <p:attrNameLst>
                                          <p:attrName>style.visibility</p:attrName>
                                        </p:attrNameLst>
                                      </p:cBhvr>
                                      <p:to>
                                        <p:strVal val="visible"/>
                                      </p:to>
                                    </p:set>
                                    <p:anim calcmode="lin" valueType="num">
                                      <p:cBhvr>
                                        <p:cTn id="125" dur="500" fill="hold"/>
                                        <p:tgtEl>
                                          <p:spTgt spid="10">
                                            <p:graphicEl>
                                              <a:dgm id="{EAD5A7C3-C5CF-4372-8505-C36F2CD36B17}"/>
                                            </p:graphicEl>
                                          </p:spTgt>
                                        </p:tgtEl>
                                        <p:attrNameLst>
                                          <p:attrName>ppt_w</p:attrName>
                                        </p:attrNameLst>
                                      </p:cBhvr>
                                      <p:tavLst>
                                        <p:tav tm="0">
                                          <p:val>
                                            <p:fltVal val="0"/>
                                          </p:val>
                                        </p:tav>
                                        <p:tav tm="100000">
                                          <p:val>
                                            <p:strVal val="#ppt_w"/>
                                          </p:val>
                                        </p:tav>
                                      </p:tavLst>
                                    </p:anim>
                                    <p:anim calcmode="lin" valueType="num">
                                      <p:cBhvr>
                                        <p:cTn id="126" dur="500" fill="hold"/>
                                        <p:tgtEl>
                                          <p:spTgt spid="10">
                                            <p:graphicEl>
                                              <a:dgm id="{EAD5A7C3-C5CF-4372-8505-C36F2CD36B17}"/>
                                            </p:graphicEl>
                                          </p:spTgt>
                                        </p:tgtEl>
                                        <p:attrNameLst>
                                          <p:attrName>ppt_h</p:attrName>
                                        </p:attrNameLst>
                                      </p:cBhvr>
                                      <p:tavLst>
                                        <p:tav tm="0">
                                          <p:val>
                                            <p:fltVal val="0"/>
                                          </p:val>
                                        </p:tav>
                                        <p:tav tm="100000">
                                          <p:val>
                                            <p:strVal val="#ppt_h"/>
                                          </p:val>
                                        </p:tav>
                                      </p:tavLst>
                                    </p:anim>
                                    <p:animEffect transition="in" filter="fade">
                                      <p:cBhvr>
                                        <p:cTn id="127" dur="500"/>
                                        <p:tgtEl>
                                          <p:spTgt spid="10">
                                            <p:graphicEl>
                                              <a:dgm id="{EAD5A7C3-C5CF-4372-8505-C36F2CD36B17}"/>
                                            </p:graphicEl>
                                          </p:spTgt>
                                        </p:tgtEl>
                                      </p:cBhvr>
                                    </p:animEffect>
                                  </p:childTnLst>
                                </p:cTn>
                              </p:par>
                            </p:childTnLst>
                          </p:cTn>
                        </p:par>
                        <p:par>
                          <p:cTn id="128" fill="hold">
                            <p:stCondLst>
                              <p:cond delay="500"/>
                            </p:stCondLst>
                            <p:childTnLst>
                              <p:par>
                                <p:cTn id="129" presetID="22" presetClass="entr" presetSubtype="8" fill="hold" grpId="0" nodeType="afterEffect">
                                  <p:stCondLst>
                                    <p:cond delay="0"/>
                                  </p:stCondLst>
                                  <p:childTnLst>
                                    <p:set>
                                      <p:cBhvr>
                                        <p:cTn id="130" dur="1" fill="hold">
                                          <p:stCondLst>
                                            <p:cond delay="0"/>
                                          </p:stCondLst>
                                        </p:cTn>
                                        <p:tgtEl>
                                          <p:spTgt spid="10">
                                            <p:graphicEl>
                                              <a:dgm id="{837AB5D2-160A-4E49-BF1E-D184DDB2A064}"/>
                                            </p:graphicEl>
                                          </p:spTgt>
                                        </p:tgtEl>
                                        <p:attrNameLst>
                                          <p:attrName>style.visibility</p:attrName>
                                        </p:attrNameLst>
                                      </p:cBhvr>
                                      <p:to>
                                        <p:strVal val="visible"/>
                                      </p:to>
                                    </p:set>
                                    <p:animEffect transition="in" filter="wipe(left)">
                                      <p:cBhvr>
                                        <p:cTn id="131" dur="500"/>
                                        <p:tgtEl>
                                          <p:spTgt spid="10">
                                            <p:graphicEl>
                                              <a:dgm id="{837AB5D2-160A-4E49-BF1E-D184DDB2A064}"/>
                                            </p:graphicEl>
                                          </p:spTgt>
                                        </p:tgtEl>
                                      </p:cBhvr>
                                    </p:animEffect>
                                  </p:childTnLst>
                                </p:cTn>
                              </p:par>
                            </p:childTnLst>
                          </p:cTn>
                        </p:par>
                      </p:childTnLst>
                    </p:cTn>
                  </p:par>
                  <p:par>
                    <p:cTn id="132" fill="hold">
                      <p:stCondLst>
                        <p:cond delay="indefinite"/>
                      </p:stCondLst>
                      <p:childTnLst>
                        <p:par>
                          <p:cTn id="133" fill="hold">
                            <p:stCondLst>
                              <p:cond delay="0"/>
                            </p:stCondLst>
                            <p:childTnLst>
                              <p:par>
                                <p:cTn id="134" presetID="53" presetClass="entr" presetSubtype="16" fill="hold" grpId="0" nodeType="clickEffect">
                                  <p:stCondLst>
                                    <p:cond delay="0"/>
                                  </p:stCondLst>
                                  <p:childTnLst>
                                    <p:set>
                                      <p:cBhvr>
                                        <p:cTn id="135" dur="1" fill="hold">
                                          <p:stCondLst>
                                            <p:cond delay="0"/>
                                          </p:stCondLst>
                                        </p:cTn>
                                        <p:tgtEl>
                                          <p:spTgt spid="10">
                                            <p:graphicEl>
                                              <a:dgm id="{9CEFCD3F-5283-4054-B041-A4C454A370BE}"/>
                                            </p:graphicEl>
                                          </p:spTgt>
                                        </p:tgtEl>
                                        <p:attrNameLst>
                                          <p:attrName>style.visibility</p:attrName>
                                        </p:attrNameLst>
                                      </p:cBhvr>
                                      <p:to>
                                        <p:strVal val="visible"/>
                                      </p:to>
                                    </p:set>
                                    <p:anim calcmode="lin" valueType="num">
                                      <p:cBhvr>
                                        <p:cTn id="136" dur="500" fill="hold"/>
                                        <p:tgtEl>
                                          <p:spTgt spid="10">
                                            <p:graphicEl>
                                              <a:dgm id="{9CEFCD3F-5283-4054-B041-A4C454A370BE}"/>
                                            </p:graphicEl>
                                          </p:spTgt>
                                        </p:tgtEl>
                                        <p:attrNameLst>
                                          <p:attrName>ppt_w</p:attrName>
                                        </p:attrNameLst>
                                      </p:cBhvr>
                                      <p:tavLst>
                                        <p:tav tm="0">
                                          <p:val>
                                            <p:fltVal val="0"/>
                                          </p:val>
                                        </p:tav>
                                        <p:tav tm="100000">
                                          <p:val>
                                            <p:strVal val="#ppt_w"/>
                                          </p:val>
                                        </p:tav>
                                      </p:tavLst>
                                    </p:anim>
                                    <p:anim calcmode="lin" valueType="num">
                                      <p:cBhvr>
                                        <p:cTn id="137" dur="500" fill="hold"/>
                                        <p:tgtEl>
                                          <p:spTgt spid="10">
                                            <p:graphicEl>
                                              <a:dgm id="{9CEFCD3F-5283-4054-B041-A4C454A370BE}"/>
                                            </p:graphicEl>
                                          </p:spTgt>
                                        </p:tgtEl>
                                        <p:attrNameLst>
                                          <p:attrName>ppt_h</p:attrName>
                                        </p:attrNameLst>
                                      </p:cBhvr>
                                      <p:tavLst>
                                        <p:tav tm="0">
                                          <p:val>
                                            <p:fltVal val="0"/>
                                          </p:val>
                                        </p:tav>
                                        <p:tav tm="100000">
                                          <p:val>
                                            <p:strVal val="#ppt_h"/>
                                          </p:val>
                                        </p:tav>
                                      </p:tavLst>
                                    </p:anim>
                                    <p:animEffect transition="in" filter="fade">
                                      <p:cBhvr>
                                        <p:cTn id="138" dur="500"/>
                                        <p:tgtEl>
                                          <p:spTgt spid="10">
                                            <p:graphicEl>
                                              <a:dgm id="{9CEFCD3F-5283-4054-B041-A4C454A370BE}"/>
                                            </p:graphicEl>
                                          </p:spTgt>
                                        </p:tgtEl>
                                      </p:cBhvr>
                                    </p:animEffect>
                                  </p:childTnLst>
                                </p:cTn>
                              </p:par>
                            </p:childTnLst>
                          </p:cTn>
                        </p:par>
                        <p:par>
                          <p:cTn id="139" fill="hold">
                            <p:stCondLst>
                              <p:cond delay="500"/>
                            </p:stCondLst>
                            <p:childTnLst>
                              <p:par>
                                <p:cTn id="140" presetID="22" presetClass="entr" presetSubtype="8" fill="hold" grpId="0" nodeType="afterEffect">
                                  <p:stCondLst>
                                    <p:cond delay="0"/>
                                  </p:stCondLst>
                                  <p:childTnLst>
                                    <p:set>
                                      <p:cBhvr>
                                        <p:cTn id="141" dur="1" fill="hold">
                                          <p:stCondLst>
                                            <p:cond delay="0"/>
                                          </p:stCondLst>
                                        </p:cTn>
                                        <p:tgtEl>
                                          <p:spTgt spid="10">
                                            <p:graphicEl>
                                              <a:dgm id="{5AE46151-7CFE-4398-BC1A-3AA6D75BEA43}"/>
                                            </p:graphicEl>
                                          </p:spTgt>
                                        </p:tgtEl>
                                        <p:attrNameLst>
                                          <p:attrName>style.visibility</p:attrName>
                                        </p:attrNameLst>
                                      </p:cBhvr>
                                      <p:to>
                                        <p:strVal val="visible"/>
                                      </p:to>
                                    </p:set>
                                    <p:animEffect transition="in" filter="wipe(left)">
                                      <p:cBhvr>
                                        <p:cTn id="142" dur="500"/>
                                        <p:tgtEl>
                                          <p:spTgt spid="10">
                                            <p:graphicEl>
                                              <a:dgm id="{5AE46151-7CFE-4398-BC1A-3AA6D75BEA43}"/>
                                            </p:graphicEl>
                                          </p:spTgt>
                                        </p:tgtEl>
                                      </p:cBhvr>
                                    </p:animEffect>
                                  </p:childTnLst>
                                </p:cTn>
                              </p:par>
                            </p:childTnLst>
                          </p:cTn>
                        </p:par>
                      </p:childTnLst>
                    </p:cTn>
                  </p:par>
                  <p:par>
                    <p:cTn id="143" fill="hold">
                      <p:stCondLst>
                        <p:cond delay="indefinite"/>
                      </p:stCondLst>
                      <p:childTnLst>
                        <p:par>
                          <p:cTn id="144" fill="hold">
                            <p:stCondLst>
                              <p:cond delay="0"/>
                            </p:stCondLst>
                            <p:childTnLst>
                              <p:par>
                                <p:cTn id="145" presetID="53" presetClass="entr" presetSubtype="16" fill="hold" grpId="0" nodeType="clickEffect">
                                  <p:stCondLst>
                                    <p:cond delay="0"/>
                                  </p:stCondLst>
                                  <p:childTnLst>
                                    <p:set>
                                      <p:cBhvr>
                                        <p:cTn id="146" dur="1" fill="hold">
                                          <p:stCondLst>
                                            <p:cond delay="0"/>
                                          </p:stCondLst>
                                        </p:cTn>
                                        <p:tgtEl>
                                          <p:spTgt spid="10">
                                            <p:graphicEl>
                                              <a:dgm id="{2C6F3F7B-CAE8-4DA8-AE86-10B31632B489}"/>
                                            </p:graphicEl>
                                          </p:spTgt>
                                        </p:tgtEl>
                                        <p:attrNameLst>
                                          <p:attrName>style.visibility</p:attrName>
                                        </p:attrNameLst>
                                      </p:cBhvr>
                                      <p:to>
                                        <p:strVal val="visible"/>
                                      </p:to>
                                    </p:set>
                                    <p:anim calcmode="lin" valueType="num">
                                      <p:cBhvr>
                                        <p:cTn id="147" dur="500" fill="hold"/>
                                        <p:tgtEl>
                                          <p:spTgt spid="10">
                                            <p:graphicEl>
                                              <a:dgm id="{2C6F3F7B-CAE8-4DA8-AE86-10B31632B489}"/>
                                            </p:graphicEl>
                                          </p:spTgt>
                                        </p:tgtEl>
                                        <p:attrNameLst>
                                          <p:attrName>ppt_w</p:attrName>
                                        </p:attrNameLst>
                                      </p:cBhvr>
                                      <p:tavLst>
                                        <p:tav tm="0">
                                          <p:val>
                                            <p:fltVal val="0"/>
                                          </p:val>
                                        </p:tav>
                                        <p:tav tm="100000">
                                          <p:val>
                                            <p:strVal val="#ppt_w"/>
                                          </p:val>
                                        </p:tav>
                                      </p:tavLst>
                                    </p:anim>
                                    <p:anim calcmode="lin" valueType="num">
                                      <p:cBhvr>
                                        <p:cTn id="148" dur="500" fill="hold"/>
                                        <p:tgtEl>
                                          <p:spTgt spid="10">
                                            <p:graphicEl>
                                              <a:dgm id="{2C6F3F7B-CAE8-4DA8-AE86-10B31632B489}"/>
                                            </p:graphicEl>
                                          </p:spTgt>
                                        </p:tgtEl>
                                        <p:attrNameLst>
                                          <p:attrName>ppt_h</p:attrName>
                                        </p:attrNameLst>
                                      </p:cBhvr>
                                      <p:tavLst>
                                        <p:tav tm="0">
                                          <p:val>
                                            <p:fltVal val="0"/>
                                          </p:val>
                                        </p:tav>
                                        <p:tav tm="100000">
                                          <p:val>
                                            <p:strVal val="#ppt_h"/>
                                          </p:val>
                                        </p:tav>
                                      </p:tavLst>
                                    </p:anim>
                                    <p:animEffect transition="in" filter="fade">
                                      <p:cBhvr>
                                        <p:cTn id="149" dur="500"/>
                                        <p:tgtEl>
                                          <p:spTgt spid="10">
                                            <p:graphicEl>
                                              <a:dgm id="{2C6F3F7B-CAE8-4DA8-AE86-10B31632B489}"/>
                                            </p:graphicEl>
                                          </p:spTgt>
                                        </p:tgtEl>
                                      </p:cBhvr>
                                    </p:animEffect>
                                  </p:childTnLst>
                                </p:cTn>
                              </p:par>
                            </p:childTnLst>
                          </p:cTn>
                        </p:par>
                        <p:par>
                          <p:cTn id="150" fill="hold">
                            <p:stCondLst>
                              <p:cond delay="500"/>
                            </p:stCondLst>
                            <p:childTnLst>
                              <p:par>
                                <p:cTn id="151" presetID="22" presetClass="entr" presetSubtype="8" fill="hold" grpId="0" nodeType="afterEffect">
                                  <p:stCondLst>
                                    <p:cond delay="0"/>
                                  </p:stCondLst>
                                  <p:childTnLst>
                                    <p:set>
                                      <p:cBhvr>
                                        <p:cTn id="152" dur="1" fill="hold">
                                          <p:stCondLst>
                                            <p:cond delay="0"/>
                                          </p:stCondLst>
                                        </p:cTn>
                                        <p:tgtEl>
                                          <p:spTgt spid="10">
                                            <p:graphicEl>
                                              <a:dgm id="{CA2B8253-DB5B-4AC6-8BF6-E0B94B67F927}"/>
                                            </p:graphicEl>
                                          </p:spTgt>
                                        </p:tgtEl>
                                        <p:attrNameLst>
                                          <p:attrName>style.visibility</p:attrName>
                                        </p:attrNameLst>
                                      </p:cBhvr>
                                      <p:to>
                                        <p:strVal val="visible"/>
                                      </p:to>
                                    </p:set>
                                    <p:animEffect transition="in" filter="wipe(left)">
                                      <p:cBhvr>
                                        <p:cTn id="153" dur="500"/>
                                        <p:tgtEl>
                                          <p:spTgt spid="10">
                                            <p:graphicEl>
                                              <a:dgm id="{CA2B8253-DB5B-4AC6-8BF6-E0B94B67F927}"/>
                                            </p:graphicEl>
                                          </p:spTgt>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8" fill="hold" grpId="0" nodeType="clickEffect">
                                  <p:stCondLst>
                                    <p:cond delay="0"/>
                                  </p:stCondLst>
                                  <p:childTnLst>
                                    <p:set>
                                      <p:cBhvr>
                                        <p:cTn id="157" dur="1" fill="hold">
                                          <p:stCondLst>
                                            <p:cond delay="0"/>
                                          </p:stCondLst>
                                        </p:cTn>
                                        <p:tgtEl>
                                          <p:spTgt spid="11"/>
                                        </p:tgtEl>
                                        <p:attrNameLst>
                                          <p:attrName>style.visibility</p:attrName>
                                        </p:attrNameLst>
                                      </p:cBhvr>
                                      <p:to>
                                        <p:strVal val="visible"/>
                                      </p:to>
                                    </p:set>
                                    <p:animEffect transition="in" filter="wipe(left)">
                                      <p:cBhvr>
                                        <p:cTn id="1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P spid="8" grpId="0"/>
      <p:bldP spid="9" grpId="0"/>
      <p:bldGraphic spid="10" grpId="0" uiExpand="1">
        <p:bldSub>
          <a:bldDgm bld="one"/>
        </p:bldSub>
      </p:bldGraphic>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BEBA8EAE-BF5A-486C-A8C5-ECC9F3942E4B}">
                <a14:imgProps xmlns:a14="http://schemas.microsoft.com/office/drawing/2010/main">
                  <a14:imgLayer r:embed="rId3">
                    <a14:imgEffect>
                      <a14:artisticGlass/>
                    </a14:imgEffect>
                  </a14:imgLayer>
                </a14:imgProps>
              </a:ex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27" name="Rectángulo 26">
            <a:extLst>
              <a:ext uri="{FF2B5EF4-FFF2-40B4-BE49-F238E27FC236}">
                <a16:creationId xmlns:a16="http://schemas.microsoft.com/office/drawing/2014/main" id="{BCEAA2D9-B883-7712-E070-30BBB4DF57D9}"/>
              </a:ext>
            </a:extLst>
          </p:cNvPr>
          <p:cNvSpPr>
            <a:spLocks noGrp="1" noRot="1" noMove="1" noResize="1" noEditPoints="1" noAdjustHandles="1" noChangeArrowheads="1" noChangeShapeType="1"/>
          </p:cNvSpPr>
          <p:nvPr/>
        </p:nvSpPr>
        <p:spPr>
          <a:xfrm>
            <a:off x="0" y="0"/>
            <a:ext cx="12192000" cy="1349538"/>
          </a:xfrm>
          <a:prstGeom prst="rect">
            <a:avLst/>
          </a:prstGeom>
          <a:solidFill>
            <a:srgbClr val="9F4C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6" name="Conector recto 25">
            <a:extLst>
              <a:ext uri="{FF2B5EF4-FFF2-40B4-BE49-F238E27FC236}">
                <a16:creationId xmlns:a16="http://schemas.microsoft.com/office/drawing/2014/main" id="{8ED4139D-3F53-F65F-79F0-7AE4379B989D}"/>
              </a:ext>
            </a:extLst>
          </p:cNvPr>
          <p:cNvCxnSpPr>
            <a:cxnSpLocks noGrp="1" noRot="1" noMove="1" noResize="1" noEditPoints="1" noAdjustHandles="1" noChangeArrowheads="1" noChangeShapeType="1"/>
          </p:cNvCxnSpPr>
          <p:nvPr/>
        </p:nvCxnSpPr>
        <p:spPr>
          <a:xfrm>
            <a:off x="0" y="1381328"/>
            <a:ext cx="12192000" cy="0"/>
          </a:xfrm>
          <a:prstGeom prst="line">
            <a:avLst/>
          </a:prstGeom>
          <a:ln w="76200">
            <a:solidFill>
              <a:srgbClr val="9F4C1F"/>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sp>
        <p:nvSpPr>
          <p:cNvPr id="3" name="CuadroTexto 2">
            <a:extLst>
              <a:ext uri="{FF2B5EF4-FFF2-40B4-BE49-F238E27FC236}">
                <a16:creationId xmlns:a16="http://schemas.microsoft.com/office/drawing/2014/main" id="{6199050C-83A3-445A-C1E0-2F3F628B7B4A}"/>
              </a:ext>
            </a:extLst>
          </p:cNvPr>
          <p:cNvSpPr txBox="1"/>
          <p:nvPr/>
        </p:nvSpPr>
        <p:spPr>
          <a:xfrm>
            <a:off x="0" y="0"/>
            <a:ext cx="3695700" cy="1446550"/>
          </a:xfrm>
          <a:prstGeom prst="rect">
            <a:avLst/>
          </a:prstGeom>
          <a:noFill/>
        </p:spPr>
        <p:txBody>
          <a:bodyPr wrap="square">
            <a:spAutoFit/>
            <a:scene3d>
              <a:camera prst="orthographicFront"/>
              <a:lightRig rig="brightRoom" dir="t"/>
            </a:scene3d>
            <a:sp3d extrusionH="57150">
              <a:bevelT w="69850" h="38100" prst="cross"/>
            </a:sp3d>
          </a:bodyPr>
          <a:lstStyle/>
          <a:p>
            <a:pPr algn="ctr"/>
            <a:r>
              <a:rPr lang="es-ES" sz="4400" b="1" dirty="0">
                <a:ln w="9525">
                  <a:solidFill>
                    <a:schemeClr val="bg1"/>
                  </a:solidFill>
                  <a:prstDash val="solid"/>
                </a:ln>
                <a:solidFill>
                  <a:srgbClr val="7CBF33"/>
                </a:solidFill>
                <a:effectLst>
                  <a:outerShdw blurRad="12700" dist="38100" dir="2700000" algn="tl" rotWithShape="0">
                    <a:schemeClr val="accent6">
                      <a:lumMod val="50000"/>
                    </a:schemeClr>
                  </a:outerShdw>
                </a:effectLst>
              </a:rPr>
              <a:t>THE </a:t>
            </a:r>
            <a:r>
              <a:rPr lang="en" sz="4400" b="1" dirty="0">
                <a:ln w="9525">
                  <a:solidFill>
                    <a:schemeClr val="bg1"/>
                  </a:solidFill>
                  <a:prstDash val="solid"/>
                </a:ln>
                <a:solidFill>
                  <a:srgbClr val="7CBF33"/>
                </a:solidFill>
                <a:effectLst>
                  <a:outerShdw blurRad="12700" dist="38100" dir="2700000" algn="tl" rotWithShape="0">
                    <a:schemeClr val="accent6">
                      <a:lumMod val="50000"/>
                    </a:schemeClr>
                  </a:outerShdw>
                </a:effectLst>
              </a:rPr>
              <a:t>SLOW ANGER</a:t>
            </a:r>
          </a:p>
        </p:txBody>
      </p:sp>
      <p:sp>
        <p:nvSpPr>
          <p:cNvPr id="5" name="CuadroTexto 4">
            <a:extLst>
              <a:ext uri="{FF2B5EF4-FFF2-40B4-BE49-F238E27FC236}">
                <a16:creationId xmlns:a16="http://schemas.microsoft.com/office/drawing/2014/main" id="{AFBC5997-DF5A-E676-F1B3-9C4E5244A454}"/>
              </a:ext>
            </a:extLst>
          </p:cNvPr>
          <p:cNvSpPr txBox="1"/>
          <p:nvPr/>
        </p:nvSpPr>
        <p:spPr>
          <a:xfrm>
            <a:off x="3695700" y="73490"/>
            <a:ext cx="8248649" cy="1200329"/>
          </a:xfrm>
          <a:prstGeom prst="rect">
            <a:avLst/>
          </a:prstGeom>
          <a:noFill/>
        </p:spPr>
        <p:txBody>
          <a:bodyPr wrap="square">
            <a:spAutoFit/>
          </a:bodyPr>
          <a:lstStyle/>
          <a:p>
            <a:pPr algn="ctr"/>
            <a:r>
              <a:rPr lang="en" b="1" dirty="0">
                <a:solidFill>
                  <a:srgbClr val="FFFF99"/>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He prayed to the Lord, “Isn’t this what I said, Lord, when I was still at home? That is what I tried to forestall by fleeing to </a:t>
            </a:r>
            <a:r>
              <a:rPr lang="en-US" b="1" dirty="0" err="1">
                <a:solidFill>
                  <a:srgbClr val="FFFF99"/>
                </a:solidFill>
                <a:effectLst>
                  <a:outerShdw blurRad="38100" dist="38100" dir="2700000" algn="tl">
                    <a:srgbClr val="000000">
                      <a:alpha val="43137"/>
                    </a:srgbClr>
                  </a:outerShdw>
                </a:effectLst>
                <a:latin typeface="Comic Sans MS" panose="030F0702030302020204" pitchFamily="66" charset="0"/>
              </a:rPr>
              <a:t>Tarshish</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 I knew that you are a gracious and compassionate God, slow to anger and abounding in love, a God who relents from sending calamity</a:t>
            </a:r>
            <a:r>
              <a:rPr lang="en" b="1" dirty="0">
                <a:solidFill>
                  <a:srgbClr val="FFFF99"/>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FFF99"/>
                </a:solidFill>
                <a:effectLst>
                  <a:outerShdw blurRad="38100" dist="38100" dir="2700000" algn="tl">
                    <a:srgbClr val="000000">
                      <a:alpha val="43137"/>
                    </a:srgbClr>
                  </a:outerShdw>
                </a:effectLst>
                <a:latin typeface="Comic Sans MS" panose="030F0702030302020204" pitchFamily="66" charset="0"/>
              </a:rPr>
              <a:t>(Jonah 4:2)</a:t>
            </a:r>
          </a:p>
        </p:txBody>
      </p:sp>
      <p:sp>
        <p:nvSpPr>
          <p:cNvPr id="6" name="CuadroTexto 5">
            <a:extLst>
              <a:ext uri="{FF2B5EF4-FFF2-40B4-BE49-F238E27FC236}">
                <a16:creationId xmlns:a16="http://schemas.microsoft.com/office/drawing/2014/main" id="{E6B6B18F-08C5-3D6B-A8AB-2E676CC0764F}"/>
              </a:ext>
            </a:extLst>
          </p:cNvPr>
          <p:cNvSpPr txBox="1"/>
          <p:nvPr/>
        </p:nvSpPr>
        <p:spPr>
          <a:xfrm>
            <a:off x="171450" y="1522245"/>
            <a:ext cx="8573715" cy="1015663"/>
          </a:xfrm>
          <a:prstGeom prst="rect">
            <a:avLst/>
          </a:prstGeom>
          <a:noFill/>
        </p:spPr>
        <p:txBody>
          <a:bodyPr wrap="square" rtlCol="0">
            <a:spAutoFit/>
          </a:bodyPr>
          <a:lstStyle/>
          <a:p>
            <a:pPr>
              <a:spcBef>
                <a:spcPts val="600"/>
              </a:spcBef>
            </a:pPr>
            <a:r>
              <a:rPr lang="en" sz="2000" b="1" dirty="0"/>
              <a:t>The story of Jonah clearly shows how we understand divine wrath: we want God to immediately burn those who harm us (without realizing that we also harm others.)</a:t>
            </a:r>
          </a:p>
        </p:txBody>
      </p:sp>
      <p:pic>
        <p:nvPicPr>
          <p:cNvPr id="4" name="Imagen 3" descr="Imagen que contiene pasto, exterior, paraguas, agua&#10;&#10;Descripción generada automáticamente">
            <a:extLst>
              <a:ext uri="{FF2B5EF4-FFF2-40B4-BE49-F238E27FC236}">
                <a16:creationId xmlns:a16="http://schemas.microsoft.com/office/drawing/2014/main" id="{4509B87E-D287-00D1-D247-961D66A1B6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96349" y="1522245"/>
            <a:ext cx="3048000" cy="3048000"/>
          </a:xfrm>
          <a:prstGeom prst="ellipse">
            <a:avLst/>
          </a:prstGeom>
          <a:ln w="63500" cap="rnd">
            <a:solidFill>
              <a:schemeClr val="accent1">
                <a:lumMod val="40000"/>
                <a:lumOff val="60000"/>
              </a:schemeClr>
            </a:solidFill>
          </a:ln>
          <a:effectLst/>
          <a:scene3d>
            <a:camera prst="orthographicFront"/>
            <a:lightRig rig="contrasting" dir="t">
              <a:rot lat="0" lon="0" rev="3000000"/>
            </a:lightRig>
          </a:scene3d>
          <a:sp3d contourW="7620">
            <a:bevelT w="95250" h="31750"/>
            <a:contourClr>
              <a:srgbClr val="333333"/>
            </a:contourClr>
          </a:sp3d>
        </p:spPr>
      </p:pic>
      <p:sp>
        <p:nvSpPr>
          <p:cNvPr id="8" name="CuadroTexto 7">
            <a:extLst>
              <a:ext uri="{FF2B5EF4-FFF2-40B4-BE49-F238E27FC236}">
                <a16:creationId xmlns:a16="http://schemas.microsoft.com/office/drawing/2014/main" id="{8656D1B2-DE81-7872-D51B-12D5F6CEE8B9}"/>
              </a:ext>
            </a:extLst>
          </p:cNvPr>
          <p:cNvSpPr txBox="1"/>
          <p:nvPr/>
        </p:nvSpPr>
        <p:spPr>
          <a:xfrm>
            <a:off x="6177064" y="4611231"/>
            <a:ext cx="5938736" cy="1938992"/>
          </a:xfrm>
          <a:prstGeom prst="rect">
            <a:avLst/>
          </a:prstGeom>
          <a:noFill/>
        </p:spPr>
        <p:txBody>
          <a:bodyPr wrap="square">
            <a:spAutoFit/>
          </a:bodyPr>
          <a:lstStyle/>
          <a:p>
            <a:pPr>
              <a:spcBef>
                <a:spcPts val="600"/>
              </a:spcBef>
            </a:pPr>
            <a:r>
              <a:rPr lang="en" sz="2000" b="1" dirty="0"/>
              <a:t>God loves us and gives us grace. But He cannot tolerate or justify sin. God is angry with sin, but He loves the sinner. He will only show anger toward the sinner when this is the only way to bring him to repentance, or when the sinner has completely rejected the call of the Holy Spirit.</a:t>
            </a:r>
          </a:p>
        </p:txBody>
      </p:sp>
      <p:grpSp>
        <p:nvGrpSpPr>
          <p:cNvPr id="23" name="Grupo 22">
            <a:extLst>
              <a:ext uri="{FF2B5EF4-FFF2-40B4-BE49-F238E27FC236}">
                <a16:creationId xmlns:a16="http://schemas.microsoft.com/office/drawing/2014/main" id="{64C5335A-64B6-FD47-1D2B-EF7B93753DF2}"/>
              </a:ext>
            </a:extLst>
          </p:cNvPr>
          <p:cNvGrpSpPr/>
          <p:nvPr/>
        </p:nvGrpSpPr>
        <p:grpSpPr>
          <a:xfrm>
            <a:off x="247651" y="4553844"/>
            <a:ext cx="2709558" cy="2107258"/>
            <a:chOff x="247652" y="4566674"/>
            <a:chExt cx="2709558" cy="2107258"/>
          </a:xfrm>
        </p:grpSpPr>
        <p:pic>
          <p:nvPicPr>
            <p:cNvPr id="20" name="Imagen 19" descr="Un hombre sentado en el suelo&#10;&#10;Descripción generada automáticamente con confianza baja">
              <a:extLst>
                <a:ext uri="{FF2B5EF4-FFF2-40B4-BE49-F238E27FC236}">
                  <a16:creationId xmlns:a16="http://schemas.microsoft.com/office/drawing/2014/main" id="{EC35681A-194B-6FEB-37E8-9558F6DD4D2C}"/>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247652" y="4566674"/>
              <a:ext cx="2709558" cy="2107258"/>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21" name="CuadroTexto 20">
              <a:extLst>
                <a:ext uri="{FF2B5EF4-FFF2-40B4-BE49-F238E27FC236}">
                  <a16:creationId xmlns:a16="http://schemas.microsoft.com/office/drawing/2014/main" id="{2D49E449-66E9-A2DE-3A2E-0945F1C967DF}"/>
                </a:ext>
              </a:extLst>
            </p:cNvPr>
            <p:cNvSpPr txBox="1"/>
            <p:nvPr/>
          </p:nvSpPr>
          <p:spPr>
            <a:xfrm>
              <a:off x="1848257" y="4638333"/>
              <a:ext cx="1050589" cy="1200329"/>
            </a:xfrm>
            <a:prstGeom prst="rect">
              <a:avLst/>
            </a:prstGeom>
            <a:noFill/>
          </p:spPr>
          <p:txBody>
            <a:bodyPr wrap="square" rtlCol="0">
              <a:spAutoFit/>
            </a:bodyPr>
            <a:lstStyle/>
            <a:p>
              <a:pPr algn="ctr"/>
              <a:r>
                <a:rPr lang="en" b="1" dirty="0">
                  <a:solidFill>
                    <a:schemeClr val="bg1"/>
                  </a:solidFill>
                  <a:effectLst>
                    <a:outerShdw blurRad="38100" dist="38100" dir="2700000" algn="tl">
                      <a:srgbClr val="000000">
                        <a:alpha val="43137"/>
                      </a:srgbClr>
                    </a:outerShdw>
                  </a:effectLst>
                </a:rPr>
                <a:t>He is angry with sin</a:t>
              </a:r>
            </a:p>
          </p:txBody>
        </p:sp>
      </p:grpSp>
      <p:grpSp>
        <p:nvGrpSpPr>
          <p:cNvPr id="24" name="Grupo 23">
            <a:extLst>
              <a:ext uri="{FF2B5EF4-FFF2-40B4-BE49-F238E27FC236}">
                <a16:creationId xmlns:a16="http://schemas.microsoft.com/office/drawing/2014/main" id="{67648EAD-D2C2-2AB2-234D-03E72127ED78}"/>
              </a:ext>
            </a:extLst>
          </p:cNvPr>
          <p:cNvGrpSpPr/>
          <p:nvPr/>
        </p:nvGrpSpPr>
        <p:grpSpPr>
          <a:xfrm>
            <a:off x="3205261" y="4570244"/>
            <a:ext cx="2809676" cy="2107257"/>
            <a:chOff x="3205261" y="4570244"/>
            <a:chExt cx="2809676" cy="2107257"/>
          </a:xfrm>
        </p:grpSpPr>
        <p:pic>
          <p:nvPicPr>
            <p:cNvPr id="18" name="Imagen 17" descr="Imagen que contiene mujer, parado, niño, joven&#10;&#10;Descripción generada automáticamente">
              <a:extLst>
                <a:ext uri="{FF2B5EF4-FFF2-40B4-BE49-F238E27FC236}">
                  <a16:creationId xmlns:a16="http://schemas.microsoft.com/office/drawing/2014/main" id="{DA6C12F9-09B3-62E7-947A-14EAB33A9F0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205261" y="4570244"/>
              <a:ext cx="2809676" cy="2107257"/>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
          <p:nvSpPr>
            <p:cNvPr id="22" name="CuadroTexto 21">
              <a:extLst>
                <a:ext uri="{FF2B5EF4-FFF2-40B4-BE49-F238E27FC236}">
                  <a16:creationId xmlns:a16="http://schemas.microsoft.com/office/drawing/2014/main" id="{5EEAFF73-A0E1-77E6-BFF2-F0BBD009B16B}"/>
                </a:ext>
              </a:extLst>
            </p:cNvPr>
            <p:cNvSpPr txBox="1"/>
            <p:nvPr/>
          </p:nvSpPr>
          <p:spPr>
            <a:xfrm>
              <a:off x="3288962" y="5192331"/>
              <a:ext cx="1050589" cy="646331"/>
            </a:xfrm>
            <a:prstGeom prst="rect">
              <a:avLst/>
            </a:prstGeom>
            <a:noFill/>
          </p:spPr>
          <p:txBody>
            <a:bodyPr wrap="square" rtlCol="0">
              <a:spAutoFit/>
            </a:bodyPr>
            <a:lstStyle/>
            <a:p>
              <a:pPr algn="ctr"/>
              <a:r>
                <a:rPr lang="en" b="1" dirty="0">
                  <a:solidFill>
                    <a:schemeClr val="bg1"/>
                  </a:solidFill>
                  <a:effectLst>
                    <a:outerShdw blurRad="38100" dist="38100" dir="2700000" algn="tl">
                      <a:srgbClr val="000000">
                        <a:alpha val="43137"/>
                      </a:srgbClr>
                    </a:outerShdw>
                  </a:effectLst>
                </a:rPr>
                <a:t>Love the sinner</a:t>
              </a:r>
            </a:p>
          </p:txBody>
        </p:sp>
      </p:grpSp>
      <p:sp>
        <p:nvSpPr>
          <p:cNvPr id="7" name="CuadroTexto 6">
            <a:extLst>
              <a:ext uri="{FF2B5EF4-FFF2-40B4-BE49-F238E27FC236}">
                <a16:creationId xmlns:a16="http://schemas.microsoft.com/office/drawing/2014/main" id="{34C41F52-34E2-9543-562B-958676A30B62}"/>
              </a:ext>
            </a:extLst>
          </p:cNvPr>
          <p:cNvSpPr txBox="1"/>
          <p:nvPr/>
        </p:nvSpPr>
        <p:spPr>
          <a:xfrm>
            <a:off x="171450" y="3230405"/>
            <a:ext cx="8573714" cy="1015663"/>
          </a:xfrm>
          <a:prstGeom prst="rect">
            <a:avLst/>
          </a:prstGeom>
          <a:noFill/>
        </p:spPr>
        <p:txBody>
          <a:bodyPr wrap="square">
            <a:spAutoFit/>
          </a:bodyPr>
          <a:lstStyle/>
          <a:p>
            <a:pPr>
              <a:spcBef>
                <a:spcPts val="600"/>
              </a:spcBef>
            </a:pPr>
            <a:r>
              <a:rPr lang="en" sz="2000" b="1" dirty="0"/>
              <a:t>On the other hand, God’s anger—as Jonah himself acknowledges—is slow (Jonah 4:2.) Literally, God is “long-nosed.” This Hebrew expression implies that God takes many deep breaths before becoming angry.</a:t>
            </a:r>
          </a:p>
        </p:txBody>
      </p:sp>
      <p:sp>
        <p:nvSpPr>
          <p:cNvPr id="10" name="CuadroTexto 9">
            <a:extLst>
              <a:ext uri="{FF2B5EF4-FFF2-40B4-BE49-F238E27FC236}">
                <a16:creationId xmlns:a16="http://schemas.microsoft.com/office/drawing/2014/main" id="{B564F771-2FA0-2CD3-2602-2F7A350BD350}"/>
              </a:ext>
            </a:extLst>
          </p:cNvPr>
          <p:cNvSpPr txBox="1"/>
          <p:nvPr/>
        </p:nvSpPr>
        <p:spPr>
          <a:xfrm>
            <a:off x="171449" y="2537908"/>
            <a:ext cx="8573713" cy="707886"/>
          </a:xfrm>
          <a:prstGeom prst="rect">
            <a:avLst/>
          </a:prstGeom>
          <a:noFill/>
        </p:spPr>
        <p:txBody>
          <a:bodyPr wrap="square">
            <a:spAutoFit/>
          </a:bodyPr>
          <a:lstStyle/>
          <a:p>
            <a:pPr>
              <a:spcBef>
                <a:spcPts val="600"/>
              </a:spcBef>
            </a:pPr>
            <a:r>
              <a:rPr lang="en" sz="2000" b="1" dirty="0"/>
              <a:t>But God's wrath is not like that. First, it does not come without warning. Because God seeks repentance, not destruction.</a:t>
            </a:r>
          </a:p>
        </p:txBody>
      </p:sp>
    </p:spTree>
    <p:extLst>
      <p:ext uri="{BB962C8B-B14F-4D97-AF65-F5344CB8AC3E}">
        <p14:creationId xmlns:p14="http://schemas.microsoft.com/office/powerpoint/2010/main" val="129481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750"/>
                                        <p:tgtEl>
                                          <p:spTgt spid="4"/>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1000" fill="hold"/>
                                        <p:tgtEl>
                                          <p:spTgt spid="23"/>
                                        </p:tgtEl>
                                        <p:attrNameLst>
                                          <p:attrName>ppt_w</p:attrName>
                                        </p:attrNameLst>
                                      </p:cBhvr>
                                      <p:tavLst>
                                        <p:tav tm="0">
                                          <p:val>
                                            <p:fltVal val="0"/>
                                          </p:val>
                                        </p:tav>
                                        <p:tav tm="100000">
                                          <p:val>
                                            <p:strVal val="#ppt_w"/>
                                          </p:val>
                                        </p:tav>
                                      </p:tavLst>
                                    </p:anim>
                                    <p:anim calcmode="lin" valueType="num">
                                      <p:cBhvr>
                                        <p:cTn id="41" dur="1000" fill="hold"/>
                                        <p:tgtEl>
                                          <p:spTgt spid="23"/>
                                        </p:tgtEl>
                                        <p:attrNameLst>
                                          <p:attrName>ppt_h</p:attrName>
                                        </p:attrNameLst>
                                      </p:cBhvr>
                                      <p:tavLst>
                                        <p:tav tm="0">
                                          <p:val>
                                            <p:fltVal val="0"/>
                                          </p:val>
                                        </p:tav>
                                        <p:tav tm="100000">
                                          <p:val>
                                            <p:strVal val="#ppt_h"/>
                                          </p:val>
                                        </p:tav>
                                      </p:tavLst>
                                    </p:anim>
                                    <p:anim calcmode="lin" valueType="num">
                                      <p:cBhvr>
                                        <p:cTn id="42" dur="1000" fill="hold"/>
                                        <p:tgtEl>
                                          <p:spTgt spid="23"/>
                                        </p:tgtEl>
                                        <p:attrNameLst>
                                          <p:attrName>style.rotation</p:attrName>
                                        </p:attrNameLst>
                                      </p:cBhvr>
                                      <p:tavLst>
                                        <p:tav tm="0">
                                          <p:val>
                                            <p:fltVal val="90"/>
                                          </p:val>
                                        </p:tav>
                                        <p:tav tm="100000">
                                          <p:val>
                                            <p:fltVal val="0"/>
                                          </p:val>
                                        </p:tav>
                                      </p:tavLst>
                                    </p:anim>
                                    <p:animEffect transition="in" filter="fade">
                                      <p:cBhvr>
                                        <p:cTn id="43" dur="1000"/>
                                        <p:tgtEl>
                                          <p:spTgt spid="23"/>
                                        </p:tgtEl>
                                      </p:cBhvr>
                                    </p:animEffect>
                                  </p:childTnLst>
                                </p:cTn>
                              </p:par>
                            </p:childTnLst>
                          </p:cTn>
                        </p:par>
                        <p:par>
                          <p:cTn id="44" fill="hold">
                            <p:stCondLst>
                              <p:cond delay="1000"/>
                            </p:stCondLst>
                            <p:childTnLst>
                              <p:par>
                                <p:cTn id="45" presetID="31" presetClass="entr" presetSubtype="0"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1000" fill="hold"/>
                                        <p:tgtEl>
                                          <p:spTgt spid="24"/>
                                        </p:tgtEl>
                                        <p:attrNameLst>
                                          <p:attrName>ppt_w</p:attrName>
                                        </p:attrNameLst>
                                      </p:cBhvr>
                                      <p:tavLst>
                                        <p:tav tm="0">
                                          <p:val>
                                            <p:fltVal val="0"/>
                                          </p:val>
                                        </p:tav>
                                        <p:tav tm="100000">
                                          <p:val>
                                            <p:strVal val="#ppt_w"/>
                                          </p:val>
                                        </p:tav>
                                      </p:tavLst>
                                    </p:anim>
                                    <p:anim calcmode="lin" valueType="num">
                                      <p:cBhvr>
                                        <p:cTn id="48" dur="1000" fill="hold"/>
                                        <p:tgtEl>
                                          <p:spTgt spid="24"/>
                                        </p:tgtEl>
                                        <p:attrNameLst>
                                          <p:attrName>ppt_h</p:attrName>
                                        </p:attrNameLst>
                                      </p:cBhvr>
                                      <p:tavLst>
                                        <p:tav tm="0">
                                          <p:val>
                                            <p:fltVal val="0"/>
                                          </p:val>
                                        </p:tav>
                                        <p:tav tm="100000">
                                          <p:val>
                                            <p:strVal val="#ppt_h"/>
                                          </p:val>
                                        </p:tav>
                                      </p:tavLst>
                                    </p:anim>
                                    <p:anim calcmode="lin" valueType="num">
                                      <p:cBhvr>
                                        <p:cTn id="49" dur="1000" fill="hold"/>
                                        <p:tgtEl>
                                          <p:spTgt spid="24"/>
                                        </p:tgtEl>
                                        <p:attrNameLst>
                                          <p:attrName>style.rotation</p:attrName>
                                        </p:attrNameLst>
                                      </p:cBhvr>
                                      <p:tavLst>
                                        <p:tav tm="0">
                                          <p:val>
                                            <p:fltVal val="90"/>
                                          </p:val>
                                        </p:tav>
                                        <p:tav tm="100000">
                                          <p:val>
                                            <p:fltVal val="0"/>
                                          </p:val>
                                        </p:tav>
                                      </p:tavLst>
                                    </p:anim>
                                    <p:animEffect transition="in" filter="fade">
                                      <p:cBhvr>
                                        <p:cTn id="50" dur="10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left)">
                                      <p:cBhvr>
                                        <p:cTn id="5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A6AE8D1-4F2A-5F6F-401C-53F55D280D85}"/>
              </a:ext>
            </a:extLst>
          </p:cNvPr>
          <p:cNvSpPr txBox="1"/>
          <p:nvPr/>
        </p:nvSpPr>
        <p:spPr>
          <a:xfrm>
            <a:off x="28575" y="228628"/>
            <a:ext cx="5389288" cy="646331"/>
          </a:xfrm>
          <a:prstGeom prst="rect">
            <a:avLst/>
          </a:prstGeom>
          <a:noFill/>
        </p:spPr>
        <p:txBody>
          <a:bodyPr wrap="square">
            <a:spAutoFit/>
          </a:bodyPr>
          <a:lstStyle/>
          <a:p>
            <a:pPr algn="ctr"/>
            <a:r>
              <a:rPr lang="en" sz="3600" b="1" dirty="0">
                <a:ln w="9525">
                  <a:solidFill>
                    <a:schemeClr val="bg1"/>
                  </a:solidFill>
                  <a:prstDash val="solid"/>
                </a:ln>
                <a:solidFill>
                  <a:srgbClr val="C00000"/>
                </a:solidFill>
                <a:effectLst>
                  <a:outerShdw blurRad="12700" dist="38100" dir="2700000" algn="tl" rotWithShape="0">
                    <a:srgbClr val="0070C0"/>
                  </a:outerShdw>
                </a:effectLst>
              </a:rPr>
              <a:t>THE RIGHTEOUS ANGER</a:t>
            </a:r>
          </a:p>
        </p:txBody>
      </p:sp>
      <p:sp>
        <p:nvSpPr>
          <p:cNvPr id="5" name="CuadroTexto 4">
            <a:extLst>
              <a:ext uri="{FF2B5EF4-FFF2-40B4-BE49-F238E27FC236}">
                <a16:creationId xmlns:a16="http://schemas.microsoft.com/office/drawing/2014/main" id="{EF23ECA7-1385-1A92-B374-CD24E2D98F8D}"/>
              </a:ext>
            </a:extLst>
          </p:cNvPr>
          <p:cNvSpPr txBox="1"/>
          <p:nvPr/>
        </p:nvSpPr>
        <p:spPr>
          <a:xfrm>
            <a:off x="5241746" y="123516"/>
            <a:ext cx="6817974" cy="830997"/>
          </a:xfrm>
          <a:prstGeom prst="rect">
            <a:avLst/>
          </a:prstGeom>
          <a:noFill/>
        </p:spPr>
        <p:txBody>
          <a:bodyPr wrap="square">
            <a:spAutoFit/>
            <a:scene3d>
              <a:camera prst="orthographicFront"/>
              <a:lightRig rig="threePt" dir="t"/>
            </a:scene3d>
            <a:sp3d extrusionH="57150">
              <a:bevelT w="38100" h="38100"/>
            </a:sp3d>
          </a:bodyPr>
          <a:lstStyle/>
          <a:p>
            <a:pPr algn="ctr"/>
            <a:r>
              <a:rPr lang="en" sz="1600" b="1" dirty="0">
                <a:solidFill>
                  <a:srgbClr val="316EAD"/>
                </a:solidFill>
                <a:latin typeface="Comic Sans MS" panose="030F0702030302020204" pitchFamily="66" charset="0"/>
              </a:rPr>
              <a:t>“</a:t>
            </a:r>
            <a:r>
              <a:rPr lang="en-US" sz="1600" b="1" dirty="0">
                <a:solidFill>
                  <a:srgbClr val="316EAD"/>
                </a:solidFill>
                <a:latin typeface="Comic Sans MS" panose="030F0702030302020204" pitchFamily="66" charset="0"/>
              </a:rPr>
              <a:t>So he made a whip out of cords, and drove all from the temple courts, both sheep and cattle; he scattered the coins of the money changers and overturned their tables</a:t>
            </a:r>
            <a:r>
              <a:rPr lang="en" sz="1600" b="1" dirty="0">
                <a:solidFill>
                  <a:srgbClr val="316EAD"/>
                </a:solidFill>
                <a:latin typeface="Comic Sans MS" panose="030F0702030302020204" pitchFamily="66" charset="0"/>
              </a:rPr>
              <a:t>” </a:t>
            </a:r>
            <a:r>
              <a:rPr lang="en" sz="1400" b="1" dirty="0">
                <a:solidFill>
                  <a:srgbClr val="316EAD"/>
                </a:solidFill>
                <a:latin typeface="Comic Sans MS" panose="030F0702030302020204" pitchFamily="66" charset="0"/>
              </a:rPr>
              <a:t>(John 2:15)</a:t>
            </a:r>
          </a:p>
        </p:txBody>
      </p:sp>
      <p:sp>
        <p:nvSpPr>
          <p:cNvPr id="6" name="CuadroTexto 5">
            <a:extLst>
              <a:ext uri="{FF2B5EF4-FFF2-40B4-BE49-F238E27FC236}">
                <a16:creationId xmlns:a16="http://schemas.microsoft.com/office/drawing/2014/main" id="{958BF3DF-8A75-4216-851B-FADD70AB5E81}"/>
              </a:ext>
            </a:extLst>
          </p:cNvPr>
          <p:cNvSpPr txBox="1"/>
          <p:nvPr/>
        </p:nvSpPr>
        <p:spPr>
          <a:xfrm>
            <a:off x="2114550" y="1076502"/>
            <a:ext cx="7334158" cy="707886"/>
          </a:xfrm>
          <a:prstGeom prst="rect">
            <a:avLst/>
          </a:prstGeom>
          <a:noFill/>
        </p:spPr>
        <p:txBody>
          <a:bodyPr wrap="square" rtlCol="0">
            <a:spAutoFit/>
          </a:bodyPr>
          <a:lstStyle/>
          <a:p>
            <a:pPr>
              <a:spcBef>
                <a:spcPts val="600"/>
              </a:spcBef>
            </a:pPr>
            <a:r>
              <a:rPr lang="en" sz="2000" b="1" dirty="0">
                <a:solidFill>
                  <a:schemeClr val="bg1"/>
                </a:solidFill>
                <a:effectLst>
                  <a:glow rad="127000">
                    <a:srgbClr val="316EAD"/>
                  </a:glow>
                  <a:outerShdw blurRad="38100" dist="38100" dir="2700000" algn="tl">
                    <a:srgbClr val="000000">
                      <a:alpha val="43137"/>
                    </a:srgbClr>
                  </a:outerShdw>
                </a:effectLst>
              </a:rPr>
              <a:t>When is anger justifiable? Is it right to act against another person out of anger or indignation?</a:t>
            </a:r>
          </a:p>
        </p:txBody>
      </p:sp>
      <p:pic>
        <p:nvPicPr>
          <p:cNvPr id="4" name="Imagen 3" descr="Imagen que contiene persona, hombre, mujer, calle&#10;&#10;Descripción generada automáticamente">
            <a:extLst>
              <a:ext uri="{FF2B5EF4-FFF2-40B4-BE49-F238E27FC236}">
                <a16:creationId xmlns:a16="http://schemas.microsoft.com/office/drawing/2014/main" id="{BC7778D2-0473-2307-1ABD-AF05E1A94D56}"/>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9448708" y="1310908"/>
            <a:ext cx="2576176" cy="3089642"/>
          </a:xfrm>
          <a:prstGeom prst="snip2DiagRect">
            <a:avLst/>
          </a:prstGeom>
          <a:solidFill>
            <a:srgbClr val="FFFFFF">
              <a:shade val="85000"/>
            </a:srgbClr>
          </a:solidFill>
          <a:ln w="57150" cap="sq">
            <a:solidFill>
              <a:srgbClr val="C0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a foto de un grupo de personas posando para una foto&#10;&#10;Descripción generada automáticamente">
            <a:extLst>
              <a:ext uri="{FF2B5EF4-FFF2-40B4-BE49-F238E27FC236}">
                <a16:creationId xmlns:a16="http://schemas.microsoft.com/office/drawing/2014/main" id="{DA8BD04E-5991-BF3A-13D2-E4919399670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52400" y="4231363"/>
            <a:ext cx="2193044" cy="2340888"/>
          </a:xfrm>
          <a:prstGeom prst="snip2DiagRect">
            <a:avLst>
              <a:gd name="adj1" fmla="val 16070"/>
              <a:gd name="adj2" fmla="val 0"/>
            </a:avLst>
          </a:prstGeom>
          <a:solidFill>
            <a:srgbClr val="FFFFFF">
              <a:shade val="85000"/>
            </a:srgbClr>
          </a:solidFill>
          <a:ln w="57150" cap="sq">
            <a:solidFill>
              <a:srgbClr val="FFCF4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Dibujo de un grupo de personas caminando en la calle&#10;&#10;Descripción generada automáticamente con confianza media">
            <a:extLst>
              <a:ext uri="{FF2B5EF4-FFF2-40B4-BE49-F238E27FC236}">
                <a16:creationId xmlns:a16="http://schemas.microsoft.com/office/drawing/2014/main" id="{21A72278-0BAB-5B43-8862-26E90A5738D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44011" y="4231362"/>
            <a:ext cx="2166613" cy="2340890"/>
          </a:xfrm>
          <a:prstGeom prst="snip2DiagRect">
            <a:avLst/>
          </a:prstGeom>
          <a:solidFill>
            <a:srgbClr val="FFFFFF">
              <a:shade val="85000"/>
            </a:srgbClr>
          </a:solidFill>
          <a:ln w="57150" cap="sq">
            <a:solidFill>
              <a:srgbClr val="FFCF4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F327F810-F369-7AAE-0B66-AFA9E3426C5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0024" y="1200327"/>
            <a:ext cx="1914526" cy="1276351"/>
          </a:xfrm>
          <a:prstGeom prst="rect">
            <a:avLst/>
          </a:prstGeom>
          <a:ln>
            <a:noFill/>
          </a:ln>
          <a:effectLst>
            <a:softEdge rad="112500"/>
          </a:effectLst>
        </p:spPr>
      </p:pic>
      <p:sp>
        <p:nvSpPr>
          <p:cNvPr id="13" name="CuadroTexto 12">
            <a:extLst>
              <a:ext uri="{FF2B5EF4-FFF2-40B4-BE49-F238E27FC236}">
                <a16:creationId xmlns:a16="http://schemas.microsoft.com/office/drawing/2014/main" id="{41ED996A-D6AB-BF8D-22EA-757B7C979CC7}"/>
              </a:ext>
            </a:extLst>
          </p:cNvPr>
          <p:cNvSpPr txBox="1"/>
          <p:nvPr/>
        </p:nvSpPr>
        <p:spPr>
          <a:xfrm>
            <a:off x="167116" y="2422088"/>
            <a:ext cx="9281592" cy="707886"/>
          </a:xfrm>
          <a:prstGeom prst="rect">
            <a:avLst/>
          </a:prstGeom>
          <a:noFill/>
        </p:spPr>
        <p:txBody>
          <a:bodyPr wrap="square">
            <a:spAutoFit/>
          </a:bodyPr>
          <a:lstStyle/>
          <a:p>
            <a:pPr>
              <a:spcBef>
                <a:spcPts val="600"/>
              </a:spcBef>
            </a:pPr>
            <a:r>
              <a:rPr lang="en" sz="2000" b="1" dirty="0">
                <a:solidFill>
                  <a:schemeClr val="bg1"/>
                </a:solidFill>
                <a:effectLst>
                  <a:glow rad="127000">
                    <a:srgbClr val="316EAD"/>
                  </a:glow>
                  <a:outerShdw blurRad="38100" dist="38100" dir="2700000" algn="tl">
                    <a:srgbClr val="000000">
                      <a:alpha val="43137"/>
                    </a:srgbClr>
                  </a:outerShdw>
                </a:effectLst>
              </a:rPr>
              <a:t>Think, for example, of a person who is suffering a physical attack. We get angry at the aggressor, and we act to stop the attack.</a:t>
            </a:r>
          </a:p>
        </p:txBody>
      </p:sp>
      <p:sp>
        <p:nvSpPr>
          <p:cNvPr id="15" name="CuadroTexto 14">
            <a:extLst>
              <a:ext uri="{FF2B5EF4-FFF2-40B4-BE49-F238E27FC236}">
                <a16:creationId xmlns:a16="http://schemas.microsoft.com/office/drawing/2014/main" id="{7BC1EE03-428E-145E-1CA1-82A292E170AE}"/>
              </a:ext>
            </a:extLst>
          </p:cNvPr>
          <p:cNvSpPr txBox="1"/>
          <p:nvPr/>
        </p:nvSpPr>
        <p:spPr>
          <a:xfrm>
            <a:off x="2393069" y="4105157"/>
            <a:ext cx="4231892" cy="2554545"/>
          </a:xfrm>
          <a:prstGeom prst="rect">
            <a:avLst/>
          </a:prstGeom>
          <a:noFill/>
        </p:spPr>
        <p:txBody>
          <a:bodyPr wrap="square">
            <a:spAutoFit/>
          </a:bodyPr>
          <a:lstStyle/>
          <a:p>
            <a:pPr>
              <a:spcBef>
                <a:spcPts val="600"/>
              </a:spcBef>
            </a:pPr>
            <a:r>
              <a:rPr lang="en" sz="2000" b="1" dirty="0">
                <a:solidFill>
                  <a:schemeClr val="bg1"/>
                </a:solidFill>
                <a:effectLst>
                  <a:glow rad="127000">
                    <a:srgbClr val="316EAD"/>
                  </a:glow>
                  <a:outerShdw blurRad="38100" dist="38100" dir="2700000" algn="tl">
                    <a:srgbClr val="000000">
                      <a:alpha val="43137"/>
                    </a:srgbClr>
                  </a:outerShdw>
                </a:effectLst>
              </a:rPr>
              <a:t>His love for God led Him to be angry with those who dishonored Him. His love for children made Him angry with His disciples (Mark 10:13-14.) His love for a sick person and His sadness at the hard-heartedness of those present filled Jesus with anger (Mark 3:1-5.)</a:t>
            </a:r>
          </a:p>
        </p:txBody>
      </p:sp>
      <p:sp>
        <p:nvSpPr>
          <p:cNvPr id="17" name="CuadroTexto 16">
            <a:extLst>
              <a:ext uri="{FF2B5EF4-FFF2-40B4-BE49-F238E27FC236}">
                <a16:creationId xmlns:a16="http://schemas.microsoft.com/office/drawing/2014/main" id="{2D8A58BF-C4E4-BD0D-1AA5-DE6E38EC7EA0}"/>
              </a:ext>
            </a:extLst>
          </p:cNvPr>
          <p:cNvSpPr txBox="1"/>
          <p:nvPr/>
        </p:nvSpPr>
        <p:spPr>
          <a:xfrm>
            <a:off x="200023" y="3129974"/>
            <a:ext cx="9242011" cy="1015663"/>
          </a:xfrm>
          <a:prstGeom prst="rect">
            <a:avLst/>
          </a:prstGeom>
          <a:noFill/>
        </p:spPr>
        <p:txBody>
          <a:bodyPr wrap="square">
            <a:spAutoFit/>
          </a:bodyPr>
          <a:lstStyle/>
          <a:p>
            <a:pPr>
              <a:spcBef>
                <a:spcPts val="600"/>
              </a:spcBef>
            </a:pPr>
            <a:r>
              <a:rPr lang="en" sz="2000" b="1" dirty="0">
                <a:solidFill>
                  <a:schemeClr val="bg1"/>
                </a:solidFill>
                <a:effectLst>
                  <a:glow rad="127000">
                    <a:srgbClr val="316EAD"/>
                  </a:glow>
                  <a:outerShdw blurRad="38100" dist="38100" dir="2700000" algn="tl">
                    <a:srgbClr val="000000">
                      <a:alpha val="43137"/>
                    </a:srgbClr>
                  </a:outerShdw>
                </a:effectLst>
              </a:rPr>
              <a:t>Outraged at the desecration of the Temple, Jesus became enraged and took a whip, drove out the sellers and animals, and overturned the money-changers' tables (Jn. 2:15.) Angry Jesus? Where is His love?</a:t>
            </a:r>
          </a:p>
        </p:txBody>
      </p:sp>
      <p:sp>
        <p:nvSpPr>
          <p:cNvPr id="19" name="CuadroTexto 18">
            <a:extLst>
              <a:ext uri="{FF2B5EF4-FFF2-40B4-BE49-F238E27FC236}">
                <a16:creationId xmlns:a16="http://schemas.microsoft.com/office/drawing/2014/main" id="{C63C1376-E432-1759-F8BD-E94324E226FB}"/>
              </a:ext>
            </a:extLst>
          </p:cNvPr>
          <p:cNvSpPr txBox="1"/>
          <p:nvPr/>
        </p:nvSpPr>
        <p:spPr>
          <a:xfrm>
            <a:off x="8894424" y="4409600"/>
            <a:ext cx="3297576" cy="2246769"/>
          </a:xfrm>
          <a:prstGeom prst="rect">
            <a:avLst/>
          </a:prstGeom>
          <a:noFill/>
        </p:spPr>
        <p:txBody>
          <a:bodyPr wrap="square">
            <a:spAutoFit/>
          </a:bodyPr>
          <a:lstStyle/>
          <a:p>
            <a:pPr>
              <a:spcBef>
                <a:spcPts val="600"/>
              </a:spcBef>
            </a:pPr>
            <a:r>
              <a:rPr lang="en-US" sz="2000" b="1" dirty="0">
                <a:solidFill>
                  <a:schemeClr val="bg1"/>
                </a:solidFill>
                <a:effectLst>
                  <a:glow rad="127000">
                    <a:srgbClr val="316EAD"/>
                  </a:glow>
                  <a:outerShdw blurRad="38100" dist="38100" dir="2700000" algn="tl">
                    <a:srgbClr val="000000">
                      <a:alpha val="43137"/>
                    </a:srgbClr>
                  </a:outerShdw>
                </a:effectLst>
              </a:rPr>
              <a:t>Christ’s anger is associated here with grief at their hardness; it is the righteous anger of love, just as the anger attributed to God in the OT is the righteous anger of love</a:t>
            </a:r>
            <a:r>
              <a:rPr lang="en" sz="2000" b="1" dirty="0">
                <a:solidFill>
                  <a:schemeClr val="bg1"/>
                </a:solidFill>
                <a:effectLst>
                  <a:glow rad="127000">
                    <a:srgbClr val="316EAD"/>
                  </a:glow>
                  <a:outerShdw blurRad="38100" dist="38100" dir="2700000" algn="tl">
                    <a:srgbClr val="000000">
                      <a:alpha val="43137"/>
                    </a:srgbClr>
                  </a:outerShdw>
                </a:effectLst>
              </a:rPr>
              <a:t>.</a:t>
            </a:r>
          </a:p>
        </p:txBody>
      </p:sp>
      <p:sp>
        <p:nvSpPr>
          <p:cNvPr id="7" name="CuadroTexto 6">
            <a:extLst>
              <a:ext uri="{FF2B5EF4-FFF2-40B4-BE49-F238E27FC236}">
                <a16:creationId xmlns:a16="http://schemas.microsoft.com/office/drawing/2014/main" id="{1D2A5D3B-CA4F-A288-620A-BA69B7DF6524}"/>
              </a:ext>
            </a:extLst>
          </p:cNvPr>
          <p:cNvSpPr txBox="1"/>
          <p:nvPr/>
        </p:nvSpPr>
        <p:spPr>
          <a:xfrm>
            <a:off x="2114550" y="1714202"/>
            <a:ext cx="7334158" cy="707886"/>
          </a:xfrm>
          <a:prstGeom prst="rect">
            <a:avLst/>
          </a:prstGeom>
          <a:noFill/>
        </p:spPr>
        <p:txBody>
          <a:bodyPr wrap="square">
            <a:spAutoFit/>
          </a:bodyPr>
          <a:lstStyle/>
          <a:p>
            <a:pPr>
              <a:spcBef>
                <a:spcPts val="600"/>
              </a:spcBef>
            </a:pPr>
            <a:r>
              <a:rPr lang="en" sz="2000" b="1" dirty="0">
                <a:solidFill>
                  <a:schemeClr val="bg1"/>
                </a:solidFill>
                <a:effectLst>
                  <a:glow rad="127000">
                    <a:srgbClr val="316EAD"/>
                  </a:glow>
                  <a:outerShdw blurRad="38100" dist="38100" dir="2700000" algn="tl">
                    <a:srgbClr val="000000">
                      <a:alpha val="43137"/>
                    </a:srgbClr>
                  </a:outerShdw>
                </a:effectLst>
              </a:rPr>
              <a:t>On a human level, we get angry when we see injustice, and that anger leads us to act to prevent it.</a:t>
            </a:r>
          </a:p>
        </p:txBody>
      </p:sp>
    </p:spTree>
    <p:extLst>
      <p:ext uri="{BB962C8B-B14F-4D97-AF65-F5344CB8AC3E}">
        <p14:creationId xmlns:p14="http://schemas.microsoft.com/office/powerpoint/2010/main" val="365106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8" presetClass="entr" presetSubtype="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downRigh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Effect transition="in" filter="fade">
                                      <p:cBhvr>
                                        <p:cTn id="56" dur="500"/>
                                        <p:tgtEl>
                                          <p:spTgt spid="15"/>
                                        </p:tgtEl>
                                      </p:cBhvr>
                                    </p:animEffect>
                                  </p:childTnLst>
                                </p:cTn>
                              </p:par>
                              <p:par>
                                <p:cTn id="57" presetID="17" presetClass="entr" presetSubtype="2" fill="hold" nodeType="with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500" fill="hold"/>
                                        <p:tgtEl>
                                          <p:spTgt spid="8"/>
                                        </p:tgtEl>
                                        <p:attrNameLst>
                                          <p:attrName>ppt_x</p:attrName>
                                        </p:attrNameLst>
                                      </p:cBhvr>
                                      <p:tavLst>
                                        <p:tav tm="0">
                                          <p:val>
                                            <p:strVal val="#ppt_x+#ppt_w/2"/>
                                          </p:val>
                                        </p:tav>
                                        <p:tav tm="100000">
                                          <p:val>
                                            <p:strVal val="#ppt_x"/>
                                          </p:val>
                                        </p:tav>
                                      </p:tavLst>
                                    </p:anim>
                                    <p:anim calcmode="lin" valueType="num">
                                      <p:cBhvr>
                                        <p:cTn id="60" dur="500" fill="hold"/>
                                        <p:tgtEl>
                                          <p:spTgt spid="8"/>
                                        </p:tgtEl>
                                        <p:attrNameLst>
                                          <p:attrName>ppt_y</p:attrName>
                                        </p:attrNameLst>
                                      </p:cBhvr>
                                      <p:tavLst>
                                        <p:tav tm="0">
                                          <p:val>
                                            <p:strVal val="#ppt_y"/>
                                          </p:val>
                                        </p:tav>
                                        <p:tav tm="100000">
                                          <p:val>
                                            <p:strVal val="#ppt_y"/>
                                          </p:val>
                                        </p:tav>
                                      </p:tavLst>
                                    </p:anim>
                                    <p:anim calcmode="lin" valueType="num">
                                      <p:cBhvr>
                                        <p:cTn id="61" dur="500" fill="hold"/>
                                        <p:tgtEl>
                                          <p:spTgt spid="8"/>
                                        </p:tgtEl>
                                        <p:attrNameLst>
                                          <p:attrName>ppt_w</p:attrName>
                                        </p:attrNameLst>
                                      </p:cBhvr>
                                      <p:tavLst>
                                        <p:tav tm="0">
                                          <p:val>
                                            <p:fltVal val="0"/>
                                          </p:val>
                                        </p:tav>
                                        <p:tav tm="100000">
                                          <p:val>
                                            <p:strVal val="#ppt_w"/>
                                          </p:val>
                                        </p:tav>
                                      </p:tavLst>
                                    </p:anim>
                                    <p:anim calcmode="lin" valueType="num">
                                      <p:cBhvr>
                                        <p:cTn id="62" dur="500" fill="hold"/>
                                        <p:tgtEl>
                                          <p:spTgt spid="8"/>
                                        </p:tgtEl>
                                        <p:attrNameLst>
                                          <p:attrName>ppt_h</p:attrName>
                                        </p:attrNameLst>
                                      </p:cBhvr>
                                      <p:tavLst>
                                        <p:tav tm="0">
                                          <p:val>
                                            <p:strVal val="#ppt_h"/>
                                          </p:val>
                                        </p:tav>
                                        <p:tav tm="100000">
                                          <p:val>
                                            <p:strVal val="#ppt_h"/>
                                          </p:val>
                                        </p:tav>
                                      </p:tavLst>
                                    </p:anim>
                                  </p:childTnLst>
                                </p:cTn>
                              </p:par>
                              <p:par>
                                <p:cTn id="63" presetID="17" presetClass="entr" presetSubtype="8" fill="hold" nodeType="with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p:cTn id="65" dur="500" fill="hold"/>
                                        <p:tgtEl>
                                          <p:spTgt spid="10"/>
                                        </p:tgtEl>
                                        <p:attrNameLst>
                                          <p:attrName>ppt_x</p:attrName>
                                        </p:attrNameLst>
                                      </p:cBhvr>
                                      <p:tavLst>
                                        <p:tav tm="0">
                                          <p:val>
                                            <p:strVal val="#ppt_x-#ppt_w/2"/>
                                          </p:val>
                                        </p:tav>
                                        <p:tav tm="100000">
                                          <p:val>
                                            <p:strVal val="#ppt_x"/>
                                          </p:val>
                                        </p:tav>
                                      </p:tavLst>
                                    </p:anim>
                                    <p:anim calcmode="lin" valueType="num">
                                      <p:cBhvr>
                                        <p:cTn id="66" dur="500" fill="hold"/>
                                        <p:tgtEl>
                                          <p:spTgt spid="10"/>
                                        </p:tgtEl>
                                        <p:attrNameLst>
                                          <p:attrName>ppt_y</p:attrName>
                                        </p:attrNameLst>
                                      </p:cBhvr>
                                      <p:tavLst>
                                        <p:tav tm="0">
                                          <p:val>
                                            <p:strVal val="#ppt_y"/>
                                          </p:val>
                                        </p:tav>
                                        <p:tav tm="100000">
                                          <p:val>
                                            <p:strVal val="#ppt_y"/>
                                          </p:val>
                                        </p:tav>
                                      </p:tavLst>
                                    </p:anim>
                                    <p:anim calcmode="lin" valueType="num">
                                      <p:cBhvr>
                                        <p:cTn id="67" dur="500" fill="hold"/>
                                        <p:tgtEl>
                                          <p:spTgt spid="10"/>
                                        </p:tgtEl>
                                        <p:attrNameLst>
                                          <p:attrName>ppt_w</p:attrName>
                                        </p:attrNameLst>
                                      </p:cBhvr>
                                      <p:tavLst>
                                        <p:tav tm="0">
                                          <p:val>
                                            <p:fltVal val="0"/>
                                          </p:val>
                                        </p:tav>
                                        <p:tav tm="100000">
                                          <p:val>
                                            <p:strVal val="#ppt_w"/>
                                          </p:val>
                                        </p:tav>
                                      </p:tavLst>
                                    </p:anim>
                                    <p:anim calcmode="lin" valueType="num">
                                      <p:cBhvr>
                                        <p:cTn id="6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3" grpId="0"/>
      <p:bldP spid="15" grpId="0"/>
      <p:bldP spid="17" grpId="0"/>
      <p:bldP spid="19"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E868F62-0BCC-B0C8-8F80-F00DB20FADB6}"/>
              </a:ext>
            </a:extLst>
          </p:cNvPr>
          <p:cNvSpPr txBox="1"/>
          <p:nvPr/>
        </p:nvSpPr>
        <p:spPr>
          <a:xfrm>
            <a:off x="0" y="11637"/>
            <a:ext cx="5137042" cy="1323439"/>
          </a:xfrm>
          <a:prstGeom prst="rect">
            <a:avLst/>
          </a:prstGeom>
          <a:noFill/>
        </p:spPr>
        <p:txBody>
          <a:bodyPr wrap="square">
            <a:spAutoFit/>
            <a:scene3d>
              <a:camera prst="orthographicFront"/>
              <a:lightRig rig="twoPt" dir="t"/>
            </a:scene3d>
            <a:sp3d extrusionH="57150">
              <a:bevelT w="50800" h="38100" prst="riblet"/>
            </a:sp3d>
          </a:bodyPr>
          <a:lstStyle/>
          <a:p>
            <a:pPr algn="ctr"/>
            <a:r>
              <a:rPr lang="en" sz="4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THE IRREMEDIABLE ANGER</a:t>
            </a:r>
          </a:p>
        </p:txBody>
      </p:sp>
      <p:sp>
        <p:nvSpPr>
          <p:cNvPr id="5" name="CuadroTexto 4">
            <a:extLst>
              <a:ext uri="{FF2B5EF4-FFF2-40B4-BE49-F238E27FC236}">
                <a16:creationId xmlns:a16="http://schemas.microsoft.com/office/drawing/2014/main" id="{1917A466-748A-3EF0-BFEB-2F3C1E3D131A}"/>
              </a:ext>
            </a:extLst>
          </p:cNvPr>
          <p:cNvSpPr txBox="1"/>
          <p:nvPr/>
        </p:nvSpPr>
        <p:spPr>
          <a:xfrm>
            <a:off x="5305425" y="74026"/>
            <a:ext cx="6622255" cy="1138773"/>
          </a:xfrm>
          <a:prstGeom prst="rect">
            <a:avLst/>
          </a:prstGeom>
          <a:noFill/>
        </p:spPr>
        <p:txBody>
          <a:bodyPr wrap="square">
            <a:spAutoFit/>
          </a:bodyPr>
          <a:lstStyle/>
          <a:p>
            <a:pPr algn="ctr"/>
            <a:r>
              <a:rPr lang="en" b="1" dirty="0">
                <a:solidFill>
                  <a:schemeClr val="accent3">
                    <a:lumMod val="50000"/>
                  </a:schemeClr>
                </a:solidFill>
                <a:latin typeface="Comic Sans MS" panose="030F0702030302020204" pitchFamily="66" charset="0"/>
              </a:rPr>
              <a:t>“</a:t>
            </a:r>
            <a:r>
              <a:rPr lang="en-US" b="1" dirty="0">
                <a:solidFill>
                  <a:schemeClr val="accent3">
                    <a:lumMod val="50000"/>
                  </a:schemeClr>
                </a:solidFill>
                <a:latin typeface="Comic Sans MS" panose="030F0702030302020204" pitchFamily="66" charset="0"/>
              </a:rPr>
              <a:t>But they mocked God’s messengers, despised his words and scoffed at his prophets until the wrath of the Lord was aroused against his people and there was no remedy</a:t>
            </a:r>
            <a:r>
              <a:rPr lang="en" b="1" dirty="0">
                <a:solidFill>
                  <a:schemeClr val="accent3">
                    <a:lumMod val="50000"/>
                  </a:schemeClr>
                </a:solidFill>
                <a:latin typeface="Comic Sans MS" panose="030F0702030302020204" pitchFamily="66" charset="0"/>
              </a:rPr>
              <a:t>” </a:t>
            </a:r>
            <a:r>
              <a:rPr lang="en" sz="1400" b="1" dirty="0">
                <a:solidFill>
                  <a:schemeClr val="accent3">
                    <a:lumMod val="50000"/>
                  </a:schemeClr>
                </a:solidFill>
                <a:latin typeface="Comic Sans MS" panose="030F0702030302020204" pitchFamily="66" charset="0"/>
              </a:rPr>
              <a:t>(2 Chronicles 36:16)</a:t>
            </a:r>
            <a:endParaRPr lang="es-ES" b="1" dirty="0">
              <a:solidFill>
                <a:schemeClr val="accent3">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B78786BB-045C-BFB2-5D1C-31AFDCBB325D}"/>
              </a:ext>
            </a:extLst>
          </p:cNvPr>
          <p:cNvSpPr txBox="1"/>
          <p:nvPr/>
        </p:nvSpPr>
        <p:spPr>
          <a:xfrm>
            <a:off x="238125" y="1533465"/>
            <a:ext cx="6324600" cy="1015663"/>
          </a:xfrm>
          <a:prstGeom prst="rect">
            <a:avLst/>
          </a:prstGeom>
          <a:noFill/>
        </p:spPr>
        <p:txBody>
          <a:bodyPr wrap="square" rtlCol="0">
            <a:spAutoFit/>
          </a:bodyPr>
          <a:lstStyle/>
          <a:p>
            <a:pPr>
              <a:spcBef>
                <a:spcPts val="600"/>
              </a:spcBef>
            </a:pPr>
            <a:r>
              <a:rPr lang="en" sz="2000" b="1" dirty="0"/>
              <a:t>God's righteous anger is always directed against those who harm the beings He loves. If there were no evil, God would not be angry.</a:t>
            </a:r>
          </a:p>
        </p:txBody>
      </p:sp>
      <p:pic>
        <p:nvPicPr>
          <p:cNvPr id="8" name="Imagen 7" descr="Imagen que contiene vestido&#10;&#10;Descripción generada automáticamente">
            <a:extLst>
              <a:ext uri="{FF2B5EF4-FFF2-40B4-BE49-F238E27FC236}">
                <a16:creationId xmlns:a16="http://schemas.microsoft.com/office/drawing/2014/main" id="{6AD5CB47-D59C-41ED-A513-38C86B33D4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1108" y="1446550"/>
            <a:ext cx="5327542" cy="2095500"/>
          </a:xfrm>
          <a:prstGeom prst="rect">
            <a:avLst/>
          </a:prstGeom>
          <a:ln w="88900" cap="sq" cmpd="thickThin">
            <a:solidFill>
              <a:schemeClr val="accent3">
                <a:lumMod val="50000"/>
              </a:schemeClr>
            </a:solidFill>
            <a:prstDash val="solid"/>
            <a:miter lim="800000"/>
          </a:ln>
          <a:effectLst>
            <a:innerShdw blurRad="76200">
              <a:srgbClr val="000000"/>
            </a:innerShdw>
          </a:effectLst>
        </p:spPr>
      </p:pic>
      <p:pic>
        <p:nvPicPr>
          <p:cNvPr id="10" name="Imagen 9" descr="Imagen que contiene persona, exterior, hombre, sostener&#10;&#10;Descripción generada automáticamente">
            <a:extLst>
              <a:ext uri="{FF2B5EF4-FFF2-40B4-BE49-F238E27FC236}">
                <a16:creationId xmlns:a16="http://schemas.microsoft.com/office/drawing/2014/main" id="{A76B1B2E-02A5-FC21-526B-6471781747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8126" y="3356109"/>
            <a:ext cx="2080260" cy="1818616"/>
          </a:xfrm>
          <a:prstGeom prst="rect">
            <a:avLst/>
          </a:prstGeom>
          <a:solidFill>
            <a:srgbClr val="FFFFFF">
              <a:shade val="85000"/>
            </a:srgbClr>
          </a:solidFill>
          <a:ln w="76200" cap="sq">
            <a:solidFill>
              <a:schemeClr val="accent5"/>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2" name="Imagen 11" descr="Imagen que contiene persona, hombre, gente, parado&#10;&#10;Descripción generada automáticamente">
            <a:extLst>
              <a:ext uri="{FF2B5EF4-FFF2-40B4-BE49-F238E27FC236}">
                <a16:creationId xmlns:a16="http://schemas.microsoft.com/office/drawing/2014/main" id="{3329526C-9286-6B70-4D8B-CB5CF98DC47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50328" y="3882784"/>
            <a:ext cx="2207995" cy="2729664"/>
          </a:xfrm>
          <a:prstGeom prst="rect">
            <a:avLst/>
          </a:prstGeom>
          <a:solidFill>
            <a:srgbClr val="FFFFFF">
              <a:shade val="85000"/>
            </a:srgbClr>
          </a:solidFill>
          <a:ln w="38100" cap="sq">
            <a:gradFill flip="none" rotWithShape="1">
              <a:gsLst>
                <a:gs pos="0">
                  <a:srgbClr val="FFFF00"/>
                </a:gs>
                <a:gs pos="16000">
                  <a:srgbClr val="FFC000"/>
                </a:gs>
                <a:gs pos="89195">
                  <a:srgbClr val="FF0000"/>
                </a:gs>
                <a:gs pos="76356">
                  <a:srgbClr val="FFC000"/>
                </a:gs>
                <a:gs pos="62000">
                  <a:srgbClr val="FFFF00"/>
                </a:gs>
                <a:gs pos="49000">
                  <a:srgbClr val="FFC000"/>
                </a:gs>
                <a:gs pos="33000">
                  <a:srgbClr val="FF0000"/>
                </a:gs>
                <a:gs pos="100000">
                  <a:srgbClr val="FFFF00"/>
                </a:gs>
              </a:gsLst>
              <a:lin ang="8100000" scaled="1"/>
              <a:tileRect/>
            </a:gra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Imagen 13" descr="Patrón de fondo&#10;&#10;Descripción generada automáticamente con confianza media">
            <a:extLst>
              <a:ext uri="{FF2B5EF4-FFF2-40B4-BE49-F238E27FC236}">
                <a16:creationId xmlns:a16="http://schemas.microsoft.com/office/drawing/2014/main" id="{3C46A878-F5C4-7E72-032F-948695C8562B}"/>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238125" y="5247616"/>
            <a:ext cx="2080261" cy="1435214"/>
          </a:xfrm>
          <a:prstGeom prst="rect">
            <a:avLst/>
          </a:prstGeom>
          <a:solidFill>
            <a:srgbClr val="FFFFFF">
              <a:shade val="85000"/>
            </a:srgbClr>
          </a:solidFill>
          <a:ln w="38100" cap="sq">
            <a:gradFill flip="none" rotWithShape="1">
              <a:gsLst>
                <a:gs pos="0">
                  <a:srgbClr val="FFFF00"/>
                </a:gs>
                <a:gs pos="16000">
                  <a:srgbClr val="FFC000"/>
                </a:gs>
                <a:gs pos="89195">
                  <a:srgbClr val="FF0000"/>
                </a:gs>
                <a:gs pos="76356">
                  <a:srgbClr val="FFC000"/>
                </a:gs>
                <a:gs pos="62000">
                  <a:srgbClr val="FFFF00"/>
                </a:gs>
                <a:gs pos="49000">
                  <a:srgbClr val="FFC000"/>
                </a:gs>
                <a:gs pos="33000">
                  <a:srgbClr val="FF0000"/>
                </a:gs>
                <a:gs pos="100000">
                  <a:srgbClr val="FFFF00"/>
                </a:gs>
              </a:gsLst>
              <a:lin ang="8100000" scaled="1"/>
              <a:tileRect/>
            </a:gra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CuadroTexto 3">
            <a:extLst>
              <a:ext uri="{FF2B5EF4-FFF2-40B4-BE49-F238E27FC236}">
                <a16:creationId xmlns:a16="http://schemas.microsoft.com/office/drawing/2014/main" id="{A92B280F-BCEE-1CD2-A68B-70EF65165160}"/>
              </a:ext>
            </a:extLst>
          </p:cNvPr>
          <p:cNvSpPr txBox="1"/>
          <p:nvPr/>
        </p:nvSpPr>
        <p:spPr>
          <a:xfrm>
            <a:off x="2626956" y="3666620"/>
            <a:ext cx="6878994" cy="1015663"/>
          </a:xfrm>
          <a:prstGeom prst="rect">
            <a:avLst/>
          </a:prstGeom>
          <a:noFill/>
        </p:spPr>
        <p:txBody>
          <a:bodyPr wrap="square">
            <a:spAutoFit/>
          </a:bodyPr>
          <a:lstStyle/>
          <a:p>
            <a:pPr>
              <a:spcBef>
                <a:spcPts val="600"/>
              </a:spcBef>
            </a:pPr>
            <a:r>
              <a:rPr lang="en" sz="2000" b="1" dirty="0"/>
              <a:t>On all these occasions, God “gave up” His people, that is, He withdrew His protection, and the inevitable happened </a:t>
            </a:r>
            <a:br>
              <a:rPr lang="es-ES" sz="2000" b="1" dirty="0"/>
            </a:br>
            <a:r>
              <a:rPr lang="en" sz="2000" b="1" dirty="0"/>
              <a:t>(Judg. 2:13-14; Ps. 106:41-42.)</a:t>
            </a:r>
          </a:p>
        </p:txBody>
      </p:sp>
      <p:sp>
        <p:nvSpPr>
          <p:cNvPr id="7" name="CuadroTexto 6">
            <a:extLst>
              <a:ext uri="{FF2B5EF4-FFF2-40B4-BE49-F238E27FC236}">
                <a16:creationId xmlns:a16="http://schemas.microsoft.com/office/drawing/2014/main" id="{4621FA31-D166-E0FD-1534-F270F1022FFD}"/>
              </a:ext>
            </a:extLst>
          </p:cNvPr>
          <p:cNvSpPr txBox="1"/>
          <p:nvPr/>
        </p:nvSpPr>
        <p:spPr>
          <a:xfrm>
            <a:off x="238125" y="2549128"/>
            <a:ext cx="6324600" cy="1015663"/>
          </a:xfrm>
          <a:prstGeom prst="rect">
            <a:avLst/>
          </a:prstGeom>
          <a:noFill/>
        </p:spPr>
        <p:txBody>
          <a:bodyPr wrap="square">
            <a:spAutoFit/>
          </a:bodyPr>
          <a:lstStyle/>
          <a:p>
            <a:pPr>
              <a:spcBef>
                <a:spcPts val="600"/>
              </a:spcBef>
            </a:pPr>
            <a:r>
              <a:rPr lang="en" sz="2000" b="1" dirty="0"/>
              <a:t>In the history of Israel, God's wrath was manifested cyclically, always waiting for the people to repent and return to Him.</a:t>
            </a:r>
          </a:p>
        </p:txBody>
      </p:sp>
      <p:sp>
        <p:nvSpPr>
          <p:cNvPr id="11" name="CuadroTexto 10">
            <a:extLst>
              <a:ext uri="{FF2B5EF4-FFF2-40B4-BE49-F238E27FC236}">
                <a16:creationId xmlns:a16="http://schemas.microsoft.com/office/drawing/2014/main" id="{1A78121A-39EA-18D1-5985-C44888C4A449}"/>
              </a:ext>
            </a:extLst>
          </p:cNvPr>
          <p:cNvSpPr txBox="1"/>
          <p:nvPr/>
        </p:nvSpPr>
        <p:spPr>
          <a:xfrm>
            <a:off x="2626955" y="5596785"/>
            <a:ext cx="7023373" cy="1015663"/>
          </a:xfrm>
          <a:prstGeom prst="rect">
            <a:avLst/>
          </a:prstGeom>
          <a:noFill/>
        </p:spPr>
        <p:txBody>
          <a:bodyPr wrap="square">
            <a:spAutoFit/>
          </a:bodyPr>
          <a:lstStyle/>
          <a:p>
            <a:pPr>
              <a:spcBef>
                <a:spcPts val="600"/>
              </a:spcBef>
            </a:pPr>
            <a:r>
              <a:rPr lang="en" sz="2000" b="1" dirty="0"/>
              <a:t>Ultimately, God's wrath will destroy unrepentant sinners                           (Ps. 21:9.) Let us not play with God's wrath, for the time will come when it will manifest itself irremediably.</a:t>
            </a:r>
          </a:p>
        </p:txBody>
      </p:sp>
      <p:sp>
        <p:nvSpPr>
          <p:cNvPr id="15" name="CuadroTexto 14">
            <a:extLst>
              <a:ext uri="{FF2B5EF4-FFF2-40B4-BE49-F238E27FC236}">
                <a16:creationId xmlns:a16="http://schemas.microsoft.com/office/drawing/2014/main" id="{CEEE7C12-4A33-8F9E-F7DC-267F566F6FBC}"/>
              </a:ext>
            </a:extLst>
          </p:cNvPr>
          <p:cNvSpPr txBox="1"/>
          <p:nvPr/>
        </p:nvSpPr>
        <p:spPr>
          <a:xfrm>
            <a:off x="2626955" y="4785591"/>
            <a:ext cx="6878993" cy="707886"/>
          </a:xfrm>
          <a:prstGeom prst="rect">
            <a:avLst/>
          </a:prstGeom>
          <a:noFill/>
        </p:spPr>
        <p:txBody>
          <a:bodyPr wrap="square">
            <a:spAutoFit/>
          </a:bodyPr>
          <a:lstStyle/>
          <a:p>
            <a:pPr>
              <a:spcBef>
                <a:spcPts val="600"/>
              </a:spcBef>
            </a:pPr>
            <a:r>
              <a:rPr lang="en" sz="2000" b="1" dirty="0"/>
              <a:t>But the stakes grew higher and higher, until “there was no remedy,” and Jerusalem was destroyed (2Chr. 36:16.)</a:t>
            </a:r>
          </a:p>
        </p:txBody>
      </p:sp>
    </p:spTree>
    <p:extLst>
      <p:ext uri="{BB962C8B-B14F-4D97-AF65-F5344CB8AC3E}">
        <p14:creationId xmlns:p14="http://schemas.microsoft.com/office/powerpoint/2010/main" val="361274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4*#ppt_w"/>
                                          </p:val>
                                        </p:tav>
                                        <p:tav tm="100000">
                                          <p:val>
                                            <p:strVal val="#ppt_w"/>
                                          </p:val>
                                        </p:tav>
                                      </p:tavLst>
                                    </p:anim>
                                    <p:anim calcmode="lin" valueType="num">
                                      <p:cBhvr>
                                        <p:cTn id="39" dur="500" fill="hold"/>
                                        <p:tgtEl>
                                          <p:spTgt spid="10"/>
                                        </p:tgtEl>
                                        <p:attrNameLst>
                                          <p:attrName>ppt_h</p:attrName>
                                        </p:attrNameLst>
                                      </p:cBhvr>
                                      <p:tavLst>
                                        <p:tav tm="0">
                                          <p:val>
                                            <p:strVal val="4*#ppt_h"/>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1000" fill="hold"/>
                                        <p:tgtEl>
                                          <p:spTgt spid="12"/>
                                        </p:tgtEl>
                                        <p:attrNameLst>
                                          <p:attrName>ppt_w</p:attrName>
                                        </p:attrNameLst>
                                      </p:cBhvr>
                                      <p:tavLst>
                                        <p:tav tm="0">
                                          <p:val>
                                            <p:fltVal val="0"/>
                                          </p:val>
                                        </p:tav>
                                        <p:tav tm="100000">
                                          <p:val>
                                            <p:strVal val="#ppt_w"/>
                                          </p:val>
                                        </p:tav>
                                      </p:tavLst>
                                    </p:anim>
                                    <p:anim calcmode="lin" valueType="num">
                                      <p:cBhvr>
                                        <p:cTn id="49" dur="1000" fill="hold"/>
                                        <p:tgtEl>
                                          <p:spTgt spid="12"/>
                                        </p:tgtEl>
                                        <p:attrNameLst>
                                          <p:attrName>ppt_h</p:attrName>
                                        </p:attrNameLst>
                                      </p:cBhvr>
                                      <p:tavLst>
                                        <p:tav tm="0">
                                          <p:val>
                                            <p:fltVal val="0"/>
                                          </p:val>
                                        </p:tav>
                                        <p:tav tm="100000">
                                          <p:val>
                                            <p:strVal val="#ppt_h"/>
                                          </p:val>
                                        </p:tav>
                                      </p:tavLst>
                                    </p:anim>
                                    <p:anim calcmode="lin" valueType="num">
                                      <p:cBhvr>
                                        <p:cTn id="50" dur="1000" fill="hold"/>
                                        <p:tgtEl>
                                          <p:spTgt spid="12"/>
                                        </p:tgtEl>
                                        <p:attrNameLst>
                                          <p:attrName>style.rotation</p:attrName>
                                        </p:attrNameLst>
                                      </p:cBhvr>
                                      <p:tavLst>
                                        <p:tav tm="0">
                                          <p:val>
                                            <p:fltVal val="90"/>
                                          </p:val>
                                        </p:tav>
                                        <p:tav tm="100000">
                                          <p:val>
                                            <p:fltVal val="0"/>
                                          </p:val>
                                        </p:tav>
                                      </p:tavLst>
                                    </p:anim>
                                    <p:animEffect transition="in" filter="fade">
                                      <p:cBhvr>
                                        <p:cTn id="51" dur="1000"/>
                                        <p:tgtEl>
                                          <p:spTgt spid="12"/>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1000" fill="hold"/>
                                        <p:tgtEl>
                                          <p:spTgt spid="14"/>
                                        </p:tgtEl>
                                        <p:attrNameLst>
                                          <p:attrName>ppt_w</p:attrName>
                                        </p:attrNameLst>
                                      </p:cBhvr>
                                      <p:tavLst>
                                        <p:tav tm="0">
                                          <p:val>
                                            <p:fltVal val="0"/>
                                          </p:val>
                                        </p:tav>
                                        <p:tav tm="100000">
                                          <p:val>
                                            <p:strVal val="#ppt_w"/>
                                          </p:val>
                                        </p:tav>
                                      </p:tavLst>
                                    </p:anim>
                                    <p:anim calcmode="lin" valueType="num">
                                      <p:cBhvr>
                                        <p:cTn id="61" dur="1000" fill="hold"/>
                                        <p:tgtEl>
                                          <p:spTgt spid="14"/>
                                        </p:tgtEl>
                                        <p:attrNameLst>
                                          <p:attrName>ppt_h</p:attrName>
                                        </p:attrNameLst>
                                      </p:cBhvr>
                                      <p:tavLst>
                                        <p:tav tm="0">
                                          <p:val>
                                            <p:fltVal val="0"/>
                                          </p:val>
                                        </p:tav>
                                        <p:tav tm="100000">
                                          <p:val>
                                            <p:strVal val="#ppt_h"/>
                                          </p:val>
                                        </p:tav>
                                      </p:tavLst>
                                    </p:anim>
                                    <p:anim calcmode="lin" valueType="num">
                                      <p:cBhvr>
                                        <p:cTn id="62" dur="1000" fill="hold"/>
                                        <p:tgtEl>
                                          <p:spTgt spid="14"/>
                                        </p:tgtEl>
                                        <p:attrNameLst>
                                          <p:attrName>style.rotation</p:attrName>
                                        </p:attrNameLst>
                                      </p:cBhvr>
                                      <p:tavLst>
                                        <p:tav tm="0">
                                          <p:val>
                                            <p:fltVal val="90"/>
                                          </p:val>
                                        </p:tav>
                                        <p:tav tm="100000">
                                          <p:val>
                                            <p:fltVal val="0"/>
                                          </p:val>
                                        </p:tav>
                                      </p:tavLst>
                                    </p:anim>
                                    <p:animEffect transition="in" filter="fade">
                                      <p:cBhvr>
                                        <p:cTn id="63" dur="1000"/>
                                        <p:tgtEl>
                                          <p:spTgt spid="14"/>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left)">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7" grpId="0"/>
      <p:bldP spid="11"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FC99EF3-6766-0605-95EC-F0995A0EAFC8}"/>
              </a:ext>
            </a:extLst>
          </p:cNvPr>
          <p:cNvSpPr txBox="1"/>
          <p:nvPr/>
        </p:nvSpPr>
        <p:spPr>
          <a:xfrm>
            <a:off x="0" y="-63937"/>
            <a:ext cx="5823438" cy="1200329"/>
          </a:xfrm>
          <a:prstGeom prst="rect">
            <a:avLst/>
          </a:prstGeom>
          <a:noFill/>
        </p:spPr>
        <p:txBody>
          <a:bodyPr wrap="square">
            <a:spAutoFit/>
          </a:bodyPr>
          <a:lstStyle/>
          <a:p>
            <a:pPr algn="ctr"/>
            <a:r>
              <a:rPr lang="en" sz="3600" b="1" dirty="0">
                <a:ln w="15875">
                  <a:solidFill>
                    <a:schemeClr val="bg1"/>
                  </a:solidFill>
                  <a:prstDash val="solid"/>
                </a:ln>
                <a:solidFill>
                  <a:srgbClr val="9B070E"/>
                </a:solidFill>
                <a:effectLst>
                  <a:outerShdw blurRad="38100" dist="22860" dir="5400000" algn="tl" rotWithShape="0">
                    <a:srgbClr val="000000"/>
                  </a:outerShdw>
                </a:effectLst>
              </a:rPr>
              <a:t>THE COMPASSIONATE ANGER</a:t>
            </a:r>
          </a:p>
        </p:txBody>
      </p:sp>
      <p:sp>
        <p:nvSpPr>
          <p:cNvPr id="5" name="CuadroTexto 4">
            <a:extLst>
              <a:ext uri="{FF2B5EF4-FFF2-40B4-BE49-F238E27FC236}">
                <a16:creationId xmlns:a16="http://schemas.microsoft.com/office/drawing/2014/main" id="{1A9734D4-821F-3443-14C1-503C8E66B461}"/>
              </a:ext>
            </a:extLst>
          </p:cNvPr>
          <p:cNvSpPr txBox="1"/>
          <p:nvPr/>
        </p:nvSpPr>
        <p:spPr>
          <a:xfrm>
            <a:off x="5823438" y="38500"/>
            <a:ext cx="6368562" cy="923330"/>
          </a:xfrm>
          <a:prstGeom prst="rect">
            <a:avLst/>
          </a:prstGeom>
          <a:noFill/>
        </p:spPr>
        <p:txBody>
          <a:bodyPr wrap="square">
            <a:spAutoFit/>
          </a:bodyPr>
          <a:lstStyle/>
          <a:p>
            <a:pPr algn="ctr"/>
            <a:r>
              <a:rPr lang="en" b="1" dirty="0">
                <a:solidFill>
                  <a:srgbClr val="FFEDB3"/>
                </a:solidFill>
                <a:effectLst>
                  <a:glow rad="88900">
                    <a:srgbClr val="B17301"/>
                  </a:glow>
                  <a:outerShdw blurRad="38100" dist="38100" dir="2700000" algn="tl">
                    <a:srgbClr val="000000">
                      <a:alpha val="43137"/>
                    </a:srgbClr>
                  </a:outerShdw>
                </a:effectLst>
                <a:latin typeface="Comic Sans MS" panose="030F0702030302020204" pitchFamily="66" charset="0"/>
              </a:rPr>
              <a:t>“</a:t>
            </a:r>
            <a:r>
              <a:rPr lang="en-US" b="1" dirty="0">
                <a:solidFill>
                  <a:srgbClr val="FFEDB3"/>
                </a:solidFill>
                <a:effectLst>
                  <a:glow rad="88900">
                    <a:srgbClr val="B17301"/>
                  </a:glow>
                  <a:outerShdw blurRad="38100" dist="38100" dir="2700000" algn="tl">
                    <a:srgbClr val="000000">
                      <a:alpha val="43137"/>
                    </a:srgbClr>
                  </a:outerShdw>
                </a:effectLst>
                <a:latin typeface="Comic Sans MS" panose="030F0702030302020204" pitchFamily="66" charset="0"/>
              </a:rPr>
              <a:t>It is mine to avenge; I will repay. In due time their foot will slip; their day of disaster is near and their doom rushes upon them</a:t>
            </a:r>
            <a:r>
              <a:rPr lang="en" b="1" dirty="0">
                <a:solidFill>
                  <a:srgbClr val="FFEDB3"/>
                </a:solidFill>
                <a:effectLst>
                  <a:glow rad="88900">
                    <a:srgbClr val="B17301"/>
                  </a:glow>
                  <a:outerShdw blurRad="38100" dist="38100" dir="2700000" algn="tl">
                    <a:srgbClr val="000000">
                      <a:alpha val="43137"/>
                    </a:srgbClr>
                  </a:outerShdw>
                </a:effectLst>
                <a:latin typeface="Comic Sans MS" panose="030F0702030302020204" pitchFamily="66" charset="0"/>
              </a:rPr>
              <a:t>.” </a:t>
            </a:r>
            <a:r>
              <a:rPr lang="en" sz="1400" b="1" dirty="0">
                <a:solidFill>
                  <a:srgbClr val="FFEDB3"/>
                </a:solidFill>
                <a:effectLst>
                  <a:glow rad="88900">
                    <a:srgbClr val="B17301"/>
                  </a:glow>
                  <a:outerShdw blurRad="38100" dist="38100" dir="2700000" algn="tl">
                    <a:srgbClr val="000000">
                      <a:alpha val="43137"/>
                    </a:srgbClr>
                  </a:outerShdw>
                </a:effectLst>
                <a:latin typeface="Comic Sans MS" panose="030F0702030302020204" pitchFamily="66" charset="0"/>
              </a:rPr>
              <a:t>(Deuteronomy 32:35 </a:t>
            </a:r>
            <a:r>
              <a:rPr lang="en" sz="1100" b="1" dirty="0">
                <a:solidFill>
                  <a:srgbClr val="FFEDB3"/>
                </a:solidFill>
                <a:effectLst>
                  <a:glow rad="88900">
                    <a:srgbClr val="B17301"/>
                  </a:glow>
                  <a:outerShdw blurRad="38100" dist="38100" dir="2700000" algn="tl">
                    <a:srgbClr val="000000">
                      <a:alpha val="43137"/>
                    </a:srgbClr>
                  </a:outerShdw>
                </a:effectLst>
                <a:latin typeface="Comic Sans MS" panose="030F0702030302020204" pitchFamily="66" charset="0"/>
              </a:rPr>
              <a:t>NIV </a:t>
            </a:r>
            <a:r>
              <a:rPr lang="en" sz="1400" b="1" dirty="0">
                <a:solidFill>
                  <a:srgbClr val="FFEDB3"/>
                </a:solidFill>
                <a:effectLst>
                  <a:glow rad="88900">
                    <a:srgbClr val="B17301"/>
                  </a:glow>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59227D9F-EC6B-1D90-F8F7-651A43F3923D}"/>
              </a:ext>
            </a:extLst>
          </p:cNvPr>
          <p:cNvSpPr txBox="1"/>
          <p:nvPr/>
        </p:nvSpPr>
        <p:spPr>
          <a:xfrm>
            <a:off x="152399" y="1238250"/>
            <a:ext cx="7260558" cy="1015663"/>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God's wrath is terrible, and His vengeance is terrible </a:t>
            </a:r>
            <a:br>
              <a:rPr lang="es-ES" sz="2000" b="1" dirty="0">
                <a:solidFill>
                  <a:schemeClr val="bg1"/>
                </a:solidFill>
                <a:effectLst>
                  <a:outerShdw blurRad="38100" dist="38100" dir="2700000" algn="tl">
                    <a:srgbClr val="000000">
                      <a:alpha val="43137"/>
                    </a:srgbClr>
                  </a:outerShdw>
                </a:effectLst>
              </a:rPr>
            </a:br>
            <a:r>
              <a:rPr lang="en" sz="2000" b="1" dirty="0">
                <a:solidFill>
                  <a:schemeClr val="bg1"/>
                </a:solidFill>
                <a:effectLst>
                  <a:outerShdw blurRad="38100" dist="38100" dir="2700000" algn="tl">
                    <a:srgbClr val="000000">
                      <a:alpha val="43137"/>
                    </a:srgbClr>
                  </a:outerShdw>
                </a:effectLst>
              </a:rPr>
              <a:t>(Heb. 10:30-31.) But it is not immoral or contrary to love. In fact, God expresses His wrath against evil because of love.</a:t>
            </a:r>
          </a:p>
        </p:txBody>
      </p:sp>
      <p:pic>
        <p:nvPicPr>
          <p:cNvPr id="8" name="Imagen 7" descr="Pintura de una persona&#10;&#10;Descripción generada automáticamente con confianza media">
            <a:extLst>
              <a:ext uri="{FF2B5EF4-FFF2-40B4-BE49-F238E27FC236}">
                <a16:creationId xmlns:a16="http://schemas.microsoft.com/office/drawing/2014/main" id="{0527E5A9-C67F-5872-8D54-EE94CFA01A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1061" y="1245483"/>
            <a:ext cx="4550439" cy="5472113"/>
          </a:xfrm>
          <a:prstGeom prst="roundRect">
            <a:avLst>
              <a:gd name="adj" fmla="val 1206"/>
            </a:avLst>
          </a:prstGeom>
          <a:solidFill>
            <a:srgbClr val="FFFFFF"/>
          </a:solidFill>
          <a:ln w="76200" cap="sq">
            <a:solidFill>
              <a:srgbClr val="CF8501"/>
            </a:solidFill>
            <a:miter lim="800000"/>
          </a:ln>
          <a:effectLst/>
          <a:scene3d>
            <a:camera prst="orthographicFront"/>
            <a:lightRig rig="brightRoom" dir="t"/>
          </a:scene3d>
          <a:sp3d contourW="6350">
            <a:bevelT h="38100"/>
            <a:contourClr>
              <a:srgbClr val="C0C0C0"/>
            </a:contourClr>
          </a:sp3d>
        </p:spPr>
      </p:pic>
      <p:sp>
        <p:nvSpPr>
          <p:cNvPr id="4" name="CuadroTexto 3">
            <a:extLst>
              <a:ext uri="{FF2B5EF4-FFF2-40B4-BE49-F238E27FC236}">
                <a16:creationId xmlns:a16="http://schemas.microsoft.com/office/drawing/2014/main" id="{A12103CB-F911-6250-77DB-844DE5EB58B8}"/>
              </a:ext>
            </a:extLst>
          </p:cNvPr>
          <p:cNvSpPr txBox="1"/>
          <p:nvPr/>
        </p:nvSpPr>
        <p:spPr>
          <a:xfrm>
            <a:off x="190499" y="5485567"/>
            <a:ext cx="7260561" cy="1323439"/>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We must leave vengeance to God. God's vengeance is always just, but our vengeance is never proportional to the harm received. Instead of taking revenge, we are encouraged to do good to those who harm us (Rom. 12:17-21.)</a:t>
            </a:r>
          </a:p>
        </p:txBody>
      </p:sp>
      <p:sp>
        <p:nvSpPr>
          <p:cNvPr id="9" name="CuadroTexto 8">
            <a:extLst>
              <a:ext uri="{FF2B5EF4-FFF2-40B4-BE49-F238E27FC236}">
                <a16:creationId xmlns:a16="http://schemas.microsoft.com/office/drawing/2014/main" id="{737ABADF-4503-2D16-953E-86D929DC46FB}"/>
              </a:ext>
            </a:extLst>
          </p:cNvPr>
          <p:cNvSpPr txBox="1"/>
          <p:nvPr/>
        </p:nvSpPr>
        <p:spPr>
          <a:xfrm>
            <a:off x="190499" y="4177516"/>
            <a:ext cx="7260559" cy="1323439"/>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Until that moment arrives, and although it is correct that, at times, we express our anger to avoid a violent or sinful act               "in situ," the Bible prevents us from taking revenge for the damage received.</a:t>
            </a:r>
          </a:p>
        </p:txBody>
      </p:sp>
      <p:sp>
        <p:nvSpPr>
          <p:cNvPr id="11" name="CuadroTexto 10">
            <a:extLst>
              <a:ext uri="{FF2B5EF4-FFF2-40B4-BE49-F238E27FC236}">
                <a16:creationId xmlns:a16="http://schemas.microsoft.com/office/drawing/2014/main" id="{A32D1DC0-5E66-1E34-470D-F124E587EB39}"/>
              </a:ext>
            </a:extLst>
          </p:cNvPr>
          <p:cNvSpPr txBox="1"/>
          <p:nvPr/>
        </p:nvSpPr>
        <p:spPr>
          <a:xfrm>
            <a:off x="152398" y="2253913"/>
            <a:ext cx="7260559" cy="1938992"/>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For this reason, God's most loving expression will be manifested in his wrath. It is out of compassion—toward sinners and righteous alike—that he will eradicate every trace of evil from the universe (Rev. 20:7-9.) At that time, anger and wrath will also disappear, because injustice and wickedness will no longer exist.</a:t>
            </a:r>
          </a:p>
        </p:txBody>
      </p:sp>
    </p:spTree>
    <p:extLst>
      <p:ext uri="{BB962C8B-B14F-4D97-AF65-F5344CB8AC3E}">
        <p14:creationId xmlns:p14="http://schemas.microsoft.com/office/powerpoint/2010/main" val="177374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wd">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par>
                          <p:cTn id="21" fill="hold">
                            <p:stCondLst>
                              <p:cond delay="24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1B11FDF-577E-125B-A096-8766AE775F28}"/>
              </a:ext>
            </a:extLst>
          </p:cNvPr>
          <p:cNvSpPr txBox="1"/>
          <p:nvPr/>
        </p:nvSpPr>
        <p:spPr>
          <a:xfrm>
            <a:off x="1462087" y="1161603"/>
            <a:ext cx="9267826" cy="4401205"/>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en-US" sz="2800" b="1" dirty="0">
                <a:latin typeface="Constantia" panose="02030602050306030303" pitchFamily="18" charset="0"/>
              </a:rPr>
              <a:t>God allows men a period of probation; but there is a point beyond which divine patience is exhausted, and the judgments of God are sure to follow. The Lord bears long with men, and with cities, mercifully giving warnings to save them from divine wrath; but a time will come when pleadings for mercy will no longer be heard, and the rebellious element that continues to reject the light of truth will be blotted out, in mercy to themselves and to those who would otherwise be influenced by their example</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1BC0CE3B-4082-EF65-9714-DFE8A3F62A88}"/>
              </a:ext>
            </a:extLst>
          </p:cNvPr>
          <p:cNvSpPr txBox="1"/>
          <p:nvPr/>
        </p:nvSpPr>
        <p:spPr>
          <a:xfrm>
            <a:off x="7644330" y="5393531"/>
            <a:ext cx="3347519" cy="338554"/>
          </a:xfrm>
          <a:prstGeom prst="rect">
            <a:avLst/>
          </a:prstGeom>
          <a:noFill/>
        </p:spPr>
        <p:txBody>
          <a:bodyPr wrap="none" rtlCol="0">
            <a:spAutoFit/>
          </a:bodyPr>
          <a:lstStyle/>
          <a:p>
            <a:pPr algn="r"/>
            <a:r>
              <a:rPr lang="en" sz="1600" b="1" dirty="0"/>
              <a:t>EGW (Prophets and Kings, pg. 276)</a:t>
            </a:r>
          </a:p>
        </p:txBody>
      </p:sp>
    </p:spTree>
    <p:extLst>
      <p:ext uri="{BB962C8B-B14F-4D97-AF65-F5344CB8AC3E}">
        <p14:creationId xmlns:p14="http://schemas.microsoft.com/office/powerpoint/2010/main" val="270083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524</TotalTime>
  <Words>1452</Words>
  <Application>Microsoft Office PowerPoint</Application>
  <PresentationFormat>Panorámica</PresentationFormat>
  <Paragraphs>60</Paragraphs>
  <Slides>9</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9</vt:i4>
      </vt:variant>
    </vt:vector>
  </HeadingPairs>
  <TitlesOfParts>
    <vt:vector size="17" baseType="lpstr">
      <vt:lpstr>Wingdings</vt:lpstr>
      <vt:lpstr>Comic Sans MS</vt:lpstr>
      <vt:lpstr>Arial</vt:lpstr>
      <vt:lpstr>Constantia</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84</cp:revision>
  <dcterms:created xsi:type="dcterms:W3CDTF">2025-01-10T08:38:47Z</dcterms:created>
  <dcterms:modified xsi:type="dcterms:W3CDTF">2025-01-13T21:40:16Z</dcterms:modified>
</cp:coreProperties>
</file>