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79" r:id="rId3"/>
    <p:sldId id="282" r:id="rId4"/>
    <p:sldId id="257" r:id="rId5"/>
    <p:sldId id="258" r:id="rId6"/>
    <p:sldId id="259" r:id="rId7"/>
    <p:sldId id="260" r:id="rId8"/>
    <p:sldId id="280" r:id="rId9"/>
    <p:sldId id="262" r:id="rId10"/>
    <p:sldId id="263" r:id="rId11"/>
    <p:sldId id="281" r:id="rId12"/>
    <p:sldId id="275" r:id="rId13"/>
    <p:sldId id="276"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6CB4"/>
    <a:srgbClr val="6B4723"/>
    <a:srgbClr val="996633"/>
    <a:srgbClr val="3BCCFF"/>
    <a:srgbClr val="A34E01"/>
    <a:srgbClr val="FD8013"/>
    <a:srgbClr val="960000"/>
    <a:srgbClr val="8EE9EE"/>
    <a:srgbClr val="58DEE6"/>
    <a:srgbClr val="FFB4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6CA946-949A-CD61-DC7F-3A81897DD4F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6B15E9C-132B-8D52-3D67-B2788DADA7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8BFDB1C-4F80-563D-EC29-DACAE220A3BF}"/>
              </a:ext>
            </a:extLst>
          </p:cNvPr>
          <p:cNvSpPr>
            <a:spLocks noGrp="1"/>
          </p:cNvSpPr>
          <p:nvPr>
            <p:ph type="dt" sz="half" idx="10"/>
          </p:nvPr>
        </p:nvSpPr>
        <p:spPr/>
        <p:txBody>
          <a:bodyPr/>
          <a:lstStyle/>
          <a:p>
            <a:fld id="{650B434B-E2FC-4468-A5DF-03FCA1E2F3C0}" type="datetimeFigureOut">
              <a:rPr lang="es-ES" smtClean="0"/>
              <a:t>19/01/2025</a:t>
            </a:fld>
            <a:endParaRPr lang="es-ES"/>
          </a:p>
        </p:txBody>
      </p:sp>
      <p:sp>
        <p:nvSpPr>
          <p:cNvPr id="5" name="Marcador de pie de página 4">
            <a:extLst>
              <a:ext uri="{FF2B5EF4-FFF2-40B4-BE49-F238E27FC236}">
                <a16:creationId xmlns:a16="http://schemas.microsoft.com/office/drawing/2014/main" id="{0133DAA0-F024-93EC-D5C6-3BF2A11975A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930181A-1999-E0B4-AA41-A0F52FF04172}"/>
              </a:ext>
            </a:extLst>
          </p:cNvPr>
          <p:cNvSpPr>
            <a:spLocks noGrp="1"/>
          </p:cNvSpPr>
          <p:nvPr>
            <p:ph type="sldNum" sz="quarter" idx="12"/>
          </p:nvPr>
        </p:nvSpPr>
        <p:spPr/>
        <p:txBody>
          <a:bodyPr/>
          <a:lstStyle/>
          <a:p>
            <a:fld id="{A4516C88-F245-48CD-9BF6-F738B7B0BD9C}" type="slidenum">
              <a:rPr lang="es-ES" smtClean="0"/>
              <a:t>‹Nº›</a:t>
            </a:fld>
            <a:endParaRPr lang="es-ES"/>
          </a:p>
        </p:txBody>
      </p:sp>
    </p:spTree>
    <p:extLst>
      <p:ext uri="{BB962C8B-B14F-4D97-AF65-F5344CB8AC3E}">
        <p14:creationId xmlns:p14="http://schemas.microsoft.com/office/powerpoint/2010/main" val="348221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6A28A6-A715-89E5-69F4-3D8CCB5CB82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22A7094-3F79-765B-1A9E-ED63399B2BB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C53CA8-9CB1-FBC3-38B0-914C48789699}"/>
              </a:ext>
            </a:extLst>
          </p:cNvPr>
          <p:cNvSpPr>
            <a:spLocks noGrp="1"/>
          </p:cNvSpPr>
          <p:nvPr>
            <p:ph type="dt" sz="half" idx="10"/>
          </p:nvPr>
        </p:nvSpPr>
        <p:spPr/>
        <p:txBody>
          <a:bodyPr/>
          <a:lstStyle/>
          <a:p>
            <a:fld id="{650B434B-E2FC-4468-A5DF-03FCA1E2F3C0}" type="datetimeFigureOut">
              <a:rPr lang="es-ES" smtClean="0"/>
              <a:t>19/01/2025</a:t>
            </a:fld>
            <a:endParaRPr lang="es-ES"/>
          </a:p>
        </p:txBody>
      </p:sp>
      <p:sp>
        <p:nvSpPr>
          <p:cNvPr id="5" name="Marcador de pie de página 4">
            <a:extLst>
              <a:ext uri="{FF2B5EF4-FFF2-40B4-BE49-F238E27FC236}">
                <a16:creationId xmlns:a16="http://schemas.microsoft.com/office/drawing/2014/main" id="{4AA78AE2-58EF-8758-B309-5D3A28CC677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362D43-6FF3-D164-4E72-07874F9C8747}"/>
              </a:ext>
            </a:extLst>
          </p:cNvPr>
          <p:cNvSpPr>
            <a:spLocks noGrp="1"/>
          </p:cNvSpPr>
          <p:nvPr>
            <p:ph type="sldNum" sz="quarter" idx="12"/>
          </p:nvPr>
        </p:nvSpPr>
        <p:spPr/>
        <p:txBody>
          <a:bodyPr/>
          <a:lstStyle/>
          <a:p>
            <a:fld id="{A4516C88-F245-48CD-9BF6-F738B7B0BD9C}" type="slidenum">
              <a:rPr lang="es-ES" smtClean="0"/>
              <a:t>‹Nº›</a:t>
            </a:fld>
            <a:endParaRPr lang="es-ES"/>
          </a:p>
        </p:txBody>
      </p:sp>
    </p:spTree>
    <p:extLst>
      <p:ext uri="{BB962C8B-B14F-4D97-AF65-F5344CB8AC3E}">
        <p14:creationId xmlns:p14="http://schemas.microsoft.com/office/powerpoint/2010/main" val="2158264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F1A5B4A-8FE2-0904-6A7B-9CCC37C69C6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8D162DA-381F-7B78-2F70-A73E0DE8E8C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EBA66A2-84E3-0024-72FD-5054F3A72A96}"/>
              </a:ext>
            </a:extLst>
          </p:cNvPr>
          <p:cNvSpPr>
            <a:spLocks noGrp="1"/>
          </p:cNvSpPr>
          <p:nvPr>
            <p:ph type="dt" sz="half" idx="10"/>
          </p:nvPr>
        </p:nvSpPr>
        <p:spPr/>
        <p:txBody>
          <a:bodyPr/>
          <a:lstStyle/>
          <a:p>
            <a:fld id="{650B434B-E2FC-4468-A5DF-03FCA1E2F3C0}" type="datetimeFigureOut">
              <a:rPr lang="es-ES" smtClean="0"/>
              <a:t>19/01/2025</a:t>
            </a:fld>
            <a:endParaRPr lang="es-ES"/>
          </a:p>
        </p:txBody>
      </p:sp>
      <p:sp>
        <p:nvSpPr>
          <p:cNvPr id="5" name="Marcador de pie de página 4">
            <a:extLst>
              <a:ext uri="{FF2B5EF4-FFF2-40B4-BE49-F238E27FC236}">
                <a16:creationId xmlns:a16="http://schemas.microsoft.com/office/drawing/2014/main" id="{FFD429AF-53EA-80F9-F731-83CD57D8DDB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0997B68-3F43-FF34-35E3-65D153F4FC34}"/>
              </a:ext>
            </a:extLst>
          </p:cNvPr>
          <p:cNvSpPr>
            <a:spLocks noGrp="1"/>
          </p:cNvSpPr>
          <p:nvPr>
            <p:ph type="sldNum" sz="quarter" idx="12"/>
          </p:nvPr>
        </p:nvSpPr>
        <p:spPr/>
        <p:txBody>
          <a:bodyPr/>
          <a:lstStyle/>
          <a:p>
            <a:fld id="{A4516C88-F245-48CD-9BF6-F738B7B0BD9C}" type="slidenum">
              <a:rPr lang="es-ES" smtClean="0"/>
              <a:t>‹Nº›</a:t>
            </a:fld>
            <a:endParaRPr lang="es-ES"/>
          </a:p>
        </p:txBody>
      </p:sp>
    </p:spTree>
    <p:extLst>
      <p:ext uri="{BB962C8B-B14F-4D97-AF65-F5344CB8AC3E}">
        <p14:creationId xmlns:p14="http://schemas.microsoft.com/office/powerpoint/2010/main" val="269542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E0FD23-6F2E-CFF8-6799-A4C3F30EF37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375C63D-279A-602D-7A93-296F2EAA01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408471A-2164-CC60-3B32-8BDF115C11E7}"/>
              </a:ext>
            </a:extLst>
          </p:cNvPr>
          <p:cNvSpPr>
            <a:spLocks noGrp="1"/>
          </p:cNvSpPr>
          <p:nvPr>
            <p:ph type="dt" sz="half" idx="10"/>
          </p:nvPr>
        </p:nvSpPr>
        <p:spPr/>
        <p:txBody>
          <a:bodyPr/>
          <a:lstStyle/>
          <a:p>
            <a:fld id="{1E929F3A-2378-4582-B104-31C68F6FE3B5}" type="datetimeFigureOut">
              <a:rPr lang="es-ES" smtClean="0"/>
              <a:t>19/01/2025</a:t>
            </a:fld>
            <a:endParaRPr lang="es-ES"/>
          </a:p>
        </p:txBody>
      </p:sp>
      <p:sp>
        <p:nvSpPr>
          <p:cNvPr id="5" name="Marcador de pie de página 4">
            <a:extLst>
              <a:ext uri="{FF2B5EF4-FFF2-40B4-BE49-F238E27FC236}">
                <a16:creationId xmlns:a16="http://schemas.microsoft.com/office/drawing/2014/main" id="{D1AD1A70-1BA2-9669-48C9-F734C958034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4EDFD3-2BF4-3005-FC56-688906ECAA6E}"/>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391181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CB52D1-FF1E-6804-4545-906FE6A3FFF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8A6970-E91E-6ADB-2A95-19378D59FE2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6715A75-72C9-F336-BAC0-2D1C7F6D9FEF}"/>
              </a:ext>
            </a:extLst>
          </p:cNvPr>
          <p:cNvSpPr>
            <a:spLocks noGrp="1"/>
          </p:cNvSpPr>
          <p:nvPr>
            <p:ph type="dt" sz="half" idx="10"/>
          </p:nvPr>
        </p:nvSpPr>
        <p:spPr/>
        <p:txBody>
          <a:bodyPr/>
          <a:lstStyle/>
          <a:p>
            <a:fld id="{1E929F3A-2378-4582-B104-31C68F6FE3B5}" type="datetimeFigureOut">
              <a:rPr lang="es-ES" smtClean="0"/>
              <a:t>19/01/2025</a:t>
            </a:fld>
            <a:endParaRPr lang="es-ES"/>
          </a:p>
        </p:txBody>
      </p:sp>
      <p:sp>
        <p:nvSpPr>
          <p:cNvPr id="5" name="Marcador de pie de página 4">
            <a:extLst>
              <a:ext uri="{FF2B5EF4-FFF2-40B4-BE49-F238E27FC236}">
                <a16:creationId xmlns:a16="http://schemas.microsoft.com/office/drawing/2014/main" id="{1D837A27-EE1F-A20B-4C53-B9E1C701464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D332424-9D00-F110-D201-9F3B2E0EA1D5}"/>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216198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607E75-ED4C-42C9-DEC9-1A9E91A7A92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344D50-2FBA-B108-02C7-4A74446AB35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0ADD0A0-D87F-74D8-2FCE-3C6B799C713D}"/>
              </a:ext>
            </a:extLst>
          </p:cNvPr>
          <p:cNvSpPr>
            <a:spLocks noGrp="1"/>
          </p:cNvSpPr>
          <p:nvPr>
            <p:ph type="dt" sz="half" idx="10"/>
          </p:nvPr>
        </p:nvSpPr>
        <p:spPr/>
        <p:txBody>
          <a:bodyPr/>
          <a:lstStyle/>
          <a:p>
            <a:fld id="{1E929F3A-2378-4582-B104-31C68F6FE3B5}" type="datetimeFigureOut">
              <a:rPr lang="es-ES" smtClean="0"/>
              <a:t>19/01/2025</a:t>
            </a:fld>
            <a:endParaRPr lang="es-ES"/>
          </a:p>
        </p:txBody>
      </p:sp>
      <p:sp>
        <p:nvSpPr>
          <p:cNvPr id="5" name="Marcador de pie de página 4">
            <a:extLst>
              <a:ext uri="{FF2B5EF4-FFF2-40B4-BE49-F238E27FC236}">
                <a16:creationId xmlns:a16="http://schemas.microsoft.com/office/drawing/2014/main" id="{2E47E036-42C1-A8E0-CD84-2D64E953A82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375A1C-FE4D-5712-508F-0EAB3795AF76}"/>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89954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766AC-A113-CAFA-C2D3-AD41006062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4087CB-E38B-383F-4D07-99DC89B1001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A06BA7E-947F-87FB-DEA5-449E16DA57C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CCF82AC-ECC6-B251-B3D7-56E7D5F3D0E2}"/>
              </a:ext>
            </a:extLst>
          </p:cNvPr>
          <p:cNvSpPr>
            <a:spLocks noGrp="1"/>
          </p:cNvSpPr>
          <p:nvPr>
            <p:ph type="dt" sz="half" idx="10"/>
          </p:nvPr>
        </p:nvSpPr>
        <p:spPr/>
        <p:txBody>
          <a:bodyPr/>
          <a:lstStyle/>
          <a:p>
            <a:fld id="{1E929F3A-2378-4582-B104-31C68F6FE3B5}" type="datetimeFigureOut">
              <a:rPr lang="es-ES" smtClean="0"/>
              <a:t>19/01/2025</a:t>
            </a:fld>
            <a:endParaRPr lang="es-ES"/>
          </a:p>
        </p:txBody>
      </p:sp>
      <p:sp>
        <p:nvSpPr>
          <p:cNvPr id="6" name="Marcador de pie de página 5">
            <a:extLst>
              <a:ext uri="{FF2B5EF4-FFF2-40B4-BE49-F238E27FC236}">
                <a16:creationId xmlns:a16="http://schemas.microsoft.com/office/drawing/2014/main" id="{A3A8FD4C-0607-64B6-CCA8-7B105E5E7B4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D603D33-138D-6288-083F-E1C0F73083A0}"/>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322777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6FA521-A913-A4CE-52D1-57C0341CC58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09800F9-00BE-94C9-785F-E064616CBB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982992D-BF88-1632-405F-9A73C69E800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8915ACD-586A-0CA3-49B8-13AF144FD1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052C1DC-3491-83E0-C4A4-81BE2D2387D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553FB71-FCF9-2D79-F693-4C51704A0212}"/>
              </a:ext>
            </a:extLst>
          </p:cNvPr>
          <p:cNvSpPr>
            <a:spLocks noGrp="1"/>
          </p:cNvSpPr>
          <p:nvPr>
            <p:ph type="dt" sz="half" idx="10"/>
          </p:nvPr>
        </p:nvSpPr>
        <p:spPr/>
        <p:txBody>
          <a:bodyPr/>
          <a:lstStyle/>
          <a:p>
            <a:fld id="{1E929F3A-2378-4582-B104-31C68F6FE3B5}" type="datetimeFigureOut">
              <a:rPr lang="es-ES" smtClean="0"/>
              <a:t>19/01/2025</a:t>
            </a:fld>
            <a:endParaRPr lang="es-ES"/>
          </a:p>
        </p:txBody>
      </p:sp>
      <p:sp>
        <p:nvSpPr>
          <p:cNvPr id="8" name="Marcador de pie de página 7">
            <a:extLst>
              <a:ext uri="{FF2B5EF4-FFF2-40B4-BE49-F238E27FC236}">
                <a16:creationId xmlns:a16="http://schemas.microsoft.com/office/drawing/2014/main" id="{D08BAEFA-7E9B-0873-6482-E6EEBFE8B52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DBEA574-57A5-1FCD-F460-43F9E639392F}"/>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3463899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1C9802-C439-A15C-DF7F-1E56BCBDEBE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4E78C64-1DEA-5E94-88E8-09F2E01165BF}"/>
              </a:ext>
            </a:extLst>
          </p:cNvPr>
          <p:cNvSpPr>
            <a:spLocks noGrp="1"/>
          </p:cNvSpPr>
          <p:nvPr>
            <p:ph type="dt" sz="half" idx="10"/>
          </p:nvPr>
        </p:nvSpPr>
        <p:spPr/>
        <p:txBody>
          <a:bodyPr/>
          <a:lstStyle/>
          <a:p>
            <a:fld id="{1E929F3A-2378-4582-B104-31C68F6FE3B5}" type="datetimeFigureOut">
              <a:rPr lang="es-ES" smtClean="0"/>
              <a:t>19/01/2025</a:t>
            </a:fld>
            <a:endParaRPr lang="es-ES"/>
          </a:p>
        </p:txBody>
      </p:sp>
      <p:sp>
        <p:nvSpPr>
          <p:cNvPr id="4" name="Marcador de pie de página 3">
            <a:extLst>
              <a:ext uri="{FF2B5EF4-FFF2-40B4-BE49-F238E27FC236}">
                <a16:creationId xmlns:a16="http://schemas.microsoft.com/office/drawing/2014/main" id="{01E3BD8B-66D7-681F-911A-BBEA1BAF304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2B1B50F-1EBB-5C9D-81E7-17F93DE84378}"/>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223979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760CAA1-B935-7E45-66E5-8EA5868A10A4}"/>
              </a:ext>
            </a:extLst>
          </p:cNvPr>
          <p:cNvSpPr>
            <a:spLocks noGrp="1"/>
          </p:cNvSpPr>
          <p:nvPr>
            <p:ph type="dt" sz="half" idx="10"/>
          </p:nvPr>
        </p:nvSpPr>
        <p:spPr/>
        <p:txBody>
          <a:bodyPr/>
          <a:lstStyle/>
          <a:p>
            <a:fld id="{1E929F3A-2378-4582-B104-31C68F6FE3B5}" type="datetimeFigureOut">
              <a:rPr lang="es-ES" smtClean="0"/>
              <a:t>19/01/2025</a:t>
            </a:fld>
            <a:endParaRPr lang="es-ES"/>
          </a:p>
        </p:txBody>
      </p:sp>
      <p:sp>
        <p:nvSpPr>
          <p:cNvPr id="3" name="Marcador de pie de página 2">
            <a:extLst>
              <a:ext uri="{FF2B5EF4-FFF2-40B4-BE49-F238E27FC236}">
                <a16:creationId xmlns:a16="http://schemas.microsoft.com/office/drawing/2014/main" id="{0F43C05B-22B1-9DF9-F830-B92C965856B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92DEF5E-6901-DF2B-6512-3960563853F5}"/>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380350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046AC3-661C-E89A-48A3-74509C3F60C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35C70F1-3AA5-CDC1-766F-0C40406779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AD577B8-D124-AACC-5075-5EF5CE019A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3B8938B-B1FC-456D-A135-18D6E362E6E6}"/>
              </a:ext>
            </a:extLst>
          </p:cNvPr>
          <p:cNvSpPr>
            <a:spLocks noGrp="1"/>
          </p:cNvSpPr>
          <p:nvPr>
            <p:ph type="dt" sz="half" idx="10"/>
          </p:nvPr>
        </p:nvSpPr>
        <p:spPr/>
        <p:txBody>
          <a:bodyPr/>
          <a:lstStyle/>
          <a:p>
            <a:fld id="{1E929F3A-2378-4582-B104-31C68F6FE3B5}" type="datetimeFigureOut">
              <a:rPr lang="es-ES" smtClean="0"/>
              <a:t>19/01/2025</a:t>
            </a:fld>
            <a:endParaRPr lang="es-ES"/>
          </a:p>
        </p:txBody>
      </p:sp>
      <p:sp>
        <p:nvSpPr>
          <p:cNvPr id="6" name="Marcador de pie de página 5">
            <a:extLst>
              <a:ext uri="{FF2B5EF4-FFF2-40B4-BE49-F238E27FC236}">
                <a16:creationId xmlns:a16="http://schemas.microsoft.com/office/drawing/2014/main" id="{444F84D8-0945-7ABA-0495-168A35E5FC9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F35C9DB-88C3-52EE-A4CD-7D3BE4D47A39}"/>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1725825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9C7CB-AAAA-119B-9B95-59B048F52AD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20642F4-3F46-DD49-3DB3-1A9D416CF96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9C7C73B-AF6A-6913-4325-E66B76F7879B}"/>
              </a:ext>
            </a:extLst>
          </p:cNvPr>
          <p:cNvSpPr>
            <a:spLocks noGrp="1"/>
          </p:cNvSpPr>
          <p:nvPr>
            <p:ph type="dt" sz="half" idx="10"/>
          </p:nvPr>
        </p:nvSpPr>
        <p:spPr/>
        <p:txBody>
          <a:bodyPr/>
          <a:lstStyle/>
          <a:p>
            <a:fld id="{650B434B-E2FC-4468-A5DF-03FCA1E2F3C0}" type="datetimeFigureOut">
              <a:rPr lang="es-ES" smtClean="0"/>
              <a:t>19/01/2025</a:t>
            </a:fld>
            <a:endParaRPr lang="es-ES"/>
          </a:p>
        </p:txBody>
      </p:sp>
      <p:sp>
        <p:nvSpPr>
          <p:cNvPr id="5" name="Marcador de pie de página 4">
            <a:extLst>
              <a:ext uri="{FF2B5EF4-FFF2-40B4-BE49-F238E27FC236}">
                <a16:creationId xmlns:a16="http://schemas.microsoft.com/office/drawing/2014/main" id="{69E91FE3-1DDF-2180-9BDA-6D88ABA8E1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C27B5AF-DA3B-5B8B-894F-D811BA281D19}"/>
              </a:ext>
            </a:extLst>
          </p:cNvPr>
          <p:cNvSpPr>
            <a:spLocks noGrp="1"/>
          </p:cNvSpPr>
          <p:nvPr>
            <p:ph type="sldNum" sz="quarter" idx="12"/>
          </p:nvPr>
        </p:nvSpPr>
        <p:spPr/>
        <p:txBody>
          <a:bodyPr/>
          <a:lstStyle/>
          <a:p>
            <a:fld id="{A4516C88-F245-48CD-9BF6-F738B7B0BD9C}" type="slidenum">
              <a:rPr lang="es-ES" smtClean="0"/>
              <a:t>‹Nº›</a:t>
            </a:fld>
            <a:endParaRPr lang="es-ES"/>
          </a:p>
        </p:txBody>
      </p:sp>
    </p:spTree>
    <p:extLst>
      <p:ext uri="{BB962C8B-B14F-4D97-AF65-F5344CB8AC3E}">
        <p14:creationId xmlns:p14="http://schemas.microsoft.com/office/powerpoint/2010/main" val="292266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909395-DBC9-85C2-79D3-25CC65912B9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2832D85-0FF8-0DE3-CEFB-91F2AC2CC0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78E9981-96BE-C8B2-6BC1-4FFE79E463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B101998-D5B5-047C-061E-E23D76213FA9}"/>
              </a:ext>
            </a:extLst>
          </p:cNvPr>
          <p:cNvSpPr>
            <a:spLocks noGrp="1"/>
          </p:cNvSpPr>
          <p:nvPr>
            <p:ph type="dt" sz="half" idx="10"/>
          </p:nvPr>
        </p:nvSpPr>
        <p:spPr/>
        <p:txBody>
          <a:bodyPr/>
          <a:lstStyle/>
          <a:p>
            <a:fld id="{1E929F3A-2378-4582-B104-31C68F6FE3B5}" type="datetimeFigureOut">
              <a:rPr lang="es-ES" smtClean="0"/>
              <a:t>19/01/2025</a:t>
            </a:fld>
            <a:endParaRPr lang="es-ES"/>
          </a:p>
        </p:txBody>
      </p:sp>
      <p:sp>
        <p:nvSpPr>
          <p:cNvPr id="6" name="Marcador de pie de página 5">
            <a:extLst>
              <a:ext uri="{FF2B5EF4-FFF2-40B4-BE49-F238E27FC236}">
                <a16:creationId xmlns:a16="http://schemas.microsoft.com/office/drawing/2014/main" id="{10DA2B2B-9752-8137-8640-DB0CFAC1643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FBF970B-F461-E84C-3DB8-6CF57CC5EB68}"/>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1235334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4F3044-0172-F1F3-D854-4DDC3073254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C5A8A2C-C03E-B0AA-279C-1E957E0D73A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FB8689-B406-4A0E-DC06-FE350D525824}"/>
              </a:ext>
            </a:extLst>
          </p:cNvPr>
          <p:cNvSpPr>
            <a:spLocks noGrp="1"/>
          </p:cNvSpPr>
          <p:nvPr>
            <p:ph type="dt" sz="half" idx="10"/>
          </p:nvPr>
        </p:nvSpPr>
        <p:spPr/>
        <p:txBody>
          <a:bodyPr/>
          <a:lstStyle/>
          <a:p>
            <a:fld id="{1E929F3A-2378-4582-B104-31C68F6FE3B5}" type="datetimeFigureOut">
              <a:rPr lang="es-ES" smtClean="0"/>
              <a:t>19/01/2025</a:t>
            </a:fld>
            <a:endParaRPr lang="es-ES"/>
          </a:p>
        </p:txBody>
      </p:sp>
      <p:sp>
        <p:nvSpPr>
          <p:cNvPr id="5" name="Marcador de pie de página 4">
            <a:extLst>
              <a:ext uri="{FF2B5EF4-FFF2-40B4-BE49-F238E27FC236}">
                <a16:creationId xmlns:a16="http://schemas.microsoft.com/office/drawing/2014/main" id="{D41EF2E9-83DF-F371-3CA4-DE62BE3F5A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AD3A2E-A5FF-7763-8E3F-68AC33264BF9}"/>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187833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F7EE710-6262-2FDE-7E4F-9C8FE81FAEB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8B43517-2B2F-343E-5832-ECAADB4FF6E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2672CC2-D6B7-FD91-C0EA-20C86FFDA48D}"/>
              </a:ext>
            </a:extLst>
          </p:cNvPr>
          <p:cNvSpPr>
            <a:spLocks noGrp="1"/>
          </p:cNvSpPr>
          <p:nvPr>
            <p:ph type="dt" sz="half" idx="10"/>
          </p:nvPr>
        </p:nvSpPr>
        <p:spPr/>
        <p:txBody>
          <a:bodyPr/>
          <a:lstStyle/>
          <a:p>
            <a:fld id="{1E929F3A-2378-4582-B104-31C68F6FE3B5}" type="datetimeFigureOut">
              <a:rPr lang="es-ES" smtClean="0"/>
              <a:t>19/01/2025</a:t>
            </a:fld>
            <a:endParaRPr lang="es-ES"/>
          </a:p>
        </p:txBody>
      </p:sp>
      <p:sp>
        <p:nvSpPr>
          <p:cNvPr id="5" name="Marcador de pie de página 4">
            <a:extLst>
              <a:ext uri="{FF2B5EF4-FFF2-40B4-BE49-F238E27FC236}">
                <a16:creationId xmlns:a16="http://schemas.microsoft.com/office/drawing/2014/main" id="{4AA70A04-375F-CA7F-65D4-41E1195F01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A26A958-CAB6-C4E4-FD1B-F6B880E8A82A}"/>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281120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21DE59-C706-5459-12EF-CEB757AC94B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EA3DB87-2C97-6637-E7E6-E1DA87DB2C8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C622427-1837-B525-B0BF-3388630D97D5}"/>
              </a:ext>
            </a:extLst>
          </p:cNvPr>
          <p:cNvSpPr>
            <a:spLocks noGrp="1"/>
          </p:cNvSpPr>
          <p:nvPr>
            <p:ph type="dt" sz="half" idx="10"/>
          </p:nvPr>
        </p:nvSpPr>
        <p:spPr/>
        <p:txBody>
          <a:bodyPr/>
          <a:lstStyle/>
          <a:p>
            <a:fld id="{650B434B-E2FC-4468-A5DF-03FCA1E2F3C0}" type="datetimeFigureOut">
              <a:rPr lang="es-ES" smtClean="0"/>
              <a:t>19/01/2025</a:t>
            </a:fld>
            <a:endParaRPr lang="es-ES"/>
          </a:p>
        </p:txBody>
      </p:sp>
      <p:sp>
        <p:nvSpPr>
          <p:cNvPr id="5" name="Marcador de pie de página 4">
            <a:extLst>
              <a:ext uri="{FF2B5EF4-FFF2-40B4-BE49-F238E27FC236}">
                <a16:creationId xmlns:a16="http://schemas.microsoft.com/office/drawing/2014/main" id="{A5BC9274-C2C5-5939-87A9-9A6B72DE63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A478175-AA50-7F29-00B2-55FB18C9AE0A}"/>
              </a:ext>
            </a:extLst>
          </p:cNvPr>
          <p:cNvSpPr>
            <a:spLocks noGrp="1"/>
          </p:cNvSpPr>
          <p:nvPr>
            <p:ph type="sldNum" sz="quarter" idx="12"/>
          </p:nvPr>
        </p:nvSpPr>
        <p:spPr/>
        <p:txBody>
          <a:bodyPr/>
          <a:lstStyle/>
          <a:p>
            <a:fld id="{A4516C88-F245-48CD-9BF6-F738B7B0BD9C}" type="slidenum">
              <a:rPr lang="es-ES" smtClean="0"/>
              <a:t>‹Nº›</a:t>
            </a:fld>
            <a:endParaRPr lang="es-ES"/>
          </a:p>
        </p:txBody>
      </p:sp>
    </p:spTree>
    <p:extLst>
      <p:ext uri="{BB962C8B-B14F-4D97-AF65-F5344CB8AC3E}">
        <p14:creationId xmlns:p14="http://schemas.microsoft.com/office/powerpoint/2010/main" val="240796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6BC8AB-0199-32D8-0142-A66356EAE3B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4E05079-E3C4-8BC6-184F-C60EAAB8C9F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ACAEE9A-54EF-133D-68F3-5B4755E662D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64972F0-6234-2028-CF75-825341DD2949}"/>
              </a:ext>
            </a:extLst>
          </p:cNvPr>
          <p:cNvSpPr>
            <a:spLocks noGrp="1"/>
          </p:cNvSpPr>
          <p:nvPr>
            <p:ph type="dt" sz="half" idx="10"/>
          </p:nvPr>
        </p:nvSpPr>
        <p:spPr/>
        <p:txBody>
          <a:bodyPr/>
          <a:lstStyle/>
          <a:p>
            <a:fld id="{650B434B-E2FC-4468-A5DF-03FCA1E2F3C0}" type="datetimeFigureOut">
              <a:rPr lang="es-ES" smtClean="0"/>
              <a:t>19/01/2025</a:t>
            </a:fld>
            <a:endParaRPr lang="es-ES"/>
          </a:p>
        </p:txBody>
      </p:sp>
      <p:sp>
        <p:nvSpPr>
          <p:cNvPr id="6" name="Marcador de pie de página 5">
            <a:extLst>
              <a:ext uri="{FF2B5EF4-FFF2-40B4-BE49-F238E27FC236}">
                <a16:creationId xmlns:a16="http://schemas.microsoft.com/office/drawing/2014/main" id="{A0D9FB8C-CBE1-AEF9-3A2C-87A763DC011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6D265F5-062F-CB7D-9284-3A04E0CCC0C9}"/>
              </a:ext>
            </a:extLst>
          </p:cNvPr>
          <p:cNvSpPr>
            <a:spLocks noGrp="1"/>
          </p:cNvSpPr>
          <p:nvPr>
            <p:ph type="sldNum" sz="quarter" idx="12"/>
          </p:nvPr>
        </p:nvSpPr>
        <p:spPr/>
        <p:txBody>
          <a:bodyPr/>
          <a:lstStyle/>
          <a:p>
            <a:fld id="{A4516C88-F245-48CD-9BF6-F738B7B0BD9C}" type="slidenum">
              <a:rPr lang="es-ES" smtClean="0"/>
              <a:t>‹Nº›</a:t>
            </a:fld>
            <a:endParaRPr lang="es-ES"/>
          </a:p>
        </p:txBody>
      </p:sp>
    </p:spTree>
    <p:extLst>
      <p:ext uri="{BB962C8B-B14F-4D97-AF65-F5344CB8AC3E}">
        <p14:creationId xmlns:p14="http://schemas.microsoft.com/office/powerpoint/2010/main" val="165612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07D2F3-4DD4-FB4A-2D5B-8D0A52EDE1B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4FC521-A630-6F37-4313-FD0015CAD3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EE31764-C027-45B3-703F-C5EA575ED19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5D97495-05F9-B584-B27E-5E4FF6E871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3580282-2FE2-2FA0-93D1-4E3A0871AC4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13C7696-D3F4-DBCD-0893-4F8FA227665A}"/>
              </a:ext>
            </a:extLst>
          </p:cNvPr>
          <p:cNvSpPr>
            <a:spLocks noGrp="1"/>
          </p:cNvSpPr>
          <p:nvPr>
            <p:ph type="dt" sz="half" idx="10"/>
          </p:nvPr>
        </p:nvSpPr>
        <p:spPr/>
        <p:txBody>
          <a:bodyPr/>
          <a:lstStyle/>
          <a:p>
            <a:fld id="{650B434B-E2FC-4468-A5DF-03FCA1E2F3C0}" type="datetimeFigureOut">
              <a:rPr lang="es-ES" smtClean="0"/>
              <a:t>19/01/2025</a:t>
            </a:fld>
            <a:endParaRPr lang="es-ES"/>
          </a:p>
        </p:txBody>
      </p:sp>
      <p:sp>
        <p:nvSpPr>
          <p:cNvPr id="8" name="Marcador de pie de página 7">
            <a:extLst>
              <a:ext uri="{FF2B5EF4-FFF2-40B4-BE49-F238E27FC236}">
                <a16:creationId xmlns:a16="http://schemas.microsoft.com/office/drawing/2014/main" id="{75C4FAC0-6E12-26CF-3E12-2FA228E5EFFF}"/>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3F45A97-AAC3-35B8-8746-0D4C33BE8317}"/>
              </a:ext>
            </a:extLst>
          </p:cNvPr>
          <p:cNvSpPr>
            <a:spLocks noGrp="1"/>
          </p:cNvSpPr>
          <p:nvPr>
            <p:ph type="sldNum" sz="quarter" idx="12"/>
          </p:nvPr>
        </p:nvSpPr>
        <p:spPr/>
        <p:txBody>
          <a:bodyPr/>
          <a:lstStyle/>
          <a:p>
            <a:fld id="{A4516C88-F245-48CD-9BF6-F738B7B0BD9C}" type="slidenum">
              <a:rPr lang="es-ES" smtClean="0"/>
              <a:t>‹Nº›</a:t>
            </a:fld>
            <a:endParaRPr lang="es-ES"/>
          </a:p>
        </p:txBody>
      </p:sp>
    </p:spTree>
    <p:extLst>
      <p:ext uri="{BB962C8B-B14F-4D97-AF65-F5344CB8AC3E}">
        <p14:creationId xmlns:p14="http://schemas.microsoft.com/office/powerpoint/2010/main" val="172398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1B9C4E-6B24-9F18-3726-96D7A6933B9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92FBF4C-BDCA-DC5F-86A1-FF8C7FD6A0AA}"/>
              </a:ext>
            </a:extLst>
          </p:cNvPr>
          <p:cNvSpPr>
            <a:spLocks noGrp="1"/>
          </p:cNvSpPr>
          <p:nvPr>
            <p:ph type="dt" sz="half" idx="10"/>
          </p:nvPr>
        </p:nvSpPr>
        <p:spPr/>
        <p:txBody>
          <a:bodyPr/>
          <a:lstStyle/>
          <a:p>
            <a:fld id="{650B434B-E2FC-4468-A5DF-03FCA1E2F3C0}" type="datetimeFigureOut">
              <a:rPr lang="es-ES" smtClean="0"/>
              <a:t>19/01/2025</a:t>
            </a:fld>
            <a:endParaRPr lang="es-ES"/>
          </a:p>
        </p:txBody>
      </p:sp>
      <p:sp>
        <p:nvSpPr>
          <p:cNvPr id="4" name="Marcador de pie de página 3">
            <a:extLst>
              <a:ext uri="{FF2B5EF4-FFF2-40B4-BE49-F238E27FC236}">
                <a16:creationId xmlns:a16="http://schemas.microsoft.com/office/drawing/2014/main" id="{3354E99B-8914-FFF6-E425-10BB79268F9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2A90876-3103-0C47-25E3-94F6D5F70E29}"/>
              </a:ext>
            </a:extLst>
          </p:cNvPr>
          <p:cNvSpPr>
            <a:spLocks noGrp="1"/>
          </p:cNvSpPr>
          <p:nvPr>
            <p:ph type="sldNum" sz="quarter" idx="12"/>
          </p:nvPr>
        </p:nvSpPr>
        <p:spPr/>
        <p:txBody>
          <a:bodyPr/>
          <a:lstStyle/>
          <a:p>
            <a:fld id="{A4516C88-F245-48CD-9BF6-F738B7B0BD9C}" type="slidenum">
              <a:rPr lang="es-ES" smtClean="0"/>
              <a:t>‹Nº›</a:t>
            </a:fld>
            <a:endParaRPr lang="es-ES"/>
          </a:p>
        </p:txBody>
      </p:sp>
    </p:spTree>
    <p:extLst>
      <p:ext uri="{BB962C8B-B14F-4D97-AF65-F5344CB8AC3E}">
        <p14:creationId xmlns:p14="http://schemas.microsoft.com/office/powerpoint/2010/main" val="331144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7DE2A62-3F18-88E5-EF95-03CC18449936}"/>
              </a:ext>
            </a:extLst>
          </p:cNvPr>
          <p:cNvSpPr>
            <a:spLocks noGrp="1"/>
          </p:cNvSpPr>
          <p:nvPr>
            <p:ph type="dt" sz="half" idx="10"/>
          </p:nvPr>
        </p:nvSpPr>
        <p:spPr/>
        <p:txBody>
          <a:bodyPr/>
          <a:lstStyle/>
          <a:p>
            <a:fld id="{650B434B-E2FC-4468-A5DF-03FCA1E2F3C0}" type="datetimeFigureOut">
              <a:rPr lang="es-ES" smtClean="0"/>
              <a:t>19/01/2025</a:t>
            </a:fld>
            <a:endParaRPr lang="es-ES"/>
          </a:p>
        </p:txBody>
      </p:sp>
      <p:sp>
        <p:nvSpPr>
          <p:cNvPr id="3" name="Marcador de pie de página 2">
            <a:extLst>
              <a:ext uri="{FF2B5EF4-FFF2-40B4-BE49-F238E27FC236}">
                <a16:creationId xmlns:a16="http://schemas.microsoft.com/office/drawing/2014/main" id="{AEBA2163-BA1A-6997-5B40-1C191DE94DE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57713E2-82C2-9EA0-9D49-49905BB2DA5D}"/>
              </a:ext>
            </a:extLst>
          </p:cNvPr>
          <p:cNvSpPr>
            <a:spLocks noGrp="1"/>
          </p:cNvSpPr>
          <p:nvPr>
            <p:ph type="sldNum" sz="quarter" idx="12"/>
          </p:nvPr>
        </p:nvSpPr>
        <p:spPr/>
        <p:txBody>
          <a:bodyPr/>
          <a:lstStyle/>
          <a:p>
            <a:fld id="{A4516C88-F245-48CD-9BF6-F738B7B0BD9C}" type="slidenum">
              <a:rPr lang="es-ES" smtClean="0"/>
              <a:t>‹Nº›</a:t>
            </a:fld>
            <a:endParaRPr lang="es-ES"/>
          </a:p>
        </p:txBody>
      </p:sp>
    </p:spTree>
    <p:extLst>
      <p:ext uri="{BB962C8B-B14F-4D97-AF65-F5344CB8AC3E}">
        <p14:creationId xmlns:p14="http://schemas.microsoft.com/office/powerpoint/2010/main" val="183837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AE0C2-72CE-D06F-A07A-5EFA7846146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FC35DC6-D1D3-8932-AE97-8749E4B9A9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8CEF8-DF44-2D04-40FF-DA8D333310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0BC546B-55AD-959D-5930-059F887D0E89}"/>
              </a:ext>
            </a:extLst>
          </p:cNvPr>
          <p:cNvSpPr>
            <a:spLocks noGrp="1"/>
          </p:cNvSpPr>
          <p:nvPr>
            <p:ph type="dt" sz="half" idx="10"/>
          </p:nvPr>
        </p:nvSpPr>
        <p:spPr/>
        <p:txBody>
          <a:bodyPr/>
          <a:lstStyle/>
          <a:p>
            <a:fld id="{650B434B-E2FC-4468-A5DF-03FCA1E2F3C0}" type="datetimeFigureOut">
              <a:rPr lang="es-ES" smtClean="0"/>
              <a:t>19/01/2025</a:t>
            </a:fld>
            <a:endParaRPr lang="es-ES"/>
          </a:p>
        </p:txBody>
      </p:sp>
      <p:sp>
        <p:nvSpPr>
          <p:cNvPr id="6" name="Marcador de pie de página 5">
            <a:extLst>
              <a:ext uri="{FF2B5EF4-FFF2-40B4-BE49-F238E27FC236}">
                <a16:creationId xmlns:a16="http://schemas.microsoft.com/office/drawing/2014/main" id="{55E94D54-7AD5-CAAD-3AD5-3F1CA0E7F18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0F37FC-34B8-AAE9-8D1D-1A44025559B8}"/>
              </a:ext>
            </a:extLst>
          </p:cNvPr>
          <p:cNvSpPr>
            <a:spLocks noGrp="1"/>
          </p:cNvSpPr>
          <p:nvPr>
            <p:ph type="sldNum" sz="quarter" idx="12"/>
          </p:nvPr>
        </p:nvSpPr>
        <p:spPr/>
        <p:txBody>
          <a:bodyPr/>
          <a:lstStyle/>
          <a:p>
            <a:fld id="{A4516C88-F245-48CD-9BF6-F738B7B0BD9C}" type="slidenum">
              <a:rPr lang="es-ES" smtClean="0"/>
              <a:t>‹Nº›</a:t>
            </a:fld>
            <a:endParaRPr lang="es-ES"/>
          </a:p>
        </p:txBody>
      </p:sp>
    </p:spTree>
    <p:extLst>
      <p:ext uri="{BB962C8B-B14F-4D97-AF65-F5344CB8AC3E}">
        <p14:creationId xmlns:p14="http://schemas.microsoft.com/office/powerpoint/2010/main" val="1453407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7BCB0D-F0AE-2505-9E0D-BDF8BE28E6E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D3E304A-C204-E789-195A-BB79EC83D5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DB16D75-96E5-73B2-A7CE-8D08FA1714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96ED166-D92D-E025-C2B5-886C1E160A09}"/>
              </a:ext>
            </a:extLst>
          </p:cNvPr>
          <p:cNvSpPr>
            <a:spLocks noGrp="1"/>
          </p:cNvSpPr>
          <p:nvPr>
            <p:ph type="dt" sz="half" idx="10"/>
          </p:nvPr>
        </p:nvSpPr>
        <p:spPr/>
        <p:txBody>
          <a:bodyPr/>
          <a:lstStyle/>
          <a:p>
            <a:fld id="{650B434B-E2FC-4468-A5DF-03FCA1E2F3C0}" type="datetimeFigureOut">
              <a:rPr lang="es-ES" smtClean="0"/>
              <a:t>19/01/2025</a:t>
            </a:fld>
            <a:endParaRPr lang="es-ES"/>
          </a:p>
        </p:txBody>
      </p:sp>
      <p:sp>
        <p:nvSpPr>
          <p:cNvPr id="6" name="Marcador de pie de página 5">
            <a:extLst>
              <a:ext uri="{FF2B5EF4-FFF2-40B4-BE49-F238E27FC236}">
                <a16:creationId xmlns:a16="http://schemas.microsoft.com/office/drawing/2014/main" id="{8567404C-7878-D90E-B46B-F37184BEC9B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EA9F303-E57C-953A-3CCD-F478C2E1FCB0}"/>
              </a:ext>
            </a:extLst>
          </p:cNvPr>
          <p:cNvSpPr>
            <a:spLocks noGrp="1"/>
          </p:cNvSpPr>
          <p:nvPr>
            <p:ph type="sldNum" sz="quarter" idx="12"/>
          </p:nvPr>
        </p:nvSpPr>
        <p:spPr/>
        <p:txBody>
          <a:bodyPr/>
          <a:lstStyle/>
          <a:p>
            <a:fld id="{A4516C88-F245-48CD-9BF6-F738B7B0BD9C}" type="slidenum">
              <a:rPr lang="es-ES" smtClean="0"/>
              <a:t>‹Nº›</a:t>
            </a:fld>
            <a:endParaRPr lang="es-ES"/>
          </a:p>
        </p:txBody>
      </p:sp>
    </p:spTree>
    <p:extLst>
      <p:ext uri="{BB962C8B-B14F-4D97-AF65-F5344CB8AC3E}">
        <p14:creationId xmlns:p14="http://schemas.microsoft.com/office/powerpoint/2010/main" val="402045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D52FD58-93E0-1396-F60A-D493F3CDA9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1B79524-BB9A-D699-9C9D-27C0B3783C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9A29C7-6BE8-69AD-45A5-98769FF8D8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50B434B-E2FC-4468-A5DF-03FCA1E2F3C0}" type="datetimeFigureOut">
              <a:rPr lang="es-ES" smtClean="0"/>
              <a:t>19/01/2025</a:t>
            </a:fld>
            <a:endParaRPr lang="es-ES"/>
          </a:p>
        </p:txBody>
      </p:sp>
      <p:sp>
        <p:nvSpPr>
          <p:cNvPr id="5" name="Marcador de pie de página 4">
            <a:extLst>
              <a:ext uri="{FF2B5EF4-FFF2-40B4-BE49-F238E27FC236}">
                <a16:creationId xmlns:a16="http://schemas.microsoft.com/office/drawing/2014/main" id="{90B28D78-42A2-85CD-E2F6-9F4DC77F58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207DEE6-D30B-67F5-31CC-64B965AEF0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4516C88-F245-48CD-9BF6-F738B7B0BD9C}" type="slidenum">
              <a:rPr lang="es-ES" smtClean="0"/>
              <a:t>‹Nº›</a:t>
            </a:fld>
            <a:endParaRPr lang="es-ES"/>
          </a:p>
        </p:txBody>
      </p:sp>
    </p:spTree>
    <p:extLst>
      <p:ext uri="{BB962C8B-B14F-4D97-AF65-F5344CB8AC3E}">
        <p14:creationId xmlns:p14="http://schemas.microsoft.com/office/powerpoint/2010/main" val="4124663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D05B8B6-2961-D511-9BDA-A776326878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555388F-4A3D-D510-33FE-F66C712DF3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E0D3527-DE3C-ECF3-5142-BFDA39AFD8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929F3A-2378-4582-B104-31C68F6FE3B5}" type="datetimeFigureOut">
              <a:rPr lang="es-ES" smtClean="0"/>
              <a:t>19/01/2025</a:t>
            </a:fld>
            <a:endParaRPr lang="es-ES"/>
          </a:p>
        </p:txBody>
      </p:sp>
      <p:sp>
        <p:nvSpPr>
          <p:cNvPr id="5" name="Marcador de pie de página 4">
            <a:extLst>
              <a:ext uri="{FF2B5EF4-FFF2-40B4-BE49-F238E27FC236}">
                <a16:creationId xmlns:a16="http://schemas.microsoft.com/office/drawing/2014/main" id="{C66A085A-AF03-6121-2884-074590F3D2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BC0A4EC-9E15-D854-7C8D-7AD9B54395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630AEF-3586-442E-9931-F987D0655E54}" type="slidenum">
              <a:rPr lang="es-ES" smtClean="0"/>
              <a:t>‹Nº›</a:t>
            </a:fld>
            <a:endParaRPr lang="es-ES"/>
          </a:p>
        </p:txBody>
      </p:sp>
    </p:spTree>
    <p:extLst>
      <p:ext uri="{BB962C8B-B14F-4D97-AF65-F5344CB8AC3E}">
        <p14:creationId xmlns:p14="http://schemas.microsoft.com/office/powerpoint/2010/main" val="19125065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hdphoto" Target="../media/hdphoto3.wdp"/><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4.png"/><Relationship Id="rId17" Type="http://schemas.microsoft.com/office/2007/relationships/hdphoto" Target="../media/hdphoto5.wdp"/><Relationship Id="rId2" Type="http://schemas.openxmlformats.org/officeDocument/2006/relationships/image" Target="../media/image6.jpeg"/><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0.png"/><Relationship Id="rId11" Type="http://schemas.microsoft.com/office/2007/relationships/hdphoto" Target="../media/hdphoto2.wdp"/><Relationship Id="rId5" Type="http://schemas.openxmlformats.org/officeDocument/2006/relationships/image" Target="../media/image9.png"/><Relationship Id="rId15" Type="http://schemas.microsoft.com/office/2007/relationships/hdphoto" Target="../media/hdphoto4.wdp"/><Relationship Id="rId10" Type="http://schemas.openxmlformats.org/officeDocument/2006/relationships/image" Target="../media/image13.png"/><Relationship Id="rId4" Type="http://schemas.openxmlformats.org/officeDocument/2006/relationships/image" Target="../media/image8.jpeg"/><Relationship Id="rId9" Type="http://schemas.microsoft.com/office/2007/relationships/hdphoto" Target="../media/hdphoto1.wdp"/><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openxmlformats.org/officeDocument/2006/relationships/image" Target="../media/image27.jpeg"/><Relationship Id="rId3" Type="http://schemas.microsoft.com/office/2007/relationships/hdphoto" Target="../media/hdphoto6.wdp"/><Relationship Id="rId7" Type="http://schemas.openxmlformats.org/officeDocument/2006/relationships/image" Target="../media/image26.jpeg"/><Relationship Id="rId2" Type="http://schemas.openxmlformats.org/officeDocument/2006/relationships/image" Target="../media/image23.pn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25.pn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EDEB8F2-3667-3789-7172-CA52ADE092C0}"/>
            </a:ext>
          </a:extLst>
        </p:cNvPr>
        <p:cNvGrpSpPr/>
        <p:nvPr/>
      </p:nvGrpSpPr>
      <p:grpSpPr>
        <a:xfrm>
          <a:off x="0" y="0"/>
          <a:ext cx="0" cy="0"/>
          <a:chOff x="0" y="0"/>
          <a:chExt cx="0" cy="0"/>
        </a:xfrm>
      </p:grpSpPr>
      <p:pic>
        <p:nvPicPr>
          <p:cNvPr id="3" name="Imagen 2" descr="Imagen que contiene exterior, agua, luz, oscuro&#10;&#10;Descripción generada automáticamente">
            <a:extLst>
              <a:ext uri="{FF2B5EF4-FFF2-40B4-BE49-F238E27FC236}">
                <a16:creationId xmlns:a16="http://schemas.microsoft.com/office/drawing/2014/main" id="{CA86847C-6E62-5C4A-504E-1A820AD91FC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00418" y="142875"/>
            <a:ext cx="5791164" cy="6610350"/>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effectLst>
            <a:outerShdw blurRad="50800" dist="38100" dir="2700000" algn="tl" rotWithShape="0">
              <a:prstClr val="black">
                <a:alpha val="40000"/>
              </a:prstClr>
            </a:outerShdw>
          </a:effectLst>
          <a:scene3d>
            <a:camera prst="orthographicFront"/>
            <a:lightRig rig="threePt" dir="t"/>
          </a:scene3d>
          <a:sp3d>
            <a:bevelT w="114300" prst="artDeco"/>
          </a:sp3d>
        </p:spPr>
      </p:pic>
      <p:pic>
        <p:nvPicPr>
          <p:cNvPr id="4" name="Imagen 3">
            <a:extLst>
              <a:ext uri="{FF2B5EF4-FFF2-40B4-BE49-F238E27FC236}">
                <a16:creationId xmlns:a16="http://schemas.microsoft.com/office/drawing/2014/main" id="{53C506DE-6D51-B537-45F5-E3863CF4A4B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9401" y="1733550"/>
            <a:ext cx="3242121" cy="3888837"/>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a:effectLst>
            <a:outerShdw blurRad="50800" dist="38100" dir="2700000" algn="tl" rotWithShape="0">
              <a:prstClr val="black">
                <a:alpha val="40000"/>
              </a:prstClr>
            </a:outerShdw>
          </a:effectLst>
          <a:scene3d>
            <a:camera prst="orthographicFront"/>
            <a:lightRig rig="threePt" dir="t"/>
          </a:scene3d>
          <a:sp3d>
            <a:bevelT w="114300" prst="artDeco"/>
          </a:sp3d>
        </p:spPr>
      </p:pic>
      <p:pic>
        <p:nvPicPr>
          <p:cNvPr id="2" name="Imagen 1">
            <a:extLst>
              <a:ext uri="{FF2B5EF4-FFF2-40B4-BE49-F238E27FC236}">
                <a16:creationId xmlns:a16="http://schemas.microsoft.com/office/drawing/2014/main" id="{0231F687-0BD7-D513-3CCB-A041B51BCD1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781429" y="1733550"/>
            <a:ext cx="3225966" cy="3888837"/>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a:effectLst>
            <a:outerShdw blurRad="50800" dist="38100" dir="2700000" algn="tl" rotWithShape="0">
              <a:prstClr val="black">
                <a:alpha val="40000"/>
              </a:prstClr>
            </a:outerShdw>
          </a:effectLst>
          <a:scene3d>
            <a:camera prst="orthographicFront"/>
            <a:lightRig rig="threePt" dir="t"/>
          </a:scene3d>
          <a:sp3d>
            <a:bevelT w="114300" prst="artDeco"/>
          </a:sp3d>
        </p:spPr>
      </p:pic>
      <p:sp>
        <p:nvSpPr>
          <p:cNvPr id="5" name="CuadroTexto 4">
            <a:extLst>
              <a:ext uri="{FF2B5EF4-FFF2-40B4-BE49-F238E27FC236}">
                <a16:creationId xmlns:a16="http://schemas.microsoft.com/office/drawing/2014/main" id="{1802646B-C722-3B54-0978-ABE1C3E75BCA}"/>
              </a:ext>
            </a:extLst>
          </p:cNvPr>
          <p:cNvSpPr txBox="1"/>
          <p:nvPr/>
        </p:nvSpPr>
        <p:spPr>
          <a:xfrm>
            <a:off x="0" y="50262"/>
            <a:ext cx="3981450" cy="1754326"/>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5400" b="1" dirty="0">
                <a:ln/>
                <a:solidFill>
                  <a:schemeClr val="accent1"/>
                </a:solidFill>
              </a:rPr>
              <a:t>GOD’S LOVE</a:t>
            </a:r>
          </a:p>
        </p:txBody>
      </p:sp>
      <p:sp>
        <p:nvSpPr>
          <p:cNvPr id="6" name="CuadroTexto 5">
            <a:extLst>
              <a:ext uri="{FF2B5EF4-FFF2-40B4-BE49-F238E27FC236}">
                <a16:creationId xmlns:a16="http://schemas.microsoft.com/office/drawing/2014/main" id="{36A02D9E-DFC1-C82F-A42E-1A86C199C19A}"/>
              </a:ext>
            </a:extLst>
          </p:cNvPr>
          <p:cNvSpPr txBox="1"/>
          <p:nvPr/>
        </p:nvSpPr>
        <p:spPr>
          <a:xfrm>
            <a:off x="8361525" y="6376571"/>
            <a:ext cx="3645870" cy="338554"/>
          </a:xfrm>
          <a:prstGeom prst="rect">
            <a:avLst/>
          </a:prstGeom>
          <a:noFill/>
        </p:spPr>
        <p:txBody>
          <a:bodyPr wrap="none" rtlCol="0">
            <a:spAutoFit/>
          </a:bodyPr>
          <a:lstStyle/>
          <a:p>
            <a:pPr algn="r"/>
            <a:r>
              <a:rPr lang="en" sz="1600" b="1" dirty="0">
                <a:solidFill>
                  <a:schemeClr val="accent5">
                    <a:lumMod val="75000"/>
                  </a:schemeClr>
                </a:solidFill>
              </a:rPr>
              <a:t>Lesson 6 for February 8, 2025</a:t>
            </a:r>
          </a:p>
        </p:txBody>
      </p:sp>
      <p:sp>
        <p:nvSpPr>
          <p:cNvPr id="7" name="CuadroTexto 6">
            <a:extLst>
              <a:ext uri="{FF2B5EF4-FFF2-40B4-BE49-F238E27FC236}">
                <a16:creationId xmlns:a16="http://schemas.microsoft.com/office/drawing/2014/main" id="{B8CA6EEA-6E6C-6B33-0B05-E425BABAAA67}"/>
              </a:ext>
            </a:extLst>
          </p:cNvPr>
          <p:cNvSpPr txBox="1"/>
          <p:nvPr/>
        </p:nvSpPr>
        <p:spPr>
          <a:xfrm>
            <a:off x="8477250" y="50262"/>
            <a:ext cx="3714750" cy="1754326"/>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5400" b="1" dirty="0">
                <a:ln/>
                <a:solidFill>
                  <a:srgbClr val="0070C0"/>
                </a:solidFill>
              </a:rPr>
              <a:t>OF JUSTICE</a:t>
            </a:r>
          </a:p>
        </p:txBody>
      </p:sp>
    </p:spTree>
    <p:extLst>
      <p:ext uri="{BB962C8B-B14F-4D97-AF65-F5344CB8AC3E}">
        <p14:creationId xmlns:p14="http://schemas.microsoft.com/office/powerpoint/2010/main" val="296456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9A0794A-F451-38AF-2907-03AA95A2F5E9}"/>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138576A4-7559-8C40-5A5B-A79688132A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4">
                  <a:lumMod val="50000"/>
                </a:schemeClr>
              </a:gs>
              <a:gs pos="50000">
                <a:schemeClr val="accent4">
                  <a:lumMod val="75000"/>
                </a:schemeClr>
              </a:gs>
              <a:gs pos="100000">
                <a:schemeClr val="accent4">
                  <a:lumMod val="60000"/>
                  <a:lumOff val="4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48515A8C-977A-EE56-8B57-DBD661BFE0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5873321" y="386497"/>
            <a:ext cx="5968658" cy="6085007"/>
          </a:xfrm>
          <a:custGeom>
            <a:avLst/>
            <a:gdLst>
              <a:gd name="connsiteX0" fmla="*/ 0 w 5968658"/>
              <a:gd name="connsiteY0" fmla="*/ 0 h 6085007"/>
              <a:gd name="connsiteX1" fmla="*/ 3557919 w 5968658"/>
              <a:gd name="connsiteY1" fmla="*/ 0 h 6085007"/>
              <a:gd name="connsiteX2" fmla="*/ 3557919 w 5968658"/>
              <a:gd name="connsiteY2" fmla="*/ 2195749 h 6085007"/>
              <a:gd name="connsiteX3" fmla="*/ 5968658 w 5968658"/>
              <a:gd name="connsiteY3" fmla="*/ 2195749 h 6085007"/>
              <a:gd name="connsiteX4" fmla="*/ 5968658 w 5968658"/>
              <a:gd name="connsiteY4" fmla="*/ 6085007 h 6085007"/>
              <a:gd name="connsiteX5" fmla="*/ 2058230 w 5968658"/>
              <a:gd name="connsiteY5" fmla="*/ 6085007 h 6085007"/>
              <a:gd name="connsiteX6" fmla="*/ 2058230 w 5968658"/>
              <a:gd name="connsiteY6" fmla="*/ 3538657 h 6085007"/>
              <a:gd name="connsiteX7" fmla="*/ 0 w 5968658"/>
              <a:gd name="connsiteY7" fmla="*/ 3538657 h 608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8658" h="6085007">
                <a:moveTo>
                  <a:pt x="0" y="0"/>
                </a:moveTo>
                <a:lnTo>
                  <a:pt x="3557919" y="0"/>
                </a:lnTo>
                <a:lnTo>
                  <a:pt x="3557919" y="2195749"/>
                </a:lnTo>
                <a:lnTo>
                  <a:pt x="5968658" y="2195749"/>
                </a:lnTo>
                <a:lnTo>
                  <a:pt x="5968658" y="6085007"/>
                </a:lnTo>
                <a:lnTo>
                  <a:pt x="2058230" y="6085007"/>
                </a:lnTo>
                <a:lnTo>
                  <a:pt x="2058230" y="3538657"/>
                </a:lnTo>
                <a:lnTo>
                  <a:pt x="0" y="3538657"/>
                </a:lnTo>
                <a:close/>
              </a:path>
            </a:pathLst>
          </a:custGeom>
          <a:solidFill>
            <a:schemeClr val="tx1">
              <a:lumMod val="95000"/>
              <a:lumOff val="5000"/>
            </a:schemeClr>
          </a:solidFill>
          <a:ln w="57150">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Imagen 7" descr="Un dibujo de una persona&#10;&#10;Descripción generada automáticamente con confianza baja">
            <a:extLst>
              <a:ext uri="{FF2B5EF4-FFF2-40B4-BE49-F238E27FC236}">
                <a16:creationId xmlns:a16="http://schemas.microsoft.com/office/drawing/2014/main" id="{338166BC-0F88-51FC-792C-B82CE993CE08}"/>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6270572" y="582398"/>
            <a:ext cx="3074544" cy="2999096"/>
          </a:xfrm>
          <a:prstGeom prst="rect">
            <a:avLst/>
          </a:prstGeom>
        </p:spPr>
      </p:pic>
      <p:pic>
        <p:nvPicPr>
          <p:cNvPr id="6" name="Imagen 5" descr="Imagen que contiene persona, interior, hombre, sostener&#10;&#10;Descripción generada automáticamente">
            <a:extLst>
              <a:ext uri="{FF2B5EF4-FFF2-40B4-BE49-F238E27FC236}">
                <a16:creationId xmlns:a16="http://schemas.microsoft.com/office/drawing/2014/main" id="{99E842D0-AFEF-1642-8025-578F1AC3017C}"/>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9758205" y="2691259"/>
            <a:ext cx="1772861" cy="3679524"/>
          </a:xfrm>
          <a:prstGeom prst="rect">
            <a:avLst/>
          </a:prstGeom>
        </p:spPr>
      </p:pic>
      <p:sp>
        <p:nvSpPr>
          <p:cNvPr id="10" name="CuadroTexto 9">
            <a:extLst>
              <a:ext uri="{FF2B5EF4-FFF2-40B4-BE49-F238E27FC236}">
                <a16:creationId xmlns:a16="http://schemas.microsoft.com/office/drawing/2014/main" id="{C24A8F7C-6F74-095D-1E09-7B1FB9B66139}"/>
              </a:ext>
            </a:extLst>
          </p:cNvPr>
          <p:cNvSpPr txBox="1"/>
          <p:nvPr/>
        </p:nvSpPr>
        <p:spPr>
          <a:xfrm>
            <a:off x="200025" y="1351508"/>
            <a:ext cx="5429250" cy="3139321"/>
          </a:xfrm>
          <a:prstGeom prst="rect">
            <a:avLst/>
          </a:prstGeom>
          <a:noFill/>
        </p:spPr>
        <p:txBody>
          <a:bodyPr wrap="square">
            <a:spAutoFit/>
          </a:bodyPr>
          <a:lstStyle/>
          <a:p>
            <a:pPr algn="ctr"/>
            <a:r>
              <a:rPr lang="en" sz="6600" b="1" dirty="0">
                <a:ln w="22225">
                  <a:solidFill>
                    <a:schemeClr val="accent5">
                      <a:lumMod val="20000"/>
                      <a:lumOff val="80000"/>
                    </a:schemeClr>
                  </a:solidFill>
                  <a:prstDash val="solid"/>
                </a:ln>
                <a:solidFill>
                  <a:schemeClr val="accent5">
                    <a:lumMod val="75000"/>
                  </a:schemeClr>
                </a:solidFill>
                <a:effectLst>
                  <a:outerShdw blurRad="38100" dist="38100" dir="2700000" algn="tl">
                    <a:srgbClr val="000000">
                      <a:alpha val="43137"/>
                    </a:srgbClr>
                  </a:outerShdw>
                </a:effectLst>
              </a:rPr>
              <a:t>LOVING JUSTICE </a:t>
            </a:r>
            <a:br>
              <a:rPr lang="es-ES" sz="6600" b="1" dirty="0">
                <a:ln w="22225">
                  <a:solidFill>
                    <a:schemeClr val="accent5">
                      <a:lumMod val="20000"/>
                      <a:lumOff val="80000"/>
                    </a:schemeClr>
                  </a:solidFill>
                  <a:prstDash val="solid"/>
                </a:ln>
                <a:solidFill>
                  <a:schemeClr val="accent5">
                    <a:lumMod val="75000"/>
                  </a:schemeClr>
                </a:solidFill>
                <a:effectLst>
                  <a:outerShdw blurRad="38100" dist="38100" dir="2700000" algn="tl">
                    <a:srgbClr val="000000">
                      <a:alpha val="43137"/>
                    </a:srgbClr>
                  </a:outerShdw>
                </a:effectLst>
              </a:rPr>
            </a:br>
            <a:r>
              <a:rPr lang="en" sz="6600" b="1" dirty="0">
                <a:ln w="22225">
                  <a:solidFill>
                    <a:schemeClr val="accent5">
                      <a:lumMod val="20000"/>
                      <a:lumOff val="80000"/>
                    </a:schemeClr>
                  </a:solidFill>
                  <a:prstDash val="solid"/>
                </a:ln>
                <a:solidFill>
                  <a:schemeClr val="accent5">
                    <a:lumMod val="75000"/>
                  </a:schemeClr>
                </a:solidFill>
                <a:effectLst>
                  <a:outerShdw blurRad="38100" dist="38100" dir="2700000" algn="tl">
                    <a:srgbClr val="000000">
                      <a:alpha val="43137"/>
                    </a:srgbClr>
                  </a:outerShdw>
                </a:effectLst>
              </a:rPr>
              <a:t>AND THE</a:t>
            </a:r>
          </a:p>
        </p:txBody>
      </p:sp>
      <p:sp>
        <p:nvSpPr>
          <p:cNvPr id="3" name="CuadroTexto 2">
            <a:extLst>
              <a:ext uri="{FF2B5EF4-FFF2-40B4-BE49-F238E27FC236}">
                <a16:creationId xmlns:a16="http://schemas.microsoft.com/office/drawing/2014/main" id="{5048C0A0-7519-8BAD-182D-3C69EA5CDEB5}"/>
              </a:ext>
            </a:extLst>
          </p:cNvPr>
          <p:cNvSpPr txBox="1"/>
          <p:nvPr/>
        </p:nvSpPr>
        <p:spPr>
          <a:xfrm>
            <a:off x="87755" y="4490829"/>
            <a:ext cx="7619999" cy="1107996"/>
          </a:xfrm>
          <a:prstGeom prst="rect">
            <a:avLst/>
          </a:prstGeom>
          <a:noFill/>
        </p:spPr>
        <p:txBody>
          <a:bodyPr wrap="square">
            <a:spAutoFit/>
          </a:bodyPr>
          <a:lstStyle>
            <a:defPPr>
              <a:defRPr lang="es-ES"/>
            </a:defPPr>
            <a:lvl1pPr algn="ctr">
              <a:defRPr sz="6600" b="1">
                <a:ln w="22225">
                  <a:solidFill>
                    <a:schemeClr val="accent5">
                      <a:lumMod val="20000"/>
                      <a:lumOff val="80000"/>
                    </a:schemeClr>
                  </a:solidFill>
                  <a:prstDash val="solid"/>
                </a:ln>
                <a:solidFill>
                  <a:schemeClr val="accent5">
                    <a:lumMod val="75000"/>
                  </a:schemeClr>
                </a:solidFill>
                <a:effectLst>
                  <a:outerShdw blurRad="38100" dist="38100" dir="2700000" algn="tl">
                    <a:srgbClr val="000000">
                      <a:alpha val="43137"/>
                    </a:srgbClr>
                  </a:outerShdw>
                </a:effectLst>
              </a:defRPr>
            </a:lvl1pPr>
          </a:lstStyle>
          <a:p>
            <a:r>
              <a:rPr lang="en" dirty="0"/>
              <a:t>REPENTANCE</a:t>
            </a:r>
          </a:p>
        </p:txBody>
      </p:sp>
    </p:spTree>
    <p:extLst>
      <p:ext uri="{BB962C8B-B14F-4D97-AF65-F5344CB8AC3E}">
        <p14:creationId xmlns:p14="http://schemas.microsoft.com/office/powerpoint/2010/main" val="36691475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4FBAFFA8-BD78-879C-1BE1-B5EF3FF30EF4}"/>
              </a:ext>
            </a:extLst>
          </p:cNvPr>
          <p:cNvSpPr>
            <a:spLocks noGrp="1" noRot="1" noMove="1" noResize="1" noEditPoints="1" noAdjustHandles="1" noChangeArrowheads="1" noChangeShapeType="1"/>
          </p:cNvSpPr>
          <p:nvPr/>
        </p:nvSpPr>
        <p:spPr>
          <a:xfrm>
            <a:off x="19101" y="0"/>
            <a:ext cx="12172898" cy="125848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1EAAEA1-2E5B-A929-1A64-3CB878ADE2A5}"/>
              </a:ext>
            </a:extLst>
          </p:cNvPr>
          <p:cNvSpPr txBox="1"/>
          <p:nvPr/>
        </p:nvSpPr>
        <p:spPr>
          <a:xfrm>
            <a:off x="1" y="0"/>
            <a:ext cx="9813156" cy="769441"/>
          </a:xfrm>
          <a:prstGeom prst="rect">
            <a:avLst/>
          </a:prstGeom>
          <a:noFill/>
        </p:spPr>
        <p:txBody>
          <a:bodyPr wrap="square">
            <a:spAutoFit/>
            <a:scene3d>
              <a:camera prst="orthographicFront"/>
              <a:lightRig rig="glow" dir="t"/>
            </a:scene3d>
            <a:sp3d extrusionH="57150">
              <a:bevelT h="25400" prst="softRound"/>
            </a:sp3d>
          </a:bodyPr>
          <a:lstStyle/>
          <a:p>
            <a:pPr algn="ctr"/>
            <a:r>
              <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THE REPENTANCE OF GOD</a:t>
            </a:r>
          </a:p>
        </p:txBody>
      </p:sp>
      <p:sp>
        <p:nvSpPr>
          <p:cNvPr id="5" name="CuadroTexto 4">
            <a:extLst>
              <a:ext uri="{FF2B5EF4-FFF2-40B4-BE49-F238E27FC236}">
                <a16:creationId xmlns:a16="http://schemas.microsoft.com/office/drawing/2014/main" id="{9551AE34-BE78-4B7A-5776-BE9315F0F754}"/>
              </a:ext>
            </a:extLst>
          </p:cNvPr>
          <p:cNvSpPr txBox="1"/>
          <p:nvPr/>
        </p:nvSpPr>
        <p:spPr>
          <a:xfrm>
            <a:off x="-58650" y="605167"/>
            <a:ext cx="9710911" cy="615553"/>
          </a:xfrm>
          <a:prstGeom prst="rect">
            <a:avLst/>
          </a:prstGeom>
          <a:noFill/>
        </p:spPr>
        <p:txBody>
          <a:bodyPr wrap="square">
            <a:spAutoFit/>
          </a:bodyPr>
          <a:lstStyle/>
          <a:p>
            <a:pPr algn="ctr"/>
            <a:r>
              <a:rPr lang="en"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sz="1600"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God is not human, that he should lie, not a human being, that he should change his mind.</a:t>
            </a:r>
          </a:p>
          <a:p>
            <a:pPr algn="ctr"/>
            <a:r>
              <a:rPr lang="en-US" sz="1600"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Does he speak and then not act? Does he promise and not fulfill</a:t>
            </a:r>
            <a:r>
              <a:rPr lang="en" sz="1600"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200"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(Numbers 23:19)</a:t>
            </a:r>
          </a:p>
        </p:txBody>
      </p:sp>
      <p:sp>
        <p:nvSpPr>
          <p:cNvPr id="6" name="CuadroTexto 5">
            <a:extLst>
              <a:ext uri="{FF2B5EF4-FFF2-40B4-BE49-F238E27FC236}">
                <a16:creationId xmlns:a16="http://schemas.microsoft.com/office/drawing/2014/main" id="{14754B6E-FA4E-939F-5747-734F9F4B6B71}"/>
              </a:ext>
            </a:extLst>
          </p:cNvPr>
          <p:cNvSpPr txBox="1"/>
          <p:nvPr/>
        </p:nvSpPr>
        <p:spPr>
          <a:xfrm>
            <a:off x="37713" y="1278178"/>
            <a:ext cx="6884837" cy="1015663"/>
          </a:xfrm>
          <a:prstGeom prst="rect">
            <a:avLst/>
          </a:prstGeom>
          <a:noFill/>
        </p:spPr>
        <p:txBody>
          <a:bodyPr wrap="square" rtlCol="0">
            <a:spAutoFit/>
          </a:bodyPr>
          <a:lstStyle/>
          <a:p>
            <a:pPr>
              <a:spcBef>
                <a:spcPts val="600"/>
              </a:spcBef>
            </a:pPr>
            <a:r>
              <a:rPr lang="en-US" sz="2000" b="1" dirty="0"/>
              <a:t>Repentance involves the concept that something has not been done well. Therefore, repentance in God is unthinkable (Num. 23:19; 1S. 15:29.)</a:t>
            </a:r>
          </a:p>
        </p:txBody>
      </p:sp>
      <p:pic>
        <p:nvPicPr>
          <p:cNvPr id="4" name="Imagen 3" descr="Dibujo de una cascada&#10;&#10;Descripción generada automáticamente con confianza media">
            <a:extLst>
              <a:ext uri="{FF2B5EF4-FFF2-40B4-BE49-F238E27FC236}">
                <a16:creationId xmlns:a16="http://schemas.microsoft.com/office/drawing/2014/main" id="{D9E1E0E1-5BEA-C953-DB71-DB50EA39A9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22551" y="1386482"/>
            <a:ext cx="2729710" cy="2107943"/>
          </a:xfrm>
          <a:prstGeom prst="round2DiagRect">
            <a:avLst>
              <a:gd name="adj1" fmla="val 16667"/>
              <a:gd name="adj2" fmla="val 0"/>
            </a:avLst>
          </a:prstGeom>
          <a:ln w="28575" cap="sq">
            <a:solidFill>
              <a:schemeClr val="accent1">
                <a:lumMod val="20000"/>
                <a:lumOff val="80000"/>
              </a:schemeClr>
            </a:solidFill>
            <a:miter lim="800000"/>
          </a:ln>
          <a:effectLst>
            <a:outerShdw blurRad="254000" algn="tl" rotWithShape="0">
              <a:srgbClr val="000000">
                <a:alpha val="43000"/>
              </a:srgbClr>
            </a:outerShdw>
          </a:effectLst>
        </p:spPr>
      </p:pic>
      <p:pic>
        <p:nvPicPr>
          <p:cNvPr id="8" name="Imagen 7" descr="Imagen que contiene vaca, parado, pasto, hombre&#10;&#10;Descripción generada automáticamente">
            <a:extLst>
              <a:ext uri="{FF2B5EF4-FFF2-40B4-BE49-F238E27FC236}">
                <a16:creationId xmlns:a16="http://schemas.microsoft.com/office/drawing/2014/main" id="{FE0ADFE8-93FB-ECEF-B698-3487D6B870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13156" y="328247"/>
            <a:ext cx="2275098" cy="3166178"/>
          </a:xfrm>
          <a:prstGeom prst="round2DiagRect">
            <a:avLst>
              <a:gd name="adj1" fmla="val 0"/>
              <a:gd name="adj2" fmla="val 15909"/>
            </a:avLst>
          </a:prstGeom>
          <a:ln w="28575" cap="sq">
            <a:solidFill>
              <a:schemeClr val="accent1">
                <a:lumMod val="20000"/>
                <a:lumOff val="80000"/>
              </a:schemeClr>
            </a:solidFill>
            <a:miter lim="800000"/>
          </a:ln>
          <a:effectLst>
            <a:outerShdw blurRad="254000" algn="tl" rotWithShape="0">
              <a:srgbClr val="000000">
                <a:alpha val="43000"/>
              </a:srgbClr>
            </a:outerShdw>
          </a:effectLst>
        </p:spPr>
      </p:pic>
      <p:pic>
        <p:nvPicPr>
          <p:cNvPr id="10" name="Imagen 9" descr="Imagen que contiene edificio, exterior, grupo, hombre&#10;&#10;Descripción generada automáticamente">
            <a:extLst>
              <a:ext uri="{FF2B5EF4-FFF2-40B4-BE49-F238E27FC236}">
                <a16:creationId xmlns:a16="http://schemas.microsoft.com/office/drawing/2014/main" id="{905171FE-1A98-7813-082D-5A6FB37FB76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71063" y="4042677"/>
            <a:ext cx="4423712" cy="2681699"/>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40000"/>
                <a:lumOff val="60000"/>
              </a:schemeClr>
            </a:contourClr>
          </a:sp3d>
        </p:spPr>
      </p:pic>
      <p:sp>
        <p:nvSpPr>
          <p:cNvPr id="12" name="CuadroTexto 11">
            <a:extLst>
              <a:ext uri="{FF2B5EF4-FFF2-40B4-BE49-F238E27FC236}">
                <a16:creationId xmlns:a16="http://schemas.microsoft.com/office/drawing/2014/main" id="{47CDA93C-1C03-DB83-3A4E-D3BAF5AE4081}"/>
              </a:ext>
            </a:extLst>
          </p:cNvPr>
          <p:cNvSpPr txBox="1"/>
          <p:nvPr/>
        </p:nvSpPr>
        <p:spPr>
          <a:xfrm>
            <a:off x="4715448" y="5434743"/>
            <a:ext cx="5030392" cy="1323439"/>
          </a:xfrm>
          <a:prstGeom prst="rect">
            <a:avLst/>
          </a:prstGeom>
          <a:noFill/>
        </p:spPr>
        <p:txBody>
          <a:bodyPr wrap="square">
            <a:spAutoFit/>
          </a:bodyPr>
          <a:lstStyle/>
          <a:p>
            <a:pPr>
              <a:spcBef>
                <a:spcPts val="600"/>
              </a:spcBef>
            </a:pPr>
            <a:r>
              <a:rPr lang="en" sz="2000" b="1" dirty="0"/>
              <a:t>Therefore, God suspends His judgments in response to repentance precisely because His character is good, just, loving, and merciful.</a:t>
            </a:r>
          </a:p>
        </p:txBody>
      </p:sp>
      <p:pic>
        <p:nvPicPr>
          <p:cNvPr id="13" name="Imagen 12">
            <a:extLst>
              <a:ext uri="{FF2B5EF4-FFF2-40B4-BE49-F238E27FC236}">
                <a16:creationId xmlns:a16="http://schemas.microsoft.com/office/drawing/2014/main" id="{A551A0D2-4968-736D-0F8C-FE27BEF8576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813156" y="3760036"/>
            <a:ext cx="2275098" cy="2964340"/>
          </a:xfrm>
          <a:prstGeom prst="roundRect">
            <a:avLst>
              <a:gd name="adj" fmla="val 1038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CuadroTexto 14">
            <a:extLst>
              <a:ext uri="{FF2B5EF4-FFF2-40B4-BE49-F238E27FC236}">
                <a16:creationId xmlns:a16="http://schemas.microsoft.com/office/drawing/2014/main" id="{0C127FDE-C075-0B45-7D08-63B177E11F83}"/>
              </a:ext>
            </a:extLst>
          </p:cNvPr>
          <p:cNvSpPr txBox="1"/>
          <p:nvPr/>
        </p:nvSpPr>
        <p:spPr>
          <a:xfrm>
            <a:off x="4715448" y="4001184"/>
            <a:ext cx="4909718" cy="1323439"/>
          </a:xfrm>
          <a:prstGeom prst="rect">
            <a:avLst/>
          </a:prstGeom>
          <a:noFill/>
        </p:spPr>
        <p:txBody>
          <a:bodyPr wrap="square">
            <a:spAutoFit/>
          </a:bodyPr>
          <a:lstStyle/>
          <a:p>
            <a:pPr>
              <a:spcBef>
                <a:spcPts val="600"/>
              </a:spcBef>
            </a:pPr>
            <a:r>
              <a:rPr lang="en" sz="2000" b="1" dirty="0"/>
              <a:t>Yet He is willing to repent of withdrawing His protection, and decline our punishment, in response to our repentance (Jonah 3:10; Ex. 32:14.)</a:t>
            </a:r>
          </a:p>
        </p:txBody>
      </p:sp>
      <p:sp>
        <p:nvSpPr>
          <p:cNvPr id="7" name="CuadroTexto 6">
            <a:extLst>
              <a:ext uri="{FF2B5EF4-FFF2-40B4-BE49-F238E27FC236}">
                <a16:creationId xmlns:a16="http://schemas.microsoft.com/office/drawing/2014/main" id="{8D0599A4-65AC-80E6-3C0B-A314F2DCEE82}"/>
              </a:ext>
            </a:extLst>
          </p:cNvPr>
          <p:cNvSpPr txBox="1"/>
          <p:nvPr/>
        </p:nvSpPr>
        <p:spPr>
          <a:xfrm>
            <a:off x="37713" y="3152355"/>
            <a:ext cx="6906012" cy="707886"/>
          </a:xfrm>
          <a:prstGeom prst="rect">
            <a:avLst/>
          </a:prstGeom>
          <a:noFill/>
        </p:spPr>
        <p:txBody>
          <a:bodyPr wrap="square">
            <a:spAutoFit/>
          </a:bodyPr>
          <a:lstStyle/>
          <a:p>
            <a:pPr>
              <a:spcBef>
                <a:spcPts val="600"/>
              </a:spcBef>
            </a:pPr>
            <a:r>
              <a:rPr lang="en" sz="2000" b="1" dirty="0"/>
              <a:t>God does not back down from His plans for our good. That is why His promises are always trustworthy (2 Cor. 1:20.)</a:t>
            </a:r>
          </a:p>
        </p:txBody>
      </p:sp>
      <p:sp>
        <p:nvSpPr>
          <p:cNvPr id="11" name="CuadroTexto 10">
            <a:extLst>
              <a:ext uri="{FF2B5EF4-FFF2-40B4-BE49-F238E27FC236}">
                <a16:creationId xmlns:a16="http://schemas.microsoft.com/office/drawing/2014/main" id="{411E76F3-8B24-25E1-7414-F831FA557034}"/>
              </a:ext>
            </a:extLst>
          </p:cNvPr>
          <p:cNvSpPr txBox="1"/>
          <p:nvPr/>
        </p:nvSpPr>
        <p:spPr>
          <a:xfrm>
            <a:off x="37713" y="2369155"/>
            <a:ext cx="6884837" cy="707886"/>
          </a:xfrm>
          <a:prstGeom prst="rect">
            <a:avLst/>
          </a:prstGeom>
          <a:noFill/>
        </p:spPr>
        <p:txBody>
          <a:bodyPr wrap="square">
            <a:spAutoFit/>
          </a:bodyPr>
          <a:lstStyle/>
          <a:p>
            <a:pPr>
              <a:spcBef>
                <a:spcPts val="600"/>
              </a:spcBef>
            </a:pPr>
            <a:r>
              <a:rPr lang="en" sz="2000" b="1" dirty="0"/>
              <a:t>However, several biblical texts speak of God's repentance  (E.g. Gen. 6:6; 2 Sam. 24:16.)</a:t>
            </a:r>
          </a:p>
        </p:txBody>
      </p:sp>
    </p:spTree>
    <p:extLst>
      <p:ext uri="{BB962C8B-B14F-4D97-AF65-F5344CB8AC3E}">
        <p14:creationId xmlns:p14="http://schemas.microsoft.com/office/powerpoint/2010/main" val="381730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edge">
                                      <p:cBhvr>
                                        <p:cTn id="26" dur="1000"/>
                                        <p:tgtEl>
                                          <p:spTgt spid="4"/>
                                        </p:tgtEl>
                                      </p:cBhvr>
                                    </p:animEffect>
                                  </p:childTnLst>
                                </p:cTn>
                              </p:par>
                              <p:par>
                                <p:cTn id="27" presetID="20"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edge">
                                      <p:cBhvr>
                                        <p:cTn id="29" dur="1000"/>
                                        <p:tgtEl>
                                          <p:spTgt spid="8"/>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800" decel="100000"/>
                                        <p:tgtEl>
                                          <p:spTgt spid="10"/>
                                        </p:tgtEl>
                                      </p:cBhvr>
                                    </p:animEffect>
                                    <p:anim calcmode="lin" valueType="num">
                                      <p:cBhvr>
                                        <p:cTn id="44" dur="800" decel="100000" fill="hold"/>
                                        <p:tgtEl>
                                          <p:spTgt spid="10"/>
                                        </p:tgtEl>
                                        <p:attrNameLst>
                                          <p:attrName>style.rotation</p:attrName>
                                        </p:attrNameLst>
                                      </p:cBhvr>
                                      <p:tavLst>
                                        <p:tav tm="0">
                                          <p:val>
                                            <p:fltVal val="-90"/>
                                          </p:val>
                                        </p:tav>
                                        <p:tav tm="100000">
                                          <p:val>
                                            <p:fltVal val="0"/>
                                          </p:val>
                                        </p:tav>
                                      </p:tavLst>
                                    </p:anim>
                                    <p:anim calcmode="lin" valueType="num">
                                      <p:cBhvr>
                                        <p:cTn id="45" dur="800" decel="100000" fill="hold"/>
                                        <p:tgtEl>
                                          <p:spTgt spid="10"/>
                                        </p:tgtEl>
                                        <p:attrNameLst>
                                          <p:attrName>ppt_x</p:attrName>
                                        </p:attrNameLst>
                                      </p:cBhvr>
                                      <p:tavLst>
                                        <p:tav tm="0">
                                          <p:val>
                                            <p:strVal val="#ppt_x+0.4"/>
                                          </p:val>
                                        </p:tav>
                                        <p:tav tm="100000">
                                          <p:val>
                                            <p:strVal val="#ppt_x-0.05"/>
                                          </p:val>
                                        </p:tav>
                                      </p:tavLst>
                                    </p:anim>
                                    <p:anim calcmode="lin" valueType="num">
                                      <p:cBhvr>
                                        <p:cTn id="46" dur="800" decel="100000" fill="hold"/>
                                        <p:tgtEl>
                                          <p:spTgt spid="10"/>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1000" fill="hold"/>
                                        <p:tgtEl>
                                          <p:spTgt spid="13"/>
                                        </p:tgtEl>
                                        <p:attrNameLst>
                                          <p:attrName>ppt_w</p:attrName>
                                        </p:attrNameLst>
                                      </p:cBhvr>
                                      <p:tavLst>
                                        <p:tav tm="0">
                                          <p:val>
                                            <p:strVal val="#ppt_w*0.70"/>
                                          </p:val>
                                        </p:tav>
                                        <p:tav tm="100000">
                                          <p:val>
                                            <p:strVal val="#ppt_w"/>
                                          </p:val>
                                        </p:tav>
                                      </p:tavLst>
                                    </p:anim>
                                    <p:anim calcmode="lin" valueType="num">
                                      <p:cBhvr>
                                        <p:cTn id="58" dur="1000" fill="hold"/>
                                        <p:tgtEl>
                                          <p:spTgt spid="13"/>
                                        </p:tgtEl>
                                        <p:attrNameLst>
                                          <p:attrName>ppt_h</p:attrName>
                                        </p:attrNameLst>
                                      </p:cBhvr>
                                      <p:tavLst>
                                        <p:tav tm="0">
                                          <p:val>
                                            <p:strVal val="#ppt_h"/>
                                          </p:val>
                                        </p:tav>
                                        <p:tav tm="100000">
                                          <p:val>
                                            <p:strVal val="#ppt_h"/>
                                          </p:val>
                                        </p:tav>
                                      </p:tavLst>
                                    </p:anim>
                                    <p:animEffect transition="in" filter="fade">
                                      <p:cBhvr>
                                        <p:cTn id="59" dur="1000"/>
                                        <p:tgtEl>
                                          <p:spTgt spid="13"/>
                                        </p:tgtEl>
                                      </p:cBhvr>
                                    </p:animEffect>
                                  </p:childTnLst>
                                </p:cTn>
                              </p:par>
                            </p:childTnLst>
                          </p:cTn>
                        </p:par>
                        <p:par>
                          <p:cTn id="60" fill="hold">
                            <p:stCondLst>
                              <p:cond delay="1000"/>
                            </p:stCondLst>
                            <p:childTnLst>
                              <p:par>
                                <p:cTn id="61" presetID="22" presetClass="entr" presetSubtype="8"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left)">
                                      <p:cBhvr>
                                        <p:cTn id="6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5" grpId="0"/>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A2A13B-D875-75CF-EC46-AEA77C0651A4}"/>
              </a:ext>
            </a:extLst>
          </p:cNvPr>
          <p:cNvSpPr txBox="1"/>
          <p:nvPr/>
        </p:nvSpPr>
        <p:spPr>
          <a:xfrm>
            <a:off x="2729659" y="714016"/>
            <a:ext cx="7328033" cy="5262979"/>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en-US" sz="2800" b="1" dirty="0">
                <a:latin typeface="Constantia" panose="02030602050306030303" pitchFamily="18" charset="0"/>
              </a:rPr>
              <a:t>God's love has been expressed in His justice no less than in His mercy. Justice is the foundation of His throne, and the fruit of His love. It had been Satan's purpose to divorce mercy from truth and justice. He sought to prove that the righteousness of God's law is an enemy to peace. But Christ shows that in God's plan they are indissolubly joined together; the one cannot exist without the other. “Mercy and truth are met together; righteousness and peace have kissed each other.” Psalm 85:10”</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0A769233-BDF4-D91A-9864-E39FA316DE01}"/>
              </a:ext>
            </a:extLst>
          </p:cNvPr>
          <p:cNvSpPr txBox="1"/>
          <p:nvPr/>
        </p:nvSpPr>
        <p:spPr>
          <a:xfrm>
            <a:off x="7936919" y="6057399"/>
            <a:ext cx="3157146" cy="338554"/>
          </a:xfrm>
          <a:prstGeom prst="rect">
            <a:avLst/>
          </a:prstGeom>
          <a:noFill/>
        </p:spPr>
        <p:txBody>
          <a:bodyPr wrap="none" rtlCol="0">
            <a:spAutoFit/>
          </a:bodyPr>
          <a:lstStyle/>
          <a:p>
            <a:pPr algn="r"/>
            <a:r>
              <a:rPr lang="en" sz="1600" b="1" dirty="0"/>
              <a:t>EGW (The Desire of Ages, pg. 762)</a:t>
            </a:r>
          </a:p>
        </p:txBody>
      </p:sp>
    </p:spTree>
    <p:extLst>
      <p:ext uri="{BB962C8B-B14F-4D97-AF65-F5344CB8AC3E}">
        <p14:creationId xmlns:p14="http://schemas.microsoft.com/office/powerpoint/2010/main" val="2813092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descr="Mujer sentada en el pasto&#10;&#10;Descripción generada automáticamente con confianza media">
            <a:extLst>
              <a:ext uri="{FF2B5EF4-FFF2-40B4-BE49-F238E27FC236}">
                <a16:creationId xmlns:a16="http://schemas.microsoft.com/office/drawing/2014/main" id="{4F0E2FE7-9B50-AC6F-D3C5-328A201C461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r="5882" b="-1"/>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73AA4486-A8A7-AE61-EE06-16711AF681E3}"/>
              </a:ext>
            </a:extLst>
          </p:cNvPr>
          <p:cNvSpPr txBox="1"/>
          <p:nvPr/>
        </p:nvSpPr>
        <p:spPr>
          <a:xfrm>
            <a:off x="8240377" y="0"/>
            <a:ext cx="3880884" cy="709425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solidFill>
                  <a:srgbClr val="196B24"/>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a:ln/>
                <a:solidFill>
                  <a:srgbClr val="196B24"/>
                </a:solidFill>
                <a:effectLst/>
                <a:uLnTx/>
                <a:uFillTx/>
                <a:latin typeface="Comic Sans MS" panose="030F0702030302020204" pitchFamily="66" charset="0"/>
                <a:ea typeface="+mn-ea"/>
                <a:cs typeface="+mn-cs"/>
              </a:rPr>
              <a:t>‘But let him who glories glory in this, that he understands and knows Me, that I am the Lord, exercising lovingkindness, judgment, and righteousness in the earth. For in these I delight’ says the Lord</a:t>
            </a:r>
            <a:r>
              <a:rPr kumimoji="0" lang="es-ES" sz="3200" b="1" i="0" u="none" strike="noStrike" kern="1200" cap="none" spc="0" normalizeH="0" baseline="0" noProof="0" dirty="0">
                <a:ln/>
                <a:solidFill>
                  <a:srgbClr val="196B24"/>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err="1">
                <a:ln/>
                <a:solidFill>
                  <a:srgbClr val="196B24"/>
                </a:solidFill>
                <a:effectLst/>
                <a:uLnTx/>
                <a:uFillTx/>
                <a:latin typeface="Comic Sans MS" panose="030F0702030302020204" pitchFamily="66" charset="0"/>
                <a:ea typeface="+mn-ea"/>
                <a:cs typeface="+mn-cs"/>
              </a:rPr>
              <a:t>Jer</a:t>
            </a:r>
            <a:r>
              <a:rPr kumimoji="0" lang="es-ES" sz="2400" b="1" i="0" u="none" strike="noStrike" kern="1200" cap="none" spc="0" normalizeH="0" baseline="0" noProof="0" dirty="0">
                <a:ln/>
                <a:solidFill>
                  <a:srgbClr val="196B24"/>
                </a:solidFill>
                <a:effectLst/>
                <a:uLnTx/>
                <a:uFillTx/>
                <a:latin typeface="Comic Sans MS" panose="030F0702030302020204" pitchFamily="66" charset="0"/>
                <a:ea typeface="+mn-ea"/>
                <a:cs typeface="+mn-cs"/>
              </a:rPr>
              <a:t>. 9:24, </a:t>
            </a:r>
            <a:r>
              <a:rPr kumimoji="0" lang="es-ES" sz="1800" b="1" i="0" u="none" strike="noStrike" kern="1200" cap="none" spc="0" normalizeH="0" baseline="0" noProof="0" dirty="0" err="1">
                <a:ln/>
                <a:solidFill>
                  <a:srgbClr val="196B24"/>
                </a:solidFill>
                <a:effectLst/>
                <a:uLnTx/>
                <a:uFillTx/>
                <a:latin typeface="Comic Sans MS" panose="030F0702030302020204" pitchFamily="66" charset="0"/>
                <a:ea typeface="+mn-ea"/>
                <a:cs typeface="+mn-cs"/>
              </a:rPr>
              <a:t>NKJV</a:t>
            </a:r>
            <a:endParaRPr kumimoji="0" lang="es-ES" sz="2400" b="1" i="0" u="none" strike="noStrike" kern="1200" cap="none" spc="0" normalizeH="0" baseline="0" noProof="0" dirty="0">
              <a:ln/>
              <a:solidFill>
                <a:srgbClr val="196B24"/>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763296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CF9F952-586C-9BFE-CC02-0524AA72AB6F}"/>
              </a:ext>
            </a:extLst>
          </p:cNvPr>
          <p:cNvSpPr txBox="1"/>
          <p:nvPr/>
        </p:nvSpPr>
        <p:spPr>
          <a:xfrm>
            <a:off x="6076052" y="3324879"/>
            <a:ext cx="6115948" cy="340093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US" sz="2000" b="1" dirty="0">
                <a:solidFill>
                  <a:srgbClr val="51A8C1"/>
                </a:solidFill>
              </a:rPr>
              <a:t>Love and justice belong together</a:t>
            </a:r>
            <a:r>
              <a:rPr lang="en" sz="2000" b="1" dirty="0">
                <a:solidFill>
                  <a:srgbClr val="51A8C1"/>
                </a:solidFill>
              </a:rPr>
              <a:t>:</a:t>
            </a:r>
          </a:p>
          <a:p>
            <a:pPr lvl="1">
              <a:spcBef>
                <a:spcPts val="600"/>
              </a:spcBef>
            </a:pPr>
            <a:r>
              <a:rPr lang="en" sz="2000" b="1" dirty="0"/>
              <a:t>An inseparable tandem.</a:t>
            </a:r>
          </a:p>
          <a:p>
            <a:pPr lvl="1">
              <a:spcBef>
                <a:spcPts val="600"/>
              </a:spcBef>
            </a:pPr>
            <a:r>
              <a:rPr lang="en" sz="2000" b="1" dirty="0"/>
              <a:t>All love, all justice.</a:t>
            </a:r>
          </a:p>
          <a:p>
            <a:pPr>
              <a:spcBef>
                <a:spcPts val="1800"/>
              </a:spcBef>
            </a:pPr>
            <a:r>
              <a:rPr lang="en" sz="2000" b="1" dirty="0">
                <a:solidFill>
                  <a:srgbClr val="CB5C5E"/>
                </a:solidFill>
              </a:rPr>
              <a:t>Loving justice demands constancy:</a:t>
            </a:r>
          </a:p>
          <a:p>
            <a:pPr lvl="1">
              <a:spcBef>
                <a:spcPts val="600"/>
              </a:spcBef>
            </a:pPr>
            <a:r>
              <a:rPr lang="en" sz="2000" b="1" dirty="0"/>
              <a:t>The immutable character of God.</a:t>
            </a:r>
          </a:p>
          <a:p>
            <a:pPr lvl="1">
              <a:spcBef>
                <a:spcPts val="600"/>
              </a:spcBef>
            </a:pPr>
            <a:r>
              <a:rPr lang="en" sz="2000" b="1" dirty="0"/>
              <a:t>The perfection of divine love and justice.</a:t>
            </a:r>
          </a:p>
          <a:p>
            <a:pPr>
              <a:spcBef>
                <a:spcPts val="1800"/>
              </a:spcBef>
            </a:pPr>
            <a:r>
              <a:rPr lang="en" sz="2000" b="1" dirty="0">
                <a:solidFill>
                  <a:srgbClr val="664BBC"/>
                </a:solidFill>
              </a:rPr>
              <a:t>Loving justice and repentance:</a:t>
            </a:r>
          </a:p>
          <a:p>
            <a:pPr lvl="1">
              <a:spcBef>
                <a:spcPts val="600"/>
              </a:spcBef>
            </a:pPr>
            <a:r>
              <a:rPr lang="en" sz="2000" b="1" dirty="0"/>
              <a:t>God's repentance.</a:t>
            </a:r>
          </a:p>
        </p:txBody>
      </p:sp>
      <p:sp>
        <p:nvSpPr>
          <p:cNvPr id="3" name="CuadroTexto 2">
            <a:extLst>
              <a:ext uri="{FF2B5EF4-FFF2-40B4-BE49-F238E27FC236}">
                <a16:creationId xmlns:a16="http://schemas.microsoft.com/office/drawing/2014/main" id="{0032BD46-4966-8712-5E11-E67FE98A865C}"/>
              </a:ext>
            </a:extLst>
          </p:cNvPr>
          <p:cNvSpPr txBox="1"/>
          <p:nvPr/>
        </p:nvSpPr>
        <p:spPr>
          <a:xfrm>
            <a:off x="176554" y="132190"/>
            <a:ext cx="7081958" cy="400110"/>
          </a:xfrm>
          <a:prstGeom prst="rect">
            <a:avLst/>
          </a:prstGeom>
          <a:noFill/>
        </p:spPr>
        <p:txBody>
          <a:bodyPr wrap="square" rtlCol="0">
            <a:spAutoFit/>
          </a:bodyPr>
          <a:lstStyle/>
          <a:p>
            <a:pPr>
              <a:spcBef>
                <a:spcPts val="600"/>
              </a:spcBef>
            </a:pPr>
            <a:r>
              <a:rPr lang="en" sz="2000" b="1" dirty="0"/>
              <a:t>Are love and justice compatible?</a:t>
            </a:r>
          </a:p>
        </p:txBody>
      </p:sp>
      <p:pic>
        <p:nvPicPr>
          <p:cNvPr id="7" name="Imagen 6" descr="Un grupo de personas de pie en una roca&#10;&#10;Descripción generada automáticamente con confianza baja">
            <a:extLst>
              <a:ext uri="{FF2B5EF4-FFF2-40B4-BE49-F238E27FC236}">
                <a16:creationId xmlns:a16="http://schemas.microsoft.com/office/drawing/2014/main" id="{94AF978A-57D3-11EC-FADF-6DE501C80E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36933" y="132190"/>
            <a:ext cx="4678509" cy="3031524"/>
          </a:xfrm>
          <a:prstGeom prst="rect">
            <a:avLst/>
          </a:prstGeom>
          <a:ln w="38100" cap="sq">
            <a:gradFill flip="none" rotWithShape="1">
              <a:gsLst>
                <a:gs pos="0">
                  <a:srgbClr val="C00000"/>
                </a:gs>
                <a:gs pos="39000">
                  <a:srgbClr val="C00000"/>
                </a:gs>
                <a:gs pos="44000">
                  <a:schemeClr val="accent2">
                    <a:lumMod val="50000"/>
                  </a:schemeClr>
                </a:gs>
                <a:gs pos="100000">
                  <a:schemeClr val="accent2">
                    <a:lumMod val="50000"/>
                  </a:schemeClr>
                </a:gs>
              </a:gsLst>
              <a:lin ang="0" scaled="1"/>
              <a:tileRect/>
            </a:gradFill>
            <a:prstDash val="solid"/>
            <a:miter lim="800000"/>
          </a:ln>
          <a:effectLst>
            <a:outerShdw blurRad="50800" dist="38100" dir="2700000" algn="tl" rotWithShape="0">
              <a:srgbClr val="000000">
                <a:alpha val="43000"/>
              </a:srgbClr>
            </a:outerShdw>
          </a:effectLst>
        </p:spPr>
      </p:pic>
      <p:pic>
        <p:nvPicPr>
          <p:cNvPr id="9" name="Imagen 8" descr="Imagen que contiene hombre, parado, sostener&#10;&#10;Descripción generada automáticamente">
            <a:extLst>
              <a:ext uri="{FF2B5EF4-FFF2-40B4-BE49-F238E27FC236}">
                <a16:creationId xmlns:a16="http://schemas.microsoft.com/office/drawing/2014/main" id="{EE77D42F-6E87-871F-7E75-CEDDDABFF31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6558" y="3163714"/>
            <a:ext cx="4678509" cy="3469687"/>
          </a:xfrm>
          <a:prstGeom prst="rect">
            <a:avLst/>
          </a:prstGeom>
          <a:solidFill>
            <a:srgbClr val="FFFFFF">
              <a:shade val="85000"/>
            </a:srgbClr>
          </a:solidFill>
          <a:ln w="88900" cap="sq">
            <a:gradFill flip="none" rotWithShape="1">
              <a:gsLst>
                <a:gs pos="0">
                  <a:srgbClr val="392D5A"/>
                </a:gs>
                <a:gs pos="49000">
                  <a:srgbClr val="392D5A"/>
                </a:gs>
                <a:gs pos="45000">
                  <a:srgbClr val="392D5A"/>
                </a:gs>
                <a:gs pos="51000">
                  <a:srgbClr val="FFB44F"/>
                </a:gs>
                <a:gs pos="100000">
                  <a:srgbClr val="EDCF83"/>
                </a:gs>
              </a:gsLst>
              <a:lin ang="135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Imagen 24">
            <a:extLst>
              <a:ext uri="{FF2B5EF4-FFF2-40B4-BE49-F238E27FC236}">
                <a16:creationId xmlns:a16="http://schemas.microsoft.com/office/drawing/2014/main" id="{E824B6A4-07D0-88B9-162F-FFE0F483E0F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5540241" y="5873079"/>
            <a:ext cx="545549" cy="484463"/>
          </a:xfrm>
          <a:prstGeom prst="rect">
            <a:avLst/>
          </a:prstGeom>
        </p:spPr>
      </p:pic>
      <p:pic>
        <p:nvPicPr>
          <p:cNvPr id="27" name="Imagen 26" descr="Imagen que contiene pajarera, edificio&#10;&#10;Descripción generada automáticamente">
            <a:extLst>
              <a:ext uri="{FF2B5EF4-FFF2-40B4-BE49-F238E27FC236}">
                <a16:creationId xmlns:a16="http://schemas.microsoft.com/office/drawing/2014/main" id="{ADC72960-BA62-4EA6-1E8F-EBE19A49EDB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5540241" y="4571902"/>
            <a:ext cx="545549" cy="484463"/>
          </a:xfrm>
          <a:prstGeom prst="rect">
            <a:avLst/>
          </a:prstGeom>
        </p:spPr>
      </p:pic>
      <p:pic>
        <p:nvPicPr>
          <p:cNvPr id="29" name="Imagen 28" descr="Imagen que contiene luz, reloj, torre&#10;&#10;Descripción generada automáticamente">
            <a:extLst>
              <a:ext uri="{FF2B5EF4-FFF2-40B4-BE49-F238E27FC236}">
                <a16:creationId xmlns:a16="http://schemas.microsoft.com/office/drawing/2014/main" id="{42A4D607-7B95-A290-63A5-C7DB6532C98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a:off x="5540241" y="3282293"/>
            <a:ext cx="545549" cy="484463"/>
          </a:xfrm>
          <a:prstGeom prst="rect">
            <a:avLst/>
          </a:prstGeom>
        </p:spPr>
      </p:pic>
      <p:pic>
        <p:nvPicPr>
          <p:cNvPr id="32" name="Imagen 31" descr="Forma, Flecha&#10;&#10;Descripción generada automáticamente">
            <a:extLst>
              <a:ext uri="{FF2B5EF4-FFF2-40B4-BE49-F238E27FC236}">
                <a16:creationId xmlns:a16="http://schemas.microsoft.com/office/drawing/2014/main" id="{863D4877-1D60-5DA3-2163-9DA6EEB3B020}"/>
              </a:ext>
            </a:extLst>
          </p:cNvPr>
          <p:cNvPicPr>
            <a:picLocks noChangeAspect="1"/>
          </p:cNvPicPr>
          <p:nvPr/>
        </p:nvPicPr>
        <p:blipFill>
          <a:blip r:embed="rId8" cstate="email">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6288254" y="3801034"/>
            <a:ext cx="209550" cy="209550"/>
          </a:xfrm>
          <a:prstGeom prst="rect">
            <a:avLst/>
          </a:prstGeom>
        </p:spPr>
      </p:pic>
      <p:pic>
        <p:nvPicPr>
          <p:cNvPr id="35" name="Imagen 34" descr="Forma&#10;&#10;Descripción generada automáticamente">
            <a:extLst>
              <a:ext uri="{FF2B5EF4-FFF2-40B4-BE49-F238E27FC236}">
                <a16:creationId xmlns:a16="http://schemas.microsoft.com/office/drawing/2014/main" id="{7CC6B8C9-8A96-0BE5-3AF1-1244326D9849}"/>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tretch>
            <a:fillRect/>
          </a:stretch>
        </p:blipFill>
        <p:spPr>
          <a:xfrm>
            <a:off x="6288254" y="5469727"/>
            <a:ext cx="209550" cy="209550"/>
          </a:xfrm>
          <a:prstGeom prst="rect">
            <a:avLst/>
          </a:prstGeom>
        </p:spPr>
      </p:pic>
      <p:pic>
        <p:nvPicPr>
          <p:cNvPr id="38" name="Imagen 37" descr="Forma, Flecha&#10;&#10;Descripción generada automáticamente">
            <a:extLst>
              <a:ext uri="{FF2B5EF4-FFF2-40B4-BE49-F238E27FC236}">
                <a16:creationId xmlns:a16="http://schemas.microsoft.com/office/drawing/2014/main" id="{2395DF24-EA8F-D481-F475-6ADDC8D3AD3D}"/>
              </a:ext>
            </a:extLst>
          </p:cNvPr>
          <p:cNvPicPr>
            <a:picLocks noChangeAspect="1"/>
          </p:cNvPicPr>
          <p:nvPr/>
        </p:nvPicPr>
        <p:blipFill>
          <a:blip r:embed="rId12" cstate="email">
            <a:extLst>
              <a:ext uri="{BEBA8EAE-BF5A-486C-A8C5-ECC9F3942E4B}">
                <a14:imgProps xmlns:a14="http://schemas.microsoft.com/office/drawing/2010/main">
                  <a14:imgLayer r:embed="rId13">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6288254" y="5096433"/>
            <a:ext cx="209550" cy="209550"/>
          </a:xfrm>
          <a:prstGeom prst="rect">
            <a:avLst/>
          </a:prstGeom>
        </p:spPr>
      </p:pic>
      <p:pic>
        <p:nvPicPr>
          <p:cNvPr id="39" name="Imagen 38" descr="Forma, Flecha&#10;&#10;Descripción generada automáticamente">
            <a:extLst>
              <a:ext uri="{FF2B5EF4-FFF2-40B4-BE49-F238E27FC236}">
                <a16:creationId xmlns:a16="http://schemas.microsoft.com/office/drawing/2014/main" id="{4F56FD87-03D0-E1CC-FC3D-CE84B1557471}"/>
              </a:ext>
            </a:extLst>
          </p:cNvPr>
          <p:cNvPicPr>
            <a:picLocks noChangeAspect="1"/>
          </p:cNvPicPr>
          <p:nvPr/>
        </p:nvPicPr>
        <p:blipFill>
          <a:blip r:embed="rId14" cstate="email">
            <a:extLst>
              <a:ext uri="{BEBA8EAE-BF5A-486C-A8C5-ECC9F3942E4B}">
                <a14:imgProps xmlns:a14="http://schemas.microsoft.com/office/drawing/2010/main">
                  <a14:imgLayer r:embed="rId15">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6288254" y="4170130"/>
            <a:ext cx="209550" cy="209550"/>
          </a:xfrm>
          <a:prstGeom prst="rect">
            <a:avLst/>
          </a:prstGeom>
        </p:spPr>
      </p:pic>
      <p:pic>
        <p:nvPicPr>
          <p:cNvPr id="40" name="Imagen 39" descr="Forma, Flecha&#10;&#10;Descripción generada automáticamente">
            <a:extLst>
              <a:ext uri="{FF2B5EF4-FFF2-40B4-BE49-F238E27FC236}">
                <a16:creationId xmlns:a16="http://schemas.microsoft.com/office/drawing/2014/main" id="{BD2E280E-CE37-5424-35BD-D615FE914FE8}"/>
              </a:ext>
            </a:extLst>
          </p:cNvPr>
          <p:cNvPicPr>
            <a:picLocks noChangeAspect="1"/>
          </p:cNvPicPr>
          <p:nvPr/>
        </p:nvPicPr>
        <p:blipFill>
          <a:blip r:embed="rId16" cstate="email">
            <a:extLst>
              <a:ext uri="{BEBA8EAE-BF5A-486C-A8C5-ECC9F3942E4B}">
                <a14:imgProps xmlns:a14="http://schemas.microsoft.com/office/drawing/2010/main">
                  <a14:imgLayer r:embed="rId17">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6288254" y="6394298"/>
            <a:ext cx="209550" cy="209550"/>
          </a:xfrm>
          <a:prstGeom prst="rect">
            <a:avLst/>
          </a:prstGeom>
        </p:spPr>
      </p:pic>
      <p:sp>
        <p:nvSpPr>
          <p:cNvPr id="5" name="CuadroTexto 4">
            <a:extLst>
              <a:ext uri="{FF2B5EF4-FFF2-40B4-BE49-F238E27FC236}">
                <a16:creationId xmlns:a16="http://schemas.microsoft.com/office/drawing/2014/main" id="{959AF55A-E6F4-8EBF-E274-BBD8397E3026}"/>
              </a:ext>
            </a:extLst>
          </p:cNvPr>
          <p:cNvSpPr txBox="1"/>
          <p:nvPr/>
        </p:nvSpPr>
        <p:spPr>
          <a:xfrm>
            <a:off x="176554" y="2568277"/>
            <a:ext cx="7081958" cy="400110"/>
          </a:xfrm>
          <a:prstGeom prst="rect">
            <a:avLst/>
          </a:prstGeom>
          <a:noFill/>
        </p:spPr>
        <p:txBody>
          <a:bodyPr wrap="square">
            <a:spAutoFit/>
          </a:bodyPr>
          <a:lstStyle/>
          <a:p>
            <a:pPr>
              <a:spcBef>
                <a:spcPts val="600"/>
              </a:spcBef>
            </a:pPr>
            <a:r>
              <a:rPr lang="en" sz="2000" b="1" dirty="0"/>
              <a:t>Does God regret his acts of justice or love?</a:t>
            </a:r>
          </a:p>
        </p:txBody>
      </p:sp>
      <p:sp>
        <p:nvSpPr>
          <p:cNvPr id="8" name="CuadroTexto 7">
            <a:extLst>
              <a:ext uri="{FF2B5EF4-FFF2-40B4-BE49-F238E27FC236}">
                <a16:creationId xmlns:a16="http://schemas.microsoft.com/office/drawing/2014/main" id="{BB6C0873-8EAC-858D-C2A3-0A613CB59FA3}"/>
              </a:ext>
            </a:extLst>
          </p:cNvPr>
          <p:cNvSpPr txBox="1"/>
          <p:nvPr/>
        </p:nvSpPr>
        <p:spPr>
          <a:xfrm>
            <a:off x="176554" y="2162265"/>
            <a:ext cx="7081958" cy="400110"/>
          </a:xfrm>
          <a:prstGeom prst="rect">
            <a:avLst/>
          </a:prstGeom>
          <a:noFill/>
        </p:spPr>
        <p:txBody>
          <a:bodyPr wrap="square">
            <a:spAutoFit/>
          </a:bodyPr>
          <a:lstStyle/>
          <a:p>
            <a:pPr>
              <a:spcBef>
                <a:spcPts val="600"/>
              </a:spcBef>
            </a:pPr>
            <a:r>
              <a:rPr lang="en" sz="2000" b="1" dirty="0"/>
              <a:t>Is it unfair for H</a:t>
            </a:r>
            <a:r>
              <a:rPr lang="es-ES" sz="2000" b="1" dirty="0"/>
              <a:t>i</a:t>
            </a:r>
            <a:r>
              <a:rPr lang="en" sz="2000" b="1" dirty="0"/>
              <a:t>m to do this?</a:t>
            </a:r>
          </a:p>
        </p:txBody>
      </p:sp>
      <p:sp>
        <p:nvSpPr>
          <p:cNvPr id="11" name="CuadroTexto 10">
            <a:extLst>
              <a:ext uri="{FF2B5EF4-FFF2-40B4-BE49-F238E27FC236}">
                <a16:creationId xmlns:a16="http://schemas.microsoft.com/office/drawing/2014/main" id="{C595A9A5-27C0-858F-662B-E91B70177676}"/>
              </a:ext>
            </a:extLst>
          </p:cNvPr>
          <p:cNvSpPr txBox="1"/>
          <p:nvPr/>
        </p:nvSpPr>
        <p:spPr>
          <a:xfrm>
            <a:off x="176554" y="1756250"/>
            <a:ext cx="7081957" cy="400110"/>
          </a:xfrm>
          <a:prstGeom prst="rect">
            <a:avLst/>
          </a:prstGeom>
          <a:noFill/>
        </p:spPr>
        <p:txBody>
          <a:bodyPr wrap="square">
            <a:spAutoFit/>
          </a:bodyPr>
          <a:lstStyle/>
          <a:p>
            <a:pPr>
              <a:spcBef>
                <a:spcPts val="600"/>
              </a:spcBef>
            </a:pPr>
            <a:r>
              <a:rPr lang="en" sz="2000" b="1" dirty="0"/>
              <a:t>Is it fair for God to punish the sinner?</a:t>
            </a:r>
          </a:p>
        </p:txBody>
      </p:sp>
      <p:sp>
        <p:nvSpPr>
          <p:cNvPr id="13" name="CuadroTexto 12">
            <a:extLst>
              <a:ext uri="{FF2B5EF4-FFF2-40B4-BE49-F238E27FC236}">
                <a16:creationId xmlns:a16="http://schemas.microsoft.com/office/drawing/2014/main" id="{C05EFC93-6668-6E2D-703D-63C316CE800F}"/>
              </a:ext>
            </a:extLst>
          </p:cNvPr>
          <p:cNvSpPr txBox="1"/>
          <p:nvPr/>
        </p:nvSpPr>
        <p:spPr>
          <a:xfrm>
            <a:off x="176554" y="1350235"/>
            <a:ext cx="7081956" cy="400110"/>
          </a:xfrm>
          <a:prstGeom prst="rect">
            <a:avLst/>
          </a:prstGeom>
          <a:noFill/>
        </p:spPr>
        <p:txBody>
          <a:bodyPr wrap="square">
            <a:spAutoFit/>
          </a:bodyPr>
          <a:lstStyle/>
          <a:p>
            <a:pPr>
              <a:spcBef>
                <a:spcPts val="600"/>
              </a:spcBef>
            </a:pPr>
            <a:r>
              <a:rPr lang="en" sz="2000" b="1" dirty="0"/>
              <a:t>How does God combine these two elements?</a:t>
            </a:r>
          </a:p>
        </p:txBody>
      </p:sp>
      <p:sp>
        <p:nvSpPr>
          <p:cNvPr id="15" name="CuadroTexto 14">
            <a:extLst>
              <a:ext uri="{FF2B5EF4-FFF2-40B4-BE49-F238E27FC236}">
                <a16:creationId xmlns:a16="http://schemas.microsoft.com/office/drawing/2014/main" id="{EE36528B-66D5-C4E5-32A4-2BB671B9AA26}"/>
              </a:ext>
            </a:extLst>
          </p:cNvPr>
          <p:cNvSpPr txBox="1"/>
          <p:nvPr/>
        </p:nvSpPr>
        <p:spPr>
          <a:xfrm>
            <a:off x="176554" y="944220"/>
            <a:ext cx="7097658" cy="400110"/>
          </a:xfrm>
          <a:prstGeom prst="rect">
            <a:avLst/>
          </a:prstGeom>
          <a:noFill/>
        </p:spPr>
        <p:txBody>
          <a:bodyPr wrap="square">
            <a:spAutoFit/>
          </a:bodyPr>
          <a:lstStyle/>
          <a:p>
            <a:pPr>
              <a:spcBef>
                <a:spcPts val="600"/>
              </a:spcBef>
            </a:pPr>
            <a:r>
              <a:rPr lang="en" sz="2000" b="1" dirty="0"/>
              <a:t>What defects does love have without justice?</a:t>
            </a:r>
          </a:p>
        </p:txBody>
      </p:sp>
      <p:sp>
        <p:nvSpPr>
          <p:cNvPr id="17" name="CuadroTexto 16">
            <a:extLst>
              <a:ext uri="{FF2B5EF4-FFF2-40B4-BE49-F238E27FC236}">
                <a16:creationId xmlns:a16="http://schemas.microsoft.com/office/drawing/2014/main" id="{0C8EFFAC-41FE-A356-79E8-5D1809FAF5C5}"/>
              </a:ext>
            </a:extLst>
          </p:cNvPr>
          <p:cNvSpPr txBox="1"/>
          <p:nvPr/>
        </p:nvSpPr>
        <p:spPr>
          <a:xfrm>
            <a:off x="176553" y="538205"/>
            <a:ext cx="7081955" cy="400110"/>
          </a:xfrm>
          <a:prstGeom prst="rect">
            <a:avLst/>
          </a:prstGeom>
          <a:noFill/>
        </p:spPr>
        <p:txBody>
          <a:bodyPr wrap="square">
            <a:spAutoFit/>
          </a:bodyPr>
          <a:lstStyle/>
          <a:p>
            <a:pPr>
              <a:spcBef>
                <a:spcPts val="600"/>
              </a:spcBef>
            </a:pPr>
            <a:r>
              <a:rPr lang="en" sz="2000" b="1" dirty="0"/>
              <a:t>What defects does justice have without love?</a:t>
            </a:r>
          </a:p>
        </p:txBody>
      </p:sp>
    </p:spTree>
    <p:extLst>
      <p:ext uri="{BB962C8B-B14F-4D97-AF65-F5344CB8AC3E}">
        <p14:creationId xmlns:p14="http://schemas.microsoft.com/office/powerpoint/2010/main" val="222119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fltVal val="0"/>
                                          </p:val>
                                        </p:tav>
                                        <p:tav tm="100000">
                                          <p:val>
                                            <p:strVal val="#ppt_w"/>
                                          </p:val>
                                        </p:tav>
                                      </p:tavLst>
                                    </p:anim>
                                    <p:anim calcmode="lin" valueType="num">
                                      <p:cBhvr>
                                        <p:cTn id="30" dur="1000" fill="hold"/>
                                        <p:tgtEl>
                                          <p:spTgt spid="9"/>
                                        </p:tgtEl>
                                        <p:attrNameLst>
                                          <p:attrName>ppt_h</p:attrName>
                                        </p:attrNameLst>
                                      </p:cBhvr>
                                      <p:tavLst>
                                        <p:tav tm="0">
                                          <p:val>
                                            <p:fltVal val="0"/>
                                          </p:val>
                                        </p:tav>
                                        <p:tav tm="100000">
                                          <p:val>
                                            <p:strVal val="#ppt_h"/>
                                          </p:val>
                                        </p:tav>
                                      </p:tavLst>
                                    </p:anim>
                                    <p:anim calcmode="lin" valueType="num">
                                      <p:cBhvr>
                                        <p:cTn id="31" dur="1000" fill="hold"/>
                                        <p:tgtEl>
                                          <p:spTgt spid="9"/>
                                        </p:tgtEl>
                                        <p:attrNameLst>
                                          <p:attrName>style.rotation</p:attrName>
                                        </p:attrNameLst>
                                      </p:cBhvr>
                                      <p:tavLst>
                                        <p:tav tm="0">
                                          <p:val>
                                            <p:fltVal val="90"/>
                                          </p:val>
                                        </p:tav>
                                        <p:tav tm="100000">
                                          <p:val>
                                            <p:fltVal val="0"/>
                                          </p:val>
                                        </p:tav>
                                      </p:tavLst>
                                    </p:anim>
                                    <p:animEffect transition="in" filter="fade">
                                      <p:cBhvr>
                                        <p:cTn id="32" dur="1000"/>
                                        <p:tgtEl>
                                          <p:spTgt spid="9"/>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left)">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17" presetClass="entr" presetSubtype="8" fill="hold" nodeType="click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ppt_x</p:attrName>
                                        </p:attrNameLst>
                                      </p:cBhvr>
                                      <p:tavLst>
                                        <p:tav tm="0">
                                          <p:val>
                                            <p:strVal val="#ppt_x-#ppt_w/2"/>
                                          </p:val>
                                        </p:tav>
                                        <p:tav tm="100000">
                                          <p:val>
                                            <p:strVal val="#ppt_x"/>
                                          </p:val>
                                        </p:tav>
                                      </p:tavLst>
                                    </p:anim>
                                    <p:anim calcmode="lin" valueType="num">
                                      <p:cBhvr>
                                        <p:cTn id="57" dur="500" fill="hold"/>
                                        <p:tgtEl>
                                          <p:spTgt spid="29"/>
                                        </p:tgtEl>
                                        <p:attrNameLst>
                                          <p:attrName>ppt_y</p:attrName>
                                        </p:attrNameLst>
                                      </p:cBhvr>
                                      <p:tavLst>
                                        <p:tav tm="0">
                                          <p:val>
                                            <p:strVal val="#ppt_y"/>
                                          </p:val>
                                        </p:tav>
                                        <p:tav tm="100000">
                                          <p:val>
                                            <p:strVal val="#ppt_y"/>
                                          </p:val>
                                        </p:tav>
                                      </p:tavLst>
                                    </p:anim>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
                                            <p:txEl>
                                              <p:pRg st="0" end="0"/>
                                            </p:txEl>
                                          </p:spTgt>
                                        </p:tgtEl>
                                        <p:attrNameLst>
                                          <p:attrName>style.visibility</p:attrName>
                                        </p:attrNameLst>
                                      </p:cBhvr>
                                      <p:to>
                                        <p:strVal val="visible"/>
                                      </p:to>
                                    </p:set>
                                    <p:animEffect transition="in" filter="wipe(left)">
                                      <p:cBhvr>
                                        <p:cTn id="63" dur="500"/>
                                        <p:tgtEl>
                                          <p:spTgt spid="2">
                                            <p:txEl>
                                              <p:pRg st="0" end="0"/>
                                            </p:txEl>
                                          </p:spTgt>
                                        </p:tgtEl>
                                      </p:cBhvr>
                                    </p:animEffect>
                                  </p:childTnLst>
                                </p:cTn>
                              </p:par>
                            </p:childTnLst>
                          </p:cTn>
                        </p:par>
                        <p:par>
                          <p:cTn id="64" fill="hold">
                            <p:stCondLst>
                              <p:cond delay="10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1500"/>
                            </p:stCondLst>
                            <p:childTnLst>
                              <p:par>
                                <p:cTn id="71" presetID="22" presetClass="entr" presetSubtype="8" fill="hold" grpId="0" nodeType="afterEffect">
                                  <p:stCondLst>
                                    <p:cond delay="0"/>
                                  </p:stCondLst>
                                  <p:childTnLst>
                                    <p:set>
                                      <p:cBhvr>
                                        <p:cTn id="72" dur="1" fill="hold">
                                          <p:stCondLst>
                                            <p:cond delay="0"/>
                                          </p:stCondLst>
                                        </p:cTn>
                                        <p:tgtEl>
                                          <p:spTgt spid="2">
                                            <p:txEl>
                                              <p:pRg st="1" end="1"/>
                                            </p:txEl>
                                          </p:spTgt>
                                        </p:tgtEl>
                                        <p:attrNameLst>
                                          <p:attrName>style.visibility</p:attrName>
                                        </p:attrNameLst>
                                      </p:cBhvr>
                                      <p:to>
                                        <p:strVal val="visible"/>
                                      </p:to>
                                    </p:set>
                                    <p:animEffect transition="in" filter="wipe(left)">
                                      <p:cBhvr>
                                        <p:cTn id="73" dur="500"/>
                                        <p:tgtEl>
                                          <p:spTgt spid="2">
                                            <p:txEl>
                                              <p:pRg st="1" end="1"/>
                                            </p:txEl>
                                          </p:spTgt>
                                        </p:tgtEl>
                                      </p:cBhvr>
                                    </p:animEffect>
                                  </p:childTnLst>
                                </p:cTn>
                              </p:par>
                            </p:childTnLst>
                          </p:cTn>
                        </p:par>
                        <p:par>
                          <p:cTn id="74" fill="hold">
                            <p:stCondLst>
                              <p:cond delay="2000"/>
                            </p:stCondLst>
                            <p:childTnLst>
                              <p:par>
                                <p:cTn id="75" presetID="53" presetClass="entr" presetSubtype="16"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2500"/>
                            </p:stCondLst>
                            <p:childTnLst>
                              <p:par>
                                <p:cTn id="81" presetID="22" presetClass="entr" presetSubtype="8" fill="hold" grpId="0" nodeType="afterEffect">
                                  <p:stCondLst>
                                    <p:cond delay="0"/>
                                  </p:stCondLst>
                                  <p:childTnLst>
                                    <p:set>
                                      <p:cBhvr>
                                        <p:cTn id="82" dur="1" fill="hold">
                                          <p:stCondLst>
                                            <p:cond delay="0"/>
                                          </p:stCondLst>
                                        </p:cTn>
                                        <p:tgtEl>
                                          <p:spTgt spid="2">
                                            <p:txEl>
                                              <p:pRg st="2" end="2"/>
                                            </p:txEl>
                                          </p:spTgt>
                                        </p:tgtEl>
                                        <p:attrNameLst>
                                          <p:attrName>style.visibility</p:attrName>
                                        </p:attrNameLst>
                                      </p:cBhvr>
                                      <p:to>
                                        <p:strVal val="visible"/>
                                      </p:to>
                                    </p:set>
                                    <p:animEffect transition="in" filter="wipe(left)">
                                      <p:cBhvr>
                                        <p:cTn id="83" dur="500"/>
                                        <p:tgtEl>
                                          <p:spTgt spid="2">
                                            <p:txEl>
                                              <p:pRg st="2" end="2"/>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7" presetClass="entr" presetSubtype="8" fill="hold" nodeType="click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p:cTn id="88" dur="500" fill="hold"/>
                                        <p:tgtEl>
                                          <p:spTgt spid="27"/>
                                        </p:tgtEl>
                                        <p:attrNameLst>
                                          <p:attrName>ppt_x</p:attrName>
                                        </p:attrNameLst>
                                      </p:cBhvr>
                                      <p:tavLst>
                                        <p:tav tm="0">
                                          <p:val>
                                            <p:strVal val="#ppt_x-#ppt_w/2"/>
                                          </p:val>
                                        </p:tav>
                                        <p:tav tm="100000">
                                          <p:val>
                                            <p:strVal val="#ppt_x"/>
                                          </p:val>
                                        </p:tav>
                                      </p:tavLst>
                                    </p:anim>
                                    <p:anim calcmode="lin" valueType="num">
                                      <p:cBhvr>
                                        <p:cTn id="89" dur="500" fill="hold"/>
                                        <p:tgtEl>
                                          <p:spTgt spid="27"/>
                                        </p:tgtEl>
                                        <p:attrNameLst>
                                          <p:attrName>ppt_y</p:attrName>
                                        </p:attrNameLst>
                                      </p:cBhvr>
                                      <p:tavLst>
                                        <p:tav tm="0">
                                          <p:val>
                                            <p:strVal val="#ppt_y"/>
                                          </p:val>
                                        </p:tav>
                                        <p:tav tm="100000">
                                          <p:val>
                                            <p:strVal val="#ppt_y"/>
                                          </p:val>
                                        </p:tav>
                                      </p:tavLst>
                                    </p:anim>
                                    <p:anim calcmode="lin" valueType="num">
                                      <p:cBhvr>
                                        <p:cTn id="90" dur="500" fill="hold"/>
                                        <p:tgtEl>
                                          <p:spTgt spid="27"/>
                                        </p:tgtEl>
                                        <p:attrNameLst>
                                          <p:attrName>ppt_w</p:attrName>
                                        </p:attrNameLst>
                                      </p:cBhvr>
                                      <p:tavLst>
                                        <p:tav tm="0">
                                          <p:val>
                                            <p:fltVal val="0"/>
                                          </p:val>
                                        </p:tav>
                                        <p:tav tm="100000">
                                          <p:val>
                                            <p:strVal val="#ppt_w"/>
                                          </p:val>
                                        </p:tav>
                                      </p:tavLst>
                                    </p:anim>
                                    <p:anim calcmode="lin" valueType="num">
                                      <p:cBhvr>
                                        <p:cTn id="91" dur="500" fill="hold"/>
                                        <p:tgtEl>
                                          <p:spTgt spid="27"/>
                                        </p:tgtEl>
                                        <p:attrNameLst>
                                          <p:attrName>ppt_h</p:attrName>
                                        </p:attrNameLst>
                                      </p:cBhvr>
                                      <p:tavLst>
                                        <p:tav tm="0">
                                          <p:val>
                                            <p:strVal val="#ppt_h"/>
                                          </p:val>
                                        </p:tav>
                                        <p:tav tm="100000">
                                          <p:val>
                                            <p:strVal val="#ppt_h"/>
                                          </p:val>
                                        </p:tav>
                                      </p:tavLst>
                                    </p:anim>
                                  </p:childTnLst>
                                </p:cTn>
                              </p:par>
                            </p:childTnLst>
                          </p:cTn>
                        </p:par>
                        <p:par>
                          <p:cTn id="92" fill="hold">
                            <p:stCondLst>
                              <p:cond delay="500"/>
                            </p:stCondLst>
                            <p:childTnLst>
                              <p:par>
                                <p:cTn id="93" presetID="22" presetClass="entr" presetSubtype="8" fill="hold" grpId="0" nodeType="afterEffect">
                                  <p:stCondLst>
                                    <p:cond delay="0"/>
                                  </p:stCondLst>
                                  <p:childTnLst>
                                    <p:set>
                                      <p:cBhvr>
                                        <p:cTn id="94" dur="1" fill="hold">
                                          <p:stCondLst>
                                            <p:cond delay="0"/>
                                          </p:stCondLst>
                                        </p:cTn>
                                        <p:tgtEl>
                                          <p:spTgt spid="2">
                                            <p:txEl>
                                              <p:pRg st="3" end="3"/>
                                            </p:txEl>
                                          </p:spTgt>
                                        </p:tgtEl>
                                        <p:attrNameLst>
                                          <p:attrName>style.visibility</p:attrName>
                                        </p:attrNameLst>
                                      </p:cBhvr>
                                      <p:to>
                                        <p:strVal val="visible"/>
                                      </p:to>
                                    </p:set>
                                    <p:animEffect transition="in" filter="wipe(left)">
                                      <p:cBhvr>
                                        <p:cTn id="95" dur="500"/>
                                        <p:tgtEl>
                                          <p:spTgt spid="2">
                                            <p:txEl>
                                              <p:pRg st="3" end="3"/>
                                            </p:txEl>
                                          </p:spTgt>
                                        </p:tgtEl>
                                      </p:cBhvr>
                                    </p:animEffect>
                                  </p:childTnLst>
                                </p:cTn>
                              </p:par>
                            </p:childTnLst>
                          </p:cTn>
                        </p:par>
                        <p:par>
                          <p:cTn id="96" fill="hold">
                            <p:stCondLst>
                              <p:cond delay="1000"/>
                            </p:stCondLst>
                            <p:childTnLst>
                              <p:par>
                                <p:cTn id="97" presetID="53" presetClass="entr" presetSubtype="16" fill="hold"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p:cTn id="99" dur="500" fill="hold"/>
                                        <p:tgtEl>
                                          <p:spTgt spid="38"/>
                                        </p:tgtEl>
                                        <p:attrNameLst>
                                          <p:attrName>ppt_w</p:attrName>
                                        </p:attrNameLst>
                                      </p:cBhvr>
                                      <p:tavLst>
                                        <p:tav tm="0">
                                          <p:val>
                                            <p:fltVal val="0"/>
                                          </p:val>
                                        </p:tav>
                                        <p:tav tm="100000">
                                          <p:val>
                                            <p:strVal val="#ppt_w"/>
                                          </p:val>
                                        </p:tav>
                                      </p:tavLst>
                                    </p:anim>
                                    <p:anim calcmode="lin" valueType="num">
                                      <p:cBhvr>
                                        <p:cTn id="100" dur="500" fill="hold"/>
                                        <p:tgtEl>
                                          <p:spTgt spid="38"/>
                                        </p:tgtEl>
                                        <p:attrNameLst>
                                          <p:attrName>ppt_h</p:attrName>
                                        </p:attrNameLst>
                                      </p:cBhvr>
                                      <p:tavLst>
                                        <p:tav tm="0">
                                          <p:val>
                                            <p:fltVal val="0"/>
                                          </p:val>
                                        </p:tav>
                                        <p:tav tm="100000">
                                          <p:val>
                                            <p:strVal val="#ppt_h"/>
                                          </p:val>
                                        </p:tav>
                                      </p:tavLst>
                                    </p:anim>
                                    <p:animEffect transition="in" filter="fade">
                                      <p:cBhvr>
                                        <p:cTn id="101" dur="500"/>
                                        <p:tgtEl>
                                          <p:spTgt spid="38"/>
                                        </p:tgtEl>
                                      </p:cBhvr>
                                    </p:animEffect>
                                  </p:childTnLst>
                                </p:cTn>
                              </p:par>
                            </p:childTnLst>
                          </p:cTn>
                        </p:par>
                        <p:par>
                          <p:cTn id="102" fill="hold">
                            <p:stCondLst>
                              <p:cond delay="1500"/>
                            </p:stCondLst>
                            <p:childTnLst>
                              <p:par>
                                <p:cTn id="103" presetID="22" presetClass="entr" presetSubtype="8" fill="hold" grpId="0" nodeType="afterEffect">
                                  <p:stCondLst>
                                    <p:cond delay="0"/>
                                  </p:stCondLst>
                                  <p:childTnLst>
                                    <p:set>
                                      <p:cBhvr>
                                        <p:cTn id="104" dur="1" fill="hold">
                                          <p:stCondLst>
                                            <p:cond delay="0"/>
                                          </p:stCondLst>
                                        </p:cTn>
                                        <p:tgtEl>
                                          <p:spTgt spid="2">
                                            <p:txEl>
                                              <p:pRg st="4" end="4"/>
                                            </p:txEl>
                                          </p:spTgt>
                                        </p:tgtEl>
                                        <p:attrNameLst>
                                          <p:attrName>style.visibility</p:attrName>
                                        </p:attrNameLst>
                                      </p:cBhvr>
                                      <p:to>
                                        <p:strVal val="visible"/>
                                      </p:to>
                                    </p:set>
                                    <p:animEffect transition="in" filter="wipe(left)">
                                      <p:cBhvr>
                                        <p:cTn id="105" dur="500"/>
                                        <p:tgtEl>
                                          <p:spTgt spid="2">
                                            <p:txEl>
                                              <p:pRg st="4" end="4"/>
                                            </p:txEl>
                                          </p:spTgt>
                                        </p:tgtEl>
                                      </p:cBhvr>
                                    </p:animEffect>
                                  </p:childTnLst>
                                </p:cTn>
                              </p:par>
                            </p:childTnLst>
                          </p:cTn>
                        </p:par>
                        <p:par>
                          <p:cTn id="106" fill="hold">
                            <p:stCondLst>
                              <p:cond delay="2000"/>
                            </p:stCondLst>
                            <p:childTnLst>
                              <p:par>
                                <p:cTn id="107" presetID="53" presetClass="entr" presetSubtype="16" fill="hold"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2500"/>
                            </p:stCondLst>
                            <p:childTnLst>
                              <p:par>
                                <p:cTn id="113" presetID="22" presetClass="entr" presetSubtype="8" fill="hold" grpId="0" nodeType="afterEffect">
                                  <p:stCondLst>
                                    <p:cond delay="0"/>
                                  </p:stCondLst>
                                  <p:childTnLst>
                                    <p:set>
                                      <p:cBhvr>
                                        <p:cTn id="114" dur="1" fill="hold">
                                          <p:stCondLst>
                                            <p:cond delay="0"/>
                                          </p:stCondLst>
                                        </p:cTn>
                                        <p:tgtEl>
                                          <p:spTgt spid="2">
                                            <p:txEl>
                                              <p:pRg st="5" end="5"/>
                                            </p:txEl>
                                          </p:spTgt>
                                        </p:tgtEl>
                                        <p:attrNameLst>
                                          <p:attrName>style.visibility</p:attrName>
                                        </p:attrNameLst>
                                      </p:cBhvr>
                                      <p:to>
                                        <p:strVal val="visible"/>
                                      </p:to>
                                    </p:set>
                                    <p:animEffect transition="in" filter="wipe(left)">
                                      <p:cBhvr>
                                        <p:cTn id="115" dur="500"/>
                                        <p:tgtEl>
                                          <p:spTgt spid="2">
                                            <p:txEl>
                                              <p:pRg st="5" end="5"/>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17" presetClass="entr" presetSubtype="8" fill="hold" nodeType="click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ppt_x</p:attrName>
                                        </p:attrNameLst>
                                      </p:cBhvr>
                                      <p:tavLst>
                                        <p:tav tm="0">
                                          <p:val>
                                            <p:strVal val="#ppt_x-#ppt_w/2"/>
                                          </p:val>
                                        </p:tav>
                                        <p:tav tm="100000">
                                          <p:val>
                                            <p:strVal val="#ppt_x"/>
                                          </p:val>
                                        </p:tav>
                                      </p:tavLst>
                                    </p:anim>
                                    <p:anim calcmode="lin" valueType="num">
                                      <p:cBhvr>
                                        <p:cTn id="121" dur="500" fill="hold"/>
                                        <p:tgtEl>
                                          <p:spTgt spid="25"/>
                                        </p:tgtEl>
                                        <p:attrNameLst>
                                          <p:attrName>ppt_y</p:attrName>
                                        </p:attrNameLst>
                                      </p:cBhvr>
                                      <p:tavLst>
                                        <p:tav tm="0">
                                          <p:val>
                                            <p:strVal val="#ppt_y"/>
                                          </p:val>
                                        </p:tav>
                                        <p:tav tm="100000">
                                          <p:val>
                                            <p:strVal val="#ppt_y"/>
                                          </p:val>
                                        </p:tav>
                                      </p:tavLst>
                                    </p:anim>
                                    <p:anim calcmode="lin" valueType="num">
                                      <p:cBhvr>
                                        <p:cTn id="122" dur="500" fill="hold"/>
                                        <p:tgtEl>
                                          <p:spTgt spid="25"/>
                                        </p:tgtEl>
                                        <p:attrNameLst>
                                          <p:attrName>ppt_w</p:attrName>
                                        </p:attrNameLst>
                                      </p:cBhvr>
                                      <p:tavLst>
                                        <p:tav tm="0">
                                          <p:val>
                                            <p:fltVal val="0"/>
                                          </p:val>
                                        </p:tav>
                                        <p:tav tm="100000">
                                          <p:val>
                                            <p:strVal val="#ppt_w"/>
                                          </p:val>
                                        </p:tav>
                                      </p:tavLst>
                                    </p:anim>
                                    <p:anim calcmode="lin" valueType="num">
                                      <p:cBhvr>
                                        <p:cTn id="123" dur="500" fill="hold"/>
                                        <p:tgtEl>
                                          <p:spTgt spid="25"/>
                                        </p:tgtEl>
                                        <p:attrNameLst>
                                          <p:attrName>ppt_h</p:attrName>
                                        </p:attrNameLst>
                                      </p:cBhvr>
                                      <p:tavLst>
                                        <p:tav tm="0">
                                          <p:val>
                                            <p:strVal val="#ppt_h"/>
                                          </p:val>
                                        </p:tav>
                                        <p:tav tm="100000">
                                          <p:val>
                                            <p:strVal val="#ppt_h"/>
                                          </p:val>
                                        </p:tav>
                                      </p:tavLst>
                                    </p:anim>
                                  </p:childTnLst>
                                </p:cTn>
                              </p:par>
                            </p:childTnLst>
                          </p:cTn>
                        </p:par>
                        <p:par>
                          <p:cTn id="124" fill="hold">
                            <p:stCondLst>
                              <p:cond delay="500"/>
                            </p:stCondLst>
                            <p:childTnLst>
                              <p:par>
                                <p:cTn id="125" presetID="22" presetClass="entr" presetSubtype="8" fill="hold" grpId="0" nodeType="afterEffect">
                                  <p:stCondLst>
                                    <p:cond delay="0"/>
                                  </p:stCondLst>
                                  <p:childTnLst>
                                    <p:set>
                                      <p:cBhvr>
                                        <p:cTn id="126" dur="1" fill="hold">
                                          <p:stCondLst>
                                            <p:cond delay="0"/>
                                          </p:stCondLst>
                                        </p:cTn>
                                        <p:tgtEl>
                                          <p:spTgt spid="2">
                                            <p:txEl>
                                              <p:pRg st="6" end="6"/>
                                            </p:txEl>
                                          </p:spTgt>
                                        </p:tgtEl>
                                        <p:attrNameLst>
                                          <p:attrName>style.visibility</p:attrName>
                                        </p:attrNameLst>
                                      </p:cBhvr>
                                      <p:to>
                                        <p:strVal val="visible"/>
                                      </p:to>
                                    </p:set>
                                    <p:animEffect transition="in" filter="wipe(left)">
                                      <p:cBhvr>
                                        <p:cTn id="127" dur="500"/>
                                        <p:tgtEl>
                                          <p:spTgt spid="2">
                                            <p:txEl>
                                              <p:pRg st="6" end="6"/>
                                            </p:txEl>
                                          </p:spTgt>
                                        </p:tgtEl>
                                      </p:cBhvr>
                                    </p:animEffect>
                                  </p:childTnLst>
                                </p:cTn>
                              </p:par>
                            </p:childTnLst>
                          </p:cTn>
                        </p:par>
                        <p:par>
                          <p:cTn id="128" fill="hold">
                            <p:stCondLst>
                              <p:cond delay="1000"/>
                            </p:stCondLst>
                            <p:childTnLst>
                              <p:par>
                                <p:cTn id="129" presetID="53" presetClass="entr" presetSubtype="16" fill="hold" nodeType="afterEffect">
                                  <p:stCondLst>
                                    <p:cond delay="0"/>
                                  </p:stCondLst>
                                  <p:childTnLst>
                                    <p:set>
                                      <p:cBhvr>
                                        <p:cTn id="130" dur="1" fill="hold">
                                          <p:stCondLst>
                                            <p:cond delay="0"/>
                                          </p:stCondLst>
                                        </p:cTn>
                                        <p:tgtEl>
                                          <p:spTgt spid="40"/>
                                        </p:tgtEl>
                                        <p:attrNameLst>
                                          <p:attrName>style.visibility</p:attrName>
                                        </p:attrNameLst>
                                      </p:cBhvr>
                                      <p:to>
                                        <p:strVal val="visible"/>
                                      </p:to>
                                    </p:set>
                                    <p:anim calcmode="lin" valueType="num">
                                      <p:cBhvr>
                                        <p:cTn id="131" dur="500" fill="hold"/>
                                        <p:tgtEl>
                                          <p:spTgt spid="40"/>
                                        </p:tgtEl>
                                        <p:attrNameLst>
                                          <p:attrName>ppt_w</p:attrName>
                                        </p:attrNameLst>
                                      </p:cBhvr>
                                      <p:tavLst>
                                        <p:tav tm="0">
                                          <p:val>
                                            <p:fltVal val="0"/>
                                          </p:val>
                                        </p:tav>
                                        <p:tav tm="100000">
                                          <p:val>
                                            <p:strVal val="#ppt_w"/>
                                          </p:val>
                                        </p:tav>
                                      </p:tavLst>
                                    </p:anim>
                                    <p:anim calcmode="lin" valueType="num">
                                      <p:cBhvr>
                                        <p:cTn id="132" dur="500" fill="hold"/>
                                        <p:tgtEl>
                                          <p:spTgt spid="40"/>
                                        </p:tgtEl>
                                        <p:attrNameLst>
                                          <p:attrName>ppt_h</p:attrName>
                                        </p:attrNameLst>
                                      </p:cBhvr>
                                      <p:tavLst>
                                        <p:tav tm="0">
                                          <p:val>
                                            <p:fltVal val="0"/>
                                          </p:val>
                                        </p:tav>
                                        <p:tav tm="100000">
                                          <p:val>
                                            <p:strVal val="#ppt_h"/>
                                          </p:val>
                                        </p:tav>
                                      </p:tavLst>
                                    </p:anim>
                                    <p:animEffect transition="in" filter="fade">
                                      <p:cBhvr>
                                        <p:cTn id="133" dur="500"/>
                                        <p:tgtEl>
                                          <p:spTgt spid="40"/>
                                        </p:tgtEl>
                                      </p:cBhvr>
                                    </p:animEffect>
                                  </p:childTnLst>
                                </p:cTn>
                              </p:par>
                            </p:childTnLst>
                          </p:cTn>
                        </p:par>
                        <p:par>
                          <p:cTn id="134" fill="hold">
                            <p:stCondLst>
                              <p:cond delay="1500"/>
                            </p:stCondLst>
                            <p:childTnLst>
                              <p:par>
                                <p:cTn id="135" presetID="22" presetClass="entr" presetSubtype="8" fill="hold" grpId="0" nodeType="afterEffect">
                                  <p:stCondLst>
                                    <p:cond delay="0"/>
                                  </p:stCondLst>
                                  <p:childTnLst>
                                    <p:set>
                                      <p:cBhvr>
                                        <p:cTn id="136" dur="1" fill="hold">
                                          <p:stCondLst>
                                            <p:cond delay="0"/>
                                          </p:stCondLst>
                                        </p:cTn>
                                        <p:tgtEl>
                                          <p:spTgt spid="2">
                                            <p:txEl>
                                              <p:pRg st="7" end="7"/>
                                            </p:txEl>
                                          </p:spTgt>
                                        </p:tgtEl>
                                        <p:attrNameLst>
                                          <p:attrName>style.visibility</p:attrName>
                                        </p:attrNameLst>
                                      </p:cBhvr>
                                      <p:to>
                                        <p:strVal val="visible"/>
                                      </p:to>
                                    </p:set>
                                    <p:animEffect transition="in" filter="wipe(left)">
                                      <p:cBhvr>
                                        <p:cTn id="1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P spid="11" grpId="0"/>
      <p:bldP spid="13" grpId="0"/>
      <p:bldP spid="15"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277405F-0B4F-4418-B773-1B38814125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5530421" y="386497"/>
            <a:ext cx="5968658" cy="6085007"/>
          </a:xfrm>
          <a:custGeom>
            <a:avLst/>
            <a:gdLst>
              <a:gd name="connsiteX0" fmla="*/ 0 w 5968658"/>
              <a:gd name="connsiteY0" fmla="*/ 0 h 6085007"/>
              <a:gd name="connsiteX1" fmla="*/ 3557919 w 5968658"/>
              <a:gd name="connsiteY1" fmla="*/ 0 h 6085007"/>
              <a:gd name="connsiteX2" fmla="*/ 3557919 w 5968658"/>
              <a:gd name="connsiteY2" fmla="*/ 2195749 h 6085007"/>
              <a:gd name="connsiteX3" fmla="*/ 5968658 w 5968658"/>
              <a:gd name="connsiteY3" fmla="*/ 2195749 h 6085007"/>
              <a:gd name="connsiteX4" fmla="*/ 5968658 w 5968658"/>
              <a:gd name="connsiteY4" fmla="*/ 6085007 h 6085007"/>
              <a:gd name="connsiteX5" fmla="*/ 2058230 w 5968658"/>
              <a:gd name="connsiteY5" fmla="*/ 6085007 h 6085007"/>
              <a:gd name="connsiteX6" fmla="*/ 2058230 w 5968658"/>
              <a:gd name="connsiteY6" fmla="*/ 3538657 h 6085007"/>
              <a:gd name="connsiteX7" fmla="*/ 0 w 5968658"/>
              <a:gd name="connsiteY7" fmla="*/ 3538657 h 608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8658" h="6085007">
                <a:moveTo>
                  <a:pt x="0" y="0"/>
                </a:moveTo>
                <a:lnTo>
                  <a:pt x="3557919" y="0"/>
                </a:lnTo>
                <a:lnTo>
                  <a:pt x="3557919" y="2195749"/>
                </a:lnTo>
                <a:lnTo>
                  <a:pt x="5968658" y="2195749"/>
                </a:lnTo>
                <a:lnTo>
                  <a:pt x="5968658" y="6085007"/>
                </a:lnTo>
                <a:lnTo>
                  <a:pt x="2058230" y="6085007"/>
                </a:lnTo>
                <a:lnTo>
                  <a:pt x="2058230" y="3538657"/>
                </a:lnTo>
                <a:lnTo>
                  <a:pt x="0" y="3538657"/>
                </a:lnTo>
                <a:close/>
              </a:path>
            </a:pathLst>
          </a:custGeom>
          <a:solidFill>
            <a:schemeClr val="tx1">
              <a:lumMod val="95000"/>
              <a:lumOff val="5000"/>
            </a:schemeClr>
          </a:solidFill>
          <a:ln w="57150">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agen 3" descr="Imagen que contiene herramienta, martillo, oscuro, hecho de madera&#10;&#10;Descripción generada automáticamente">
            <a:extLst>
              <a:ext uri="{FF2B5EF4-FFF2-40B4-BE49-F238E27FC236}">
                <a16:creationId xmlns:a16="http://schemas.microsoft.com/office/drawing/2014/main" id="{AC8FEF7A-D11B-102A-788E-4D995AEE4199}"/>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9609412" y="2853711"/>
            <a:ext cx="1030956" cy="3408121"/>
          </a:xfrm>
          <a:prstGeom prst="rect">
            <a:avLst/>
          </a:prstGeom>
        </p:spPr>
      </p:pic>
      <p:pic>
        <p:nvPicPr>
          <p:cNvPr id="8" name="Imagen 7" descr="Un dibujo de una persona&#10;&#10;Descripción generada automáticamente con confianza baja">
            <a:extLst>
              <a:ext uri="{FF2B5EF4-FFF2-40B4-BE49-F238E27FC236}">
                <a16:creationId xmlns:a16="http://schemas.microsoft.com/office/drawing/2014/main" id="{880A00E4-091F-C46D-E84A-AEDC051D38AB}"/>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5927672" y="582398"/>
            <a:ext cx="3074544" cy="2999096"/>
          </a:xfrm>
          <a:prstGeom prst="rect">
            <a:avLst/>
          </a:prstGeom>
        </p:spPr>
      </p:pic>
      <p:sp>
        <p:nvSpPr>
          <p:cNvPr id="10" name="CuadroTexto 9">
            <a:extLst>
              <a:ext uri="{FF2B5EF4-FFF2-40B4-BE49-F238E27FC236}">
                <a16:creationId xmlns:a16="http://schemas.microsoft.com/office/drawing/2014/main" id="{55715C7D-7B67-8F1F-F119-67DA8A01037A}"/>
              </a:ext>
            </a:extLst>
          </p:cNvPr>
          <p:cNvSpPr txBox="1"/>
          <p:nvPr/>
        </p:nvSpPr>
        <p:spPr>
          <a:xfrm>
            <a:off x="522675" y="1110377"/>
            <a:ext cx="4630350" cy="4154984"/>
          </a:xfrm>
          <a:prstGeom prst="rect">
            <a:avLst/>
          </a:prstGeom>
          <a:noFill/>
        </p:spPr>
        <p:txBody>
          <a:bodyPr wrap="square">
            <a:spAutoFit/>
          </a:bodyPr>
          <a:lstStyle/>
          <a:p>
            <a:pPr algn="ctr"/>
            <a:r>
              <a:rPr lang="en-US" sz="66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LOVE AND JUSTICE BELONG TOGETHER</a:t>
            </a:r>
            <a:endParaRPr lang="en" sz="66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447986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74F4223-080C-6345-1DBA-4D917AB481EB}"/>
              </a:ext>
            </a:extLst>
          </p:cNvPr>
          <p:cNvSpPr txBox="1"/>
          <p:nvPr/>
        </p:nvSpPr>
        <p:spPr>
          <a:xfrm>
            <a:off x="1" y="-85725"/>
            <a:ext cx="12192000" cy="769441"/>
          </a:xfrm>
          <a:prstGeom prst="rect">
            <a:avLst/>
          </a:prstGeom>
          <a:noFill/>
        </p:spPr>
        <p:txBody>
          <a:bodyPr wrap="square">
            <a:spAutoFit/>
          </a:bodyPr>
          <a:lstStyle/>
          <a:p>
            <a:pPr algn="ctr"/>
            <a:r>
              <a:rPr lang="en" sz="4400" b="1" spc="300" dirty="0">
                <a:ln w="10160">
                  <a:solidFill>
                    <a:schemeClr val="accent5"/>
                  </a:solidFill>
                  <a:prstDash val="solid"/>
                </a:ln>
                <a:solidFill>
                  <a:srgbClr val="FFFFFF"/>
                </a:solidFill>
                <a:effectLst>
                  <a:outerShdw blurRad="38100" dist="22860" dir="5400000" algn="tl" rotWithShape="0">
                    <a:srgbClr val="000000">
                      <a:alpha val="80000"/>
                    </a:srgbClr>
                  </a:outerShdw>
                </a:effectLst>
              </a:rPr>
              <a:t>AN INSEPARABLE TANDEM</a:t>
            </a:r>
          </a:p>
        </p:txBody>
      </p:sp>
      <p:sp>
        <p:nvSpPr>
          <p:cNvPr id="5" name="CuadroTexto 4">
            <a:extLst>
              <a:ext uri="{FF2B5EF4-FFF2-40B4-BE49-F238E27FC236}">
                <a16:creationId xmlns:a16="http://schemas.microsoft.com/office/drawing/2014/main" id="{3B8B239E-A0B7-FB92-EA07-76A116669EED}"/>
              </a:ext>
            </a:extLst>
          </p:cNvPr>
          <p:cNvSpPr txBox="1"/>
          <p:nvPr/>
        </p:nvSpPr>
        <p:spPr>
          <a:xfrm>
            <a:off x="923925" y="531316"/>
            <a:ext cx="10344150" cy="584775"/>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996633"/>
                </a:solidFill>
                <a:latin typeface="Comic Sans MS" panose="030F0702030302020204" pitchFamily="66" charset="0"/>
              </a:rPr>
              <a:t>“</a:t>
            </a:r>
            <a:r>
              <a:rPr lang="en-US" b="1" dirty="0">
                <a:solidFill>
                  <a:srgbClr val="996633"/>
                </a:solidFill>
                <a:latin typeface="Comic Sans MS" panose="030F0702030302020204" pitchFamily="66" charset="0"/>
              </a:rPr>
              <a:t>Love and faithfulness meet together; righteousness and peace kiss each other</a:t>
            </a:r>
            <a:r>
              <a:rPr lang="en" b="1" dirty="0">
                <a:solidFill>
                  <a:srgbClr val="996633"/>
                </a:solidFill>
                <a:latin typeface="Comic Sans MS" panose="030F0702030302020204" pitchFamily="66" charset="0"/>
              </a:rPr>
              <a:t>” </a:t>
            </a:r>
          </a:p>
          <a:p>
            <a:pPr algn="ctr"/>
            <a:r>
              <a:rPr lang="en" sz="1400" b="1" dirty="0">
                <a:solidFill>
                  <a:srgbClr val="996633"/>
                </a:solidFill>
                <a:latin typeface="Comic Sans MS" panose="030F0702030302020204" pitchFamily="66" charset="0"/>
              </a:rPr>
              <a:t>(Psalm 85:10 </a:t>
            </a:r>
            <a:r>
              <a:rPr lang="en" sz="1100" b="1" dirty="0">
                <a:solidFill>
                  <a:srgbClr val="996633"/>
                </a:solidFill>
                <a:latin typeface="Comic Sans MS" panose="030F0702030302020204" pitchFamily="66" charset="0"/>
              </a:rPr>
              <a:t>NIV</a:t>
            </a:r>
            <a:r>
              <a:rPr lang="en" sz="1400" b="1" dirty="0">
                <a:solidFill>
                  <a:srgbClr val="996633"/>
                </a:solidFill>
                <a:latin typeface="Comic Sans MS" panose="030F0702030302020204" pitchFamily="66" charset="0"/>
              </a:rPr>
              <a:t>)</a:t>
            </a:r>
          </a:p>
        </p:txBody>
      </p:sp>
      <p:sp>
        <p:nvSpPr>
          <p:cNvPr id="6" name="CuadroTexto 5">
            <a:extLst>
              <a:ext uri="{FF2B5EF4-FFF2-40B4-BE49-F238E27FC236}">
                <a16:creationId xmlns:a16="http://schemas.microsoft.com/office/drawing/2014/main" id="{59C37273-53FF-D93D-3052-1BB32861A5D7}"/>
              </a:ext>
            </a:extLst>
          </p:cNvPr>
          <p:cNvSpPr txBox="1"/>
          <p:nvPr/>
        </p:nvSpPr>
        <p:spPr>
          <a:xfrm>
            <a:off x="2757488" y="1177401"/>
            <a:ext cx="6096000" cy="707886"/>
          </a:xfrm>
          <a:prstGeom prst="rect">
            <a:avLst/>
          </a:prstGeom>
          <a:noFill/>
        </p:spPr>
        <p:txBody>
          <a:bodyPr wrap="square" rtlCol="0">
            <a:spAutoFit/>
          </a:bodyPr>
          <a:lstStyle/>
          <a:p>
            <a:pPr>
              <a:spcBef>
                <a:spcPts val="600"/>
              </a:spcBef>
            </a:pPr>
            <a:r>
              <a:rPr lang="en" sz="2000" b="1" dirty="0"/>
              <a:t>Love is part of God's character (1 John 4:8.) Is justice also part of His character?</a:t>
            </a:r>
          </a:p>
        </p:txBody>
      </p:sp>
      <p:pic>
        <p:nvPicPr>
          <p:cNvPr id="4" name="Imagen 3" descr="Un dibujo de una persona&#10;&#10;Descripción generada automáticamente con confianza media">
            <a:extLst>
              <a:ext uri="{FF2B5EF4-FFF2-40B4-BE49-F238E27FC236}">
                <a16:creationId xmlns:a16="http://schemas.microsoft.com/office/drawing/2014/main" id="{90D6544B-0D54-3397-27A7-6C69C50363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2213" y="3798946"/>
            <a:ext cx="2513838" cy="2868554"/>
          </a:xfrm>
          <a:prstGeom prst="roundRect">
            <a:avLst>
              <a:gd name="adj" fmla="val 4167"/>
            </a:avLst>
          </a:prstGeom>
          <a:solidFill>
            <a:srgbClr val="FFFFFF"/>
          </a:solidFill>
          <a:ln w="76200" cap="sq">
            <a:solidFill>
              <a:srgbClr val="996633"/>
            </a:solidFill>
            <a:miter lim="800000"/>
          </a:ln>
          <a:effectLst/>
          <a:scene3d>
            <a:camera prst="orthographicFront"/>
            <a:lightRig rig="threePt" dir="t">
              <a:rot lat="0" lon="0" rev="2700000"/>
            </a:lightRig>
          </a:scene3d>
          <a:sp3d>
            <a:bevelT h="38100"/>
            <a:contourClr>
              <a:srgbClr val="C0C0C0"/>
            </a:contourClr>
          </a:sp3d>
        </p:spPr>
      </p:pic>
      <p:pic>
        <p:nvPicPr>
          <p:cNvPr id="7" name="Imagen 6">
            <a:extLst>
              <a:ext uri="{FF2B5EF4-FFF2-40B4-BE49-F238E27FC236}">
                <a16:creationId xmlns:a16="http://schemas.microsoft.com/office/drawing/2014/main" id="{F036EA25-2ADB-30A7-8DFB-0FC9D163FC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2213" y="1356970"/>
            <a:ext cx="2513838" cy="2225044"/>
          </a:xfrm>
          <a:prstGeom prst="ellipse">
            <a:avLst/>
          </a:prstGeom>
          <a:ln>
            <a:noFill/>
          </a:ln>
          <a:effectLst>
            <a:softEdge rad="112500"/>
          </a:effectLst>
        </p:spPr>
      </p:pic>
      <p:pic>
        <p:nvPicPr>
          <p:cNvPr id="9" name="Imagen 8" descr="Imagen que contiene tabla, taza&#10;&#10;Descripción generada automáticamente">
            <a:extLst>
              <a:ext uri="{FF2B5EF4-FFF2-40B4-BE49-F238E27FC236}">
                <a16:creationId xmlns:a16="http://schemas.microsoft.com/office/drawing/2014/main" id="{AB8FB0F0-EE36-94B9-DA5F-A817379F8F8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924927" y="1261720"/>
            <a:ext cx="3076574" cy="5310530"/>
          </a:xfrm>
          <a:prstGeom prst="rect">
            <a:avLst/>
          </a:prstGeom>
          <a:effectLst>
            <a:innerShdw blurRad="114300">
              <a:prstClr val="black"/>
            </a:innerShdw>
          </a:effectLst>
        </p:spPr>
      </p:pic>
      <p:sp>
        <p:nvSpPr>
          <p:cNvPr id="8" name="CuadroTexto 7">
            <a:extLst>
              <a:ext uri="{FF2B5EF4-FFF2-40B4-BE49-F238E27FC236}">
                <a16:creationId xmlns:a16="http://schemas.microsoft.com/office/drawing/2014/main" id="{D307C0B7-6EF0-B0E3-CC68-9E497529EEC5}"/>
              </a:ext>
            </a:extLst>
          </p:cNvPr>
          <p:cNvSpPr txBox="1"/>
          <p:nvPr/>
        </p:nvSpPr>
        <p:spPr>
          <a:xfrm>
            <a:off x="2757488" y="5424718"/>
            <a:ext cx="6096000" cy="1323439"/>
          </a:xfrm>
          <a:prstGeom prst="rect">
            <a:avLst/>
          </a:prstGeom>
          <a:noFill/>
        </p:spPr>
        <p:txBody>
          <a:bodyPr wrap="square">
            <a:spAutoFit/>
          </a:bodyPr>
          <a:lstStyle/>
          <a:p>
            <a:pPr>
              <a:spcBef>
                <a:spcPts val="600"/>
              </a:spcBef>
            </a:pPr>
            <a:r>
              <a:rPr lang="en" sz="2000" b="1" dirty="0"/>
              <a:t>“</a:t>
            </a:r>
            <a:r>
              <a:rPr lang="en-US" sz="2000" b="1" dirty="0"/>
              <a:t>He has shown you, O mortal, what is good.  </a:t>
            </a:r>
            <a:r>
              <a:rPr lang="en-US" sz="2000" i="1" u="sng" dirty="0">
                <a:effectLst>
                  <a:outerShdw blurRad="38100" dist="38100" dir="2700000" algn="tl">
                    <a:srgbClr val="000000">
                      <a:alpha val="43137"/>
                    </a:srgbClr>
                  </a:outerShdw>
                </a:effectLst>
              </a:rPr>
              <a:t>And what does the Lord require of you?</a:t>
            </a:r>
            <a:r>
              <a:rPr lang="en-US" sz="2000" b="1" dirty="0">
                <a:effectLst>
                  <a:outerShdw blurRad="38100" dist="38100" dir="2700000" algn="tl">
                    <a:srgbClr val="000000">
                      <a:alpha val="43137"/>
                    </a:srgbClr>
                  </a:outerShdw>
                </a:effectLst>
              </a:rPr>
              <a:t> </a:t>
            </a:r>
            <a:r>
              <a:rPr lang="en-US" sz="2000" b="1" dirty="0"/>
              <a:t>To act </a:t>
            </a:r>
            <a:r>
              <a:rPr lang="en-US" sz="2000" i="1" u="sng" dirty="0">
                <a:effectLst>
                  <a:outerShdw blurRad="38100" dist="38100" dir="2700000" algn="tl">
                    <a:srgbClr val="000000">
                      <a:alpha val="43137"/>
                    </a:srgbClr>
                  </a:outerShdw>
                </a:effectLst>
              </a:rPr>
              <a:t>justly</a:t>
            </a:r>
            <a:r>
              <a:rPr lang="en-US" sz="2000" b="1" u="sng" dirty="0">
                <a:effectLst>
                  <a:outerShdw blurRad="38100" dist="38100" dir="2700000" algn="tl">
                    <a:srgbClr val="000000">
                      <a:alpha val="43137"/>
                    </a:srgbClr>
                  </a:outerShdw>
                </a:effectLst>
              </a:rPr>
              <a:t> </a:t>
            </a:r>
            <a:r>
              <a:rPr lang="en-US" sz="2000" b="1" dirty="0"/>
              <a:t>and to </a:t>
            </a:r>
            <a:r>
              <a:rPr lang="en-US" sz="2000" i="1" u="sng" dirty="0">
                <a:effectLst>
                  <a:outerShdw blurRad="38100" dist="38100" dir="2700000" algn="tl">
                    <a:srgbClr val="000000">
                      <a:alpha val="43137"/>
                    </a:srgbClr>
                  </a:outerShdw>
                </a:effectLst>
              </a:rPr>
              <a:t>love</a:t>
            </a:r>
            <a:r>
              <a:rPr lang="en-US" sz="2000" b="1" dirty="0"/>
              <a:t> mercy and to walk humbly with your God</a:t>
            </a:r>
            <a:r>
              <a:rPr lang="en" sz="2000" b="1" dirty="0"/>
              <a:t>”                       (Micah 6:8 </a:t>
            </a:r>
            <a:r>
              <a:rPr lang="en" sz="1600" b="1" dirty="0"/>
              <a:t>NIV</a:t>
            </a:r>
            <a:r>
              <a:rPr lang="en" sz="2000" b="1" dirty="0"/>
              <a:t>.)</a:t>
            </a:r>
          </a:p>
        </p:txBody>
      </p:sp>
      <p:sp>
        <p:nvSpPr>
          <p:cNvPr id="11" name="CuadroTexto 10">
            <a:extLst>
              <a:ext uri="{FF2B5EF4-FFF2-40B4-BE49-F238E27FC236}">
                <a16:creationId xmlns:a16="http://schemas.microsoft.com/office/drawing/2014/main" id="{B80BB57B-8AE8-A567-52BF-8EA195947C11}"/>
              </a:ext>
            </a:extLst>
          </p:cNvPr>
          <p:cNvSpPr txBox="1"/>
          <p:nvPr/>
        </p:nvSpPr>
        <p:spPr>
          <a:xfrm>
            <a:off x="2757488" y="3808891"/>
            <a:ext cx="6096000" cy="1631216"/>
          </a:xfrm>
          <a:prstGeom prst="rect">
            <a:avLst/>
          </a:prstGeom>
          <a:noFill/>
        </p:spPr>
        <p:txBody>
          <a:bodyPr wrap="square">
            <a:spAutoFit/>
          </a:bodyPr>
          <a:lstStyle/>
          <a:p>
            <a:pPr>
              <a:spcBef>
                <a:spcPts val="600"/>
              </a:spcBef>
            </a:pPr>
            <a:r>
              <a:rPr lang="en" sz="2000" b="1" dirty="0"/>
              <a:t>This is the reason why a large part of the messages given by God to the prophets include the denunciation of unjust situations that the people had to rectify in order to be in communion with Him                                                      (Is. 1:17; Jer. 2:34-35; Ez. 18:7-9.)</a:t>
            </a:r>
          </a:p>
        </p:txBody>
      </p:sp>
      <p:sp>
        <p:nvSpPr>
          <p:cNvPr id="13" name="CuadroTexto 12">
            <a:extLst>
              <a:ext uri="{FF2B5EF4-FFF2-40B4-BE49-F238E27FC236}">
                <a16:creationId xmlns:a16="http://schemas.microsoft.com/office/drawing/2014/main" id="{60E1CE1E-8067-3A2D-9382-C0B1873B3699}"/>
              </a:ext>
            </a:extLst>
          </p:cNvPr>
          <p:cNvSpPr txBox="1"/>
          <p:nvPr/>
        </p:nvSpPr>
        <p:spPr>
          <a:xfrm>
            <a:off x="2757489" y="1950798"/>
            <a:ext cx="6096000" cy="1938992"/>
          </a:xfrm>
          <a:prstGeom prst="rect">
            <a:avLst/>
          </a:prstGeom>
          <a:noFill/>
        </p:spPr>
        <p:txBody>
          <a:bodyPr wrap="square">
            <a:spAutoFit/>
          </a:bodyPr>
          <a:lstStyle/>
          <a:p>
            <a:pPr>
              <a:spcBef>
                <a:spcPts val="600"/>
              </a:spcBef>
            </a:pPr>
            <a:r>
              <a:rPr lang="en" sz="2000" b="1" dirty="0"/>
              <a:t>“</a:t>
            </a:r>
            <a:r>
              <a:rPr lang="en-US" sz="2000" b="1" dirty="0"/>
              <a:t>Righteousness and justice are the foundation of your throne; love and faithfulness go before you</a:t>
            </a:r>
            <a:r>
              <a:rPr lang="en" sz="2000" b="1" dirty="0"/>
              <a:t>” (Ps. 89:14 </a:t>
            </a:r>
            <a:r>
              <a:rPr lang="en" sz="1600" b="1" dirty="0"/>
              <a:t>NIV</a:t>
            </a:r>
            <a:r>
              <a:rPr lang="en" sz="2000" b="1" dirty="0"/>
              <a:t>.)  Both justice and love are the very foundation of the government of the Universe, since they are part of God’s character and emanate from Him.</a:t>
            </a:r>
          </a:p>
        </p:txBody>
      </p:sp>
    </p:spTree>
    <p:extLst>
      <p:ext uri="{BB962C8B-B14F-4D97-AF65-F5344CB8AC3E}">
        <p14:creationId xmlns:p14="http://schemas.microsoft.com/office/powerpoint/2010/main" val="368181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750"/>
                                        <p:tgtEl>
                                          <p:spTgt spid="7"/>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500"/>
                                        <p:tgtEl>
                                          <p:spTgt spid="9"/>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42" dur="1000" fill="hold"/>
                                        <p:tgtEl>
                                          <p:spTgt spid="4"/>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4"/>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left)">
                                      <p:cBhvr>
                                        <p:cTn id="5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0000"/>
            <a:lum/>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AF00E58E-A800-305B-C13E-D95058F44919}"/>
              </a:ext>
            </a:extLst>
          </p:cNvPr>
          <p:cNvSpPr>
            <a:spLocks noGrp="1" noRot="1" noMove="1" noResize="1" noEditPoints="1" noAdjustHandles="1" noChangeArrowheads="1" noChangeShapeType="1"/>
          </p:cNvSpPr>
          <p:nvPr/>
        </p:nvSpPr>
        <p:spPr>
          <a:xfrm>
            <a:off x="1" y="-1"/>
            <a:ext cx="12192000" cy="1233499"/>
          </a:xfrm>
          <a:prstGeom prst="rect">
            <a:avLst/>
          </a:prstGeom>
          <a:blipFill dpi="0" rotWithShape="1">
            <a:blip r:embed="rId4"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5C0B1798-5436-9FC1-3689-1A7B6A339A2B}"/>
              </a:ext>
            </a:extLst>
          </p:cNvPr>
          <p:cNvSpPr txBox="1"/>
          <p:nvPr/>
        </p:nvSpPr>
        <p:spPr>
          <a:xfrm>
            <a:off x="2443002" y="0"/>
            <a:ext cx="9748997" cy="769441"/>
          </a:xfrm>
          <a:prstGeom prst="rect">
            <a:avLst/>
          </a:prstGeom>
          <a:noFill/>
        </p:spPr>
        <p:txBody>
          <a:bodyPr wrap="square">
            <a:spAutoFit/>
            <a:scene3d>
              <a:camera prst="orthographicFront"/>
              <a:lightRig rig="chilly" dir="t"/>
            </a:scene3d>
            <a:sp3d extrusionH="57150" contourW="25400">
              <a:bevelT w="57150" h="38100" prst="hardEdge"/>
              <a:contourClr>
                <a:srgbClr val="FFC000"/>
              </a:contourClr>
            </a:sp3d>
          </a:bodyPr>
          <a:lstStyle/>
          <a:p>
            <a:pPr algn="ctr"/>
            <a:r>
              <a:rPr lang="en"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rPr>
              <a:t>ALL LOVE, ALL JUSTICE</a:t>
            </a:r>
          </a:p>
        </p:txBody>
      </p:sp>
      <p:sp>
        <p:nvSpPr>
          <p:cNvPr id="5" name="CuadroTexto 4">
            <a:extLst>
              <a:ext uri="{FF2B5EF4-FFF2-40B4-BE49-F238E27FC236}">
                <a16:creationId xmlns:a16="http://schemas.microsoft.com/office/drawing/2014/main" id="{52E41761-4CD1-634D-4D1B-614CA8C09473}"/>
              </a:ext>
            </a:extLst>
          </p:cNvPr>
          <p:cNvSpPr txBox="1"/>
          <p:nvPr/>
        </p:nvSpPr>
        <p:spPr>
          <a:xfrm>
            <a:off x="2814476" y="654586"/>
            <a:ext cx="9006049" cy="369332"/>
          </a:xfrm>
          <a:prstGeom prst="rect">
            <a:avLst/>
          </a:prstGeom>
          <a:noFill/>
        </p:spPr>
        <p:txBody>
          <a:bodyPr wrap="square">
            <a:spAutoFit/>
          </a:bodyPr>
          <a:lstStyle/>
          <a:p>
            <a:pPr algn="ctr"/>
            <a:r>
              <a:rPr lang="en" b="1" dirty="0">
                <a:solidFill>
                  <a:srgbClr val="8EE9EE"/>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8EE9EE"/>
                </a:solidFill>
                <a:effectLst>
                  <a:outerShdw blurRad="38100" dist="38100" dir="2700000" algn="tl">
                    <a:srgbClr val="000000">
                      <a:alpha val="43137"/>
                    </a:srgbClr>
                  </a:outerShdw>
                </a:effectLst>
                <a:latin typeface="Comic Sans MS" panose="030F0702030302020204" pitchFamily="66" charset="0"/>
              </a:rPr>
              <a:t>The Lord is righteous in all his ways and faithful in all he does</a:t>
            </a:r>
            <a:r>
              <a:rPr lang="en" b="1" dirty="0">
                <a:solidFill>
                  <a:srgbClr val="8EE9EE"/>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8EE9EE"/>
                </a:solidFill>
                <a:effectLst>
                  <a:outerShdw blurRad="38100" dist="38100" dir="2700000" algn="tl">
                    <a:srgbClr val="000000">
                      <a:alpha val="43137"/>
                    </a:srgbClr>
                  </a:outerShdw>
                </a:effectLst>
                <a:latin typeface="Comic Sans MS" panose="030F0702030302020204" pitchFamily="66" charset="0"/>
              </a:rPr>
              <a:t>(Psalm 145:17)</a:t>
            </a:r>
          </a:p>
        </p:txBody>
      </p:sp>
      <p:sp>
        <p:nvSpPr>
          <p:cNvPr id="6" name="CuadroTexto 5">
            <a:extLst>
              <a:ext uri="{FF2B5EF4-FFF2-40B4-BE49-F238E27FC236}">
                <a16:creationId xmlns:a16="http://schemas.microsoft.com/office/drawing/2014/main" id="{C772704E-D087-299A-DBA2-0BDB3C74E80E}"/>
              </a:ext>
            </a:extLst>
          </p:cNvPr>
          <p:cNvSpPr txBox="1"/>
          <p:nvPr/>
        </p:nvSpPr>
        <p:spPr>
          <a:xfrm>
            <a:off x="4810126" y="1233499"/>
            <a:ext cx="7381874" cy="1015663"/>
          </a:xfrm>
          <a:prstGeom prst="rect">
            <a:avLst/>
          </a:prstGeom>
          <a:noFill/>
        </p:spPr>
        <p:txBody>
          <a:bodyPr wrap="square" rtlCol="0">
            <a:spAutoFit/>
          </a:bodyPr>
          <a:lstStyle/>
          <a:p>
            <a:pPr>
              <a:spcBef>
                <a:spcPts val="600"/>
              </a:spcBef>
            </a:pPr>
            <a:r>
              <a:rPr lang="en" sz="2000" b="1" dirty="0"/>
              <a:t>God doesn't just ask us to do what is right and show love. He always and at all times exemplifies these traits. God only and always does what is loving, right, and just.</a:t>
            </a:r>
          </a:p>
        </p:txBody>
      </p:sp>
      <p:pic>
        <p:nvPicPr>
          <p:cNvPr id="8" name="Imagen 7" descr="Un dibujo de una persona&#10;&#10;Descripción generada automáticamente con confianza baja">
            <a:extLst>
              <a:ext uri="{FF2B5EF4-FFF2-40B4-BE49-F238E27FC236}">
                <a16:creationId xmlns:a16="http://schemas.microsoft.com/office/drawing/2014/main" id="{F4F0CA2D-BEB4-90D2-AE56-68ACBB455242}"/>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p:blipFill>
        <p:spPr>
          <a:xfrm>
            <a:off x="6974274" y="3429000"/>
            <a:ext cx="5076693" cy="3295649"/>
          </a:xfrm>
          <a:prstGeom prst="snip2DiagRect">
            <a:avLst>
              <a:gd name="adj1" fmla="val 16409"/>
              <a:gd name="adj2" fmla="val 16667"/>
            </a:avLst>
          </a:prstGeom>
          <a:solidFill>
            <a:srgbClr val="FFFFFF">
              <a:shade val="85000"/>
            </a:srgbClr>
          </a:solidFill>
          <a:ln w="88900" cap="sq">
            <a:solidFill>
              <a:srgbClr val="96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2AECA34E-21BC-FC65-EAF9-CB240EDB3ECB}"/>
              </a:ext>
            </a:extLst>
          </p:cNvPr>
          <p:cNvSpPr txBox="1"/>
          <p:nvPr/>
        </p:nvSpPr>
        <p:spPr>
          <a:xfrm>
            <a:off x="200025" y="3303181"/>
            <a:ext cx="6715257" cy="1938992"/>
          </a:xfrm>
          <a:prstGeom prst="rect">
            <a:avLst/>
          </a:prstGeom>
          <a:noFill/>
        </p:spPr>
        <p:txBody>
          <a:bodyPr wrap="square">
            <a:spAutoFit/>
          </a:bodyPr>
          <a:lstStyle/>
          <a:p>
            <a:pPr>
              <a:spcBef>
                <a:spcPts val="600"/>
              </a:spcBef>
            </a:pPr>
            <a:r>
              <a:rPr lang="en" sz="2000" b="1" dirty="0"/>
              <a:t>Despite having all authority and all power; despite having no one above Him who can judge His actions; despite having the right to act as He wishes; God never does anything contrary to justice. He never does anything wrong, nor does He induce anyone to do anything wrong (James 1:13; Ps. 5:4.)</a:t>
            </a:r>
          </a:p>
        </p:txBody>
      </p:sp>
      <p:pic>
        <p:nvPicPr>
          <p:cNvPr id="12" name="Imagen 11" descr="Patrón de fondo&#10;&#10;Descripción generada automáticamente">
            <a:extLst>
              <a:ext uri="{FF2B5EF4-FFF2-40B4-BE49-F238E27FC236}">
                <a16:creationId xmlns:a16="http://schemas.microsoft.com/office/drawing/2014/main" id="{7F26AB54-0A36-5056-8D02-6DA4CD670CA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655650" y="1145554"/>
            <a:ext cx="2050461" cy="2030006"/>
          </a:xfrm>
          <a:prstGeom prst="snip2DiagRect">
            <a:avLst>
              <a:gd name="adj1" fmla="val 18405"/>
              <a:gd name="adj2" fmla="val 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Un dibujo de una persona con una niña&#10;&#10;Descripción generada automáticamente con confianza media">
            <a:extLst>
              <a:ext uri="{FF2B5EF4-FFF2-40B4-BE49-F238E27FC236}">
                <a16:creationId xmlns:a16="http://schemas.microsoft.com/office/drawing/2014/main" id="{C3343912-1B30-9F34-187E-3533C34262B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0025" y="194106"/>
            <a:ext cx="2242978" cy="297774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415DB0C2-D396-3D01-2FB3-8EB9CA372C55}"/>
              </a:ext>
            </a:extLst>
          </p:cNvPr>
          <p:cNvSpPr txBox="1"/>
          <p:nvPr/>
        </p:nvSpPr>
        <p:spPr>
          <a:xfrm>
            <a:off x="4810125" y="2217707"/>
            <a:ext cx="7381874" cy="1015663"/>
          </a:xfrm>
          <a:prstGeom prst="rect">
            <a:avLst/>
          </a:prstGeom>
          <a:noFill/>
        </p:spPr>
        <p:txBody>
          <a:bodyPr wrap="square">
            <a:spAutoFit/>
          </a:bodyPr>
          <a:lstStyle/>
          <a:p>
            <a:pPr>
              <a:spcBef>
                <a:spcPts val="600"/>
              </a:spcBef>
            </a:pPr>
            <a:r>
              <a:rPr lang="en" sz="2000" b="1" dirty="0"/>
              <a:t>The Bible declares that God acts justly every morning (Zeph. 3:5.) God knows what is best for everyone, wants what is best for everyone, and continually works to achieve it.</a:t>
            </a:r>
          </a:p>
        </p:txBody>
      </p:sp>
      <p:sp>
        <p:nvSpPr>
          <p:cNvPr id="9" name="CuadroTexto 8">
            <a:extLst>
              <a:ext uri="{FF2B5EF4-FFF2-40B4-BE49-F238E27FC236}">
                <a16:creationId xmlns:a16="http://schemas.microsoft.com/office/drawing/2014/main" id="{219672EF-7BE3-7D47-61C7-47FD29FDC1AB}"/>
              </a:ext>
            </a:extLst>
          </p:cNvPr>
          <p:cNvSpPr txBox="1"/>
          <p:nvPr/>
        </p:nvSpPr>
        <p:spPr>
          <a:xfrm>
            <a:off x="200024" y="5241536"/>
            <a:ext cx="6715257" cy="1631216"/>
          </a:xfrm>
          <a:prstGeom prst="rect">
            <a:avLst/>
          </a:prstGeom>
          <a:noFill/>
        </p:spPr>
        <p:txBody>
          <a:bodyPr wrap="square">
            <a:spAutoFit/>
          </a:bodyPr>
          <a:lstStyle/>
          <a:p>
            <a:pPr>
              <a:spcBef>
                <a:spcPts val="600"/>
              </a:spcBef>
            </a:pPr>
            <a:r>
              <a:rPr lang="en-US" sz="2000" b="1" noProof="0" dirty="0"/>
              <a:t>Although He always seeks justice, He never fails to be loving. So when Moses asked to see God’s glory, God replied, “I will cause all my goodness to pass in front of you […] I will have mercy, […] I will have compassion”                                   (Ex. 33:18-19 </a:t>
            </a:r>
            <a:r>
              <a:rPr lang="en-US" sz="1600" b="1" noProof="0" dirty="0"/>
              <a:t>NIV</a:t>
            </a:r>
            <a:r>
              <a:rPr lang="en-US" sz="2000" b="1" noProof="0" dirty="0"/>
              <a:t>.)</a:t>
            </a:r>
          </a:p>
        </p:txBody>
      </p:sp>
    </p:spTree>
    <p:extLst>
      <p:ext uri="{BB962C8B-B14F-4D97-AF65-F5344CB8AC3E}">
        <p14:creationId xmlns:p14="http://schemas.microsoft.com/office/powerpoint/2010/main" val="3906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strips(upLeft)">
                                      <p:cBhvr>
                                        <p:cTn id="24" dur="500"/>
                                        <p:tgtEl>
                                          <p:spTgt spid="14"/>
                                        </p:tgtEl>
                                      </p:cBhvr>
                                    </p:animEffect>
                                  </p:childTnLst>
                                </p:cTn>
                              </p:par>
                              <p:par>
                                <p:cTn id="25" presetID="18" presetClass="entr" presetSubtype="3"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strips(upRight)">
                                      <p:cBhvr>
                                        <p:cTn id="27" dur="500"/>
                                        <p:tgtEl>
                                          <p:spTgt spid="12"/>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fltVal val="0"/>
                                          </p:val>
                                        </p:tav>
                                        <p:tav tm="100000">
                                          <p:val>
                                            <p:strVal val="#ppt_w"/>
                                          </p:val>
                                        </p:tav>
                                      </p:tavLst>
                                    </p:anim>
                                    <p:anim calcmode="lin" valueType="num">
                                      <p:cBhvr>
                                        <p:cTn id="47" dur="500" fill="hold"/>
                                        <p:tgtEl>
                                          <p:spTgt spid="8"/>
                                        </p:tgtEl>
                                        <p:attrNameLst>
                                          <p:attrName>ppt_h</p:attrName>
                                        </p:attrNameLst>
                                      </p:cBhvr>
                                      <p:tavLst>
                                        <p:tav tm="0">
                                          <p:val>
                                            <p:fltVal val="0"/>
                                          </p:val>
                                        </p:tav>
                                        <p:tav tm="100000">
                                          <p:val>
                                            <p:strVal val="#ppt_h"/>
                                          </p:val>
                                        </p:tav>
                                      </p:tavLst>
                                    </p:anim>
                                    <p:anim calcmode="lin" valueType="num">
                                      <p:cBhvr>
                                        <p:cTn id="48" dur="500" fill="hold"/>
                                        <p:tgtEl>
                                          <p:spTgt spid="8"/>
                                        </p:tgtEl>
                                        <p:attrNameLst>
                                          <p:attrName>style.rotation</p:attrName>
                                        </p:attrNameLst>
                                      </p:cBhvr>
                                      <p:tavLst>
                                        <p:tav tm="0">
                                          <p:val>
                                            <p:fltVal val="360"/>
                                          </p:val>
                                        </p:tav>
                                        <p:tav tm="100000">
                                          <p:val>
                                            <p:fltVal val="0"/>
                                          </p:val>
                                        </p:tav>
                                      </p:tavLst>
                                    </p:anim>
                                    <p:animEffect transition="in" filter="fade">
                                      <p:cBhvr>
                                        <p:cTn id="49" dur="500"/>
                                        <p:tgtEl>
                                          <p:spTgt spid="8"/>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B83F0A-AC4F-4048-25E8-7E422B0A6D08}"/>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60664071-34BF-FBE9-4327-B045F627F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5">
                  <a:lumMod val="50000"/>
                </a:schemeClr>
              </a:gs>
              <a:gs pos="50000">
                <a:schemeClr val="accent5">
                  <a:lumMod val="75000"/>
                </a:schemeClr>
              </a:gs>
              <a:gs pos="100000">
                <a:schemeClr val="accent5">
                  <a:lumMod val="60000"/>
                  <a:lumOff val="4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1F027794-3250-A45D-C691-50D2E6237D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5530421" y="386497"/>
            <a:ext cx="5968658" cy="6085007"/>
          </a:xfrm>
          <a:custGeom>
            <a:avLst/>
            <a:gdLst>
              <a:gd name="connsiteX0" fmla="*/ 0 w 5968658"/>
              <a:gd name="connsiteY0" fmla="*/ 0 h 6085007"/>
              <a:gd name="connsiteX1" fmla="*/ 3557919 w 5968658"/>
              <a:gd name="connsiteY1" fmla="*/ 0 h 6085007"/>
              <a:gd name="connsiteX2" fmla="*/ 3557919 w 5968658"/>
              <a:gd name="connsiteY2" fmla="*/ 2195749 h 6085007"/>
              <a:gd name="connsiteX3" fmla="*/ 5968658 w 5968658"/>
              <a:gd name="connsiteY3" fmla="*/ 2195749 h 6085007"/>
              <a:gd name="connsiteX4" fmla="*/ 5968658 w 5968658"/>
              <a:gd name="connsiteY4" fmla="*/ 6085007 h 6085007"/>
              <a:gd name="connsiteX5" fmla="*/ 2058230 w 5968658"/>
              <a:gd name="connsiteY5" fmla="*/ 6085007 h 6085007"/>
              <a:gd name="connsiteX6" fmla="*/ 2058230 w 5968658"/>
              <a:gd name="connsiteY6" fmla="*/ 3538657 h 6085007"/>
              <a:gd name="connsiteX7" fmla="*/ 0 w 5968658"/>
              <a:gd name="connsiteY7" fmla="*/ 3538657 h 608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8658" h="6085007">
                <a:moveTo>
                  <a:pt x="0" y="0"/>
                </a:moveTo>
                <a:lnTo>
                  <a:pt x="3557919" y="0"/>
                </a:lnTo>
                <a:lnTo>
                  <a:pt x="3557919" y="2195749"/>
                </a:lnTo>
                <a:lnTo>
                  <a:pt x="5968658" y="2195749"/>
                </a:lnTo>
                <a:lnTo>
                  <a:pt x="5968658" y="6085007"/>
                </a:lnTo>
                <a:lnTo>
                  <a:pt x="2058230" y="6085007"/>
                </a:lnTo>
                <a:lnTo>
                  <a:pt x="2058230" y="3538657"/>
                </a:lnTo>
                <a:lnTo>
                  <a:pt x="0" y="3538657"/>
                </a:lnTo>
                <a:close/>
              </a:path>
            </a:pathLst>
          </a:custGeom>
          <a:solidFill>
            <a:schemeClr val="tx1">
              <a:lumMod val="95000"/>
              <a:lumOff val="5000"/>
            </a:schemeClr>
          </a:solidFill>
          <a:ln w="57150">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Imagen 7" descr="Un dibujo de una persona&#10;&#10;Descripción generada automáticamente con confianza baja">
            <a:extLst>
              <a:ext uri="{FF2B5EF4-FFF2-40B4-BE49-F238E27FC236}">
                <a16:creationId xmlns:a16="http://schemas.microsoft.com/office/drawing/2014/main" id="{EC0A379A-3E55-72D9-C0EE-C3EA4BCCBDD0}"/>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5927672" y="582398"/>
            <a:ext cx="3074544" cy="2999096"/>
          </a:xfrm>
          <a:prstGeom prst="rect">
            <a:avLst/>
          </a:prstGeom>
        </p:spPr>
      </p:pic>
      <p:pic>
        <p:nvPicPr>
          <p:cNvPr id="6" name="Imagen 5" descr="Una persona con un traje de color morado&#10;&#10;Descripción generada automáticamente con confianza media">
            <a:extLst>
              <a:ext uri="{FF2B5EF4-FFF2-40B4-BE49-F238E27FC236}">
                <a16:creationId xmlns:a16="http://schemas.microsoft.com/office/drawing/2014/main" id="{FC0751CD-6C48-71D8-78DA-CA4ACFD0C33B}"/>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flipH="1">
            <a:off x="8688893" y="2496269"/>
            <a:ext cx="2960658" cy="3946975"/>
          </a:xfrm>
          <a:prstGeom prst="rect">
            <a:avLst/>
          </a:prstGeom>
        </p:spPr>
      </p:pic>
      <p:sp>
        <p:nvSpPr>
          <p:cNvPr id="10" name="CuadroTexto 9">
            <a:extLst>
              <a:ext uri="{FF2B5EF4-FFF2-40B4-BE49-F238E27FC236}">
                <a16:creationId xmlns:a16="http://schemas.microsoft.com/office/drawing/2014/main" id="{62BD9130-655D-69A9-DF2D-EC2578ECCC0D}"/>
              </a:ext>
            </a:extLst>
          </p:cNvPr>
          <p:cNvSpPr txBox="1"/>
          <p:nvPr/>
        </p:nvSpPr>
        <p:spPr>
          <a:xfrm>
            <a:off x="47625" y="1351508"/>
            <a:ext cx="5429250" cy="4154984"/>
          </a:xfrm>
          <a:prstGeom prst="rect">
            <a:avLst/>
          </a:prstGeom>
          <a:noFill/>
        </p:spPr>
        <p:txBody>
          <a:bodyPr wrap="square">
            <a:spAutoFit/>
          </a:bodyPr>
          <a:lstStyle/>
          <a:p>
            <a:pPr algn="ctr"/>
            <a:r>
              <a:rPr lang="en-US" sz="6600" b="1" noProof="0">
                <a:ln w="22225">
                  <a:solidFill>
                    <a:schemeClr val="accent3">
                      <a:lumMod val="50000"/>
                    </a:schemeClr>
                  </a:solidFill>
                  <a:prstDash val="solid"/>
                </a:ln>
                <a:solidFill>
                  <a:schemeClr val="accent3">
                    <a:lumMod val="60000"/>
                    <a:lumOff val="40000"/>
                  </a:schemeClr>
                </a:solidFill>
                <a:effectLst>
                  <a:outerShdw blurRad="38100" dist="38100" dir="2700000" algn="tl">
                    <a:srgbClr val="000000">
                      <a:alpha val="43137"/>
                    </a:srgbClr>
                  </a:outerShdw>
                </a:effectLst>
              </a:rPr>
              <a:t>LOVING JUSTICE REQUIRES CONSTANCY</a:t>
            </a:r>
          </a:p>
        </p:txBody>
      </p:sp>
    </p:spTree>
    <p:extLst>
      <p:ext uri="{BB962C8B-B14F-4D97-AF65-F5344CB8AC3E}">
        <p14:creationId xmlns:p14="http://schemas.microsoft.com/office/powerpoint/2010/main" val="29296122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BEBA8EAE-BF5A-486C-A8C5-ECC9F3942E4B}">
                <a14:imgProps xmlns:a14="http://schemas.microsoft.com/office/drawing/2010/main">
                  <a14:imgLayer r:embed="rId3">
                    <a14:imgEffect>
                      <a14:brightnessContrast bright="66000" contrast="-24000"/>
                    </a14:imgEffect>
                  </a14:imgLayer>
                </a14:imgProps>
              </a:ext>
              <a:ext uri="{28A0092B-C50C-407E-A947-70E740481C1C}">
                <a14:useLocalDpi xmlns:a14="http://schemas.microsoft.com/office/drawing/2010/main"/>
              </a:ext>
            </a:extLst>
          </a:blip>
          <a:srcRect/>
          <a:stretch>
            <a:fillRect t="23000"/>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46BE43BC-D7F4-C86A-7F56-9A45178F98D6}"/>
              </a:ext>
            </a:extLst>
          </p:cNvPr>
          <p:cNvSpPr>
            <a:spLocks noGrp="1" noRot="1" noMove="1" noResize="1" noEditPoints="1" noAdjustHandles="1" noChangeArrowheads="1" noChangeShapeType="1"/>
          </p:cNvSpPr>
          <p:nvPr/>
        </p:nvSpPr>
        <p:spPr>
          <a:xfrm>
            <a:off x="0" y="0"/>
            <a:ext cx="12192000" cy="1584678"/>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CBE47A7-B69F-4D7B-3C83-D7A45ED5BC95}"/>
              </a:ext>
            </a:extLst>
          </p:cNvPr>
          <p:cNvSpPr txBox="1"/>
          <p:nvPr/>
        </p:nvSpPr>
        <p:spPr>
          <a:xfrm>
            <a:off x="0" y="0"/>
            <a:ext cx="7601392" cy="584775"/>
          </a:xfrm>
          <a:prstGeom prst="rect">
            <a:avLst/>
          </a:prstGeom>
          <a:noFill/>
        </p:spPr>
        <p:txBody>
          <a:bodyPr wrap="square">
            <a:spAutoFit/>
            <a:scene3d>
              <a:camera prst="orthographicFront"/>
              <a:lightRig rig="chilly" dir="t"/>
            </a:scene3d>
            <a:sp3d extrusionH="57150" contourW="12700">
              <a:bevelT w="69850" h="38100" prst="cross"/>
              <a:contourClr>
                <a:schemeClr val="accent1">
                  <a:lumMod val="75000"/>
                </a:schemeClr>
              </a:contourClr>
            </a:sp3d>
          </a:bodyPr>
          <a:lstStyle/>
          <a:p>
            <a:pPr algn="ctr"/>
            <a:r>
              <a:rPr lang="en" sz="3200" b="1" dirty="0">
                <a:ln w="10160">
                  <a:noFill/>
                  <a:prstDash val="solid"/>
                </a:ln>
                <a:solidFill>
                  <a:srgbClr val="FFFFFF"/>
                </a:solidFill>
                <a:effectLst>
                  <a:outerShdw blurRad="38100" dist="22860" dir="5400000" algn="tl" rotWithShape="0">
                    <a:srgbClr val="000000">
                      <a:alpha val="30000"/>
                    </a:srgbClr>
                  </a:outerShdw>
                </a:effectLst>
              </a:rPr>
              <a:t>THE IMMUTABLE CHARACTER OF GOD</a:t>
            </a:r>
          </a:p>
        </p:txBody>
      </p:sp>
      <p:sp>
        <p:nvSpPr>
          <p:cNvPr id="5" name="CuadroTexto 4">
            <a:extLst>
              <a:ext uri="{FF2B5EF4-FFF2-40B4-BE49-F238E27FC236}">
                <a16:creationId xmlns:a16="http://schemas.microsoft.com/office/drawing/2014/main" id="{46FB8EC3-E241-FA1C-0F02-2C7ABE8804B7}"/>
              </a:ext>
            </a:extLst>
          </p:cNvPr>
          <p:cNvSpPr txBox="1"/>
          <p:nvPr/>
        </p:nvSpPr>
        <p:spPr>
          <a:xfrm>
            <a:off x="160680" y="621280"/>
            <a:ext cx="7280031" cy="923330"/>
          </a:xfrm>
          <a:prstGeom prst="rect">
            <a:avLst/>
          </a:prstGeom>
          <a:noFill/>
        </p:spPr>
        <p:txBody>
          <a:bodyPr wrap="square">
            <a:spAutoFit/>
          </a:bodyPr>
          <a:lstStyle/>
          <a:p>
            <a:pPr algn="ctr"/>
            <a:r>
              <a:rPr lang="en" b="1" dirty="0">
                <a:solidFill>
                  <a:schemeClr val="accent3">
                    <a:lumMod val="60000"/>
                    <a:lumOff val="40000"/>
                  </a:schemeClr>
                </a:solidFill>
                <a:effectLst>
                  <a:glow rad="101600">
                    <a:srgbClr val="A34E01"/>
                  </a:glow>
                  <a:outerShdw blurRad="38100" dist="38100" dir="2700000" algn="tl">
                    <a:srgbClr val="000000">
                      <a:alpha val="43137"/>
                    </a:srgbClr>
                  </a:outerShdw>
                </a:effectLst>
                <a:latin typeface="Comic Sans MS" panose="030F0702030302020204" pitchFamily="66" charset="0"/>
              </a:rPr>
              <a:t>“</a:t>
            </a:r>
            <a:r>
              <a:rPr lang="en-US" b="1" dirty="0">
                <a:solidFill>
                  <a:schemeClr val="accent3">
                    <a:lumMod val="60000"/>
                    <a:lumOff val="40000"/>
                  </a:schemeClr>
                </a:solidFill>
                <a:effectLst>
                  <a:glow rad="101600">
                    <a:srgbClr val="A34E01"/>
                  </a:glow>
                  <a:outerShdw blurRad="38100" dist="38100" dir="2700000" algn="tl">
                    <a:srgbClr val="000000">
                      <a:alpha val="43137"/>
                    </a:srgbClr>
                  </a:outerShdw>
                </a:effectLst>
                <a:latin typeface="Comic Sans MS" panose="030F0702030302020204" pitchFamily="66" charset="0"/>
              </a:rPr>
              <a:t>Every good and perfect gift is from above, coming down from the Father of the heavenly lights, who does not change like shifting shadows</a:t>
            </a:r>
            <a:r>
              <a:rPr lang="en" b="1" dirty="0">
                <a:solidFill>
                  <a:schemeClr val="accent3">
                    <a:lumMod val="60000"/>
                    <a:lumOff val="40000"/>
                  </a:schemeClr>
                </a:solidFill>
                <a:effectLst>
                  <a:glow rad="101600">
                    <a:srgbClr val="A34E01"/>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3">
                    <a:lumMod val="60000"/>
                    <a:lumOff val="40000"/>
                  </a:schemeClr>
                </a:solidFill>
                <a:effectLst>
                  <a:glow rad="101600">
                    <a:srgbClr val="A34E01"/>
                  </a:glow>
                  <a:outerShdw blurRad="38100" dist="38100" dir="2700000" algn="tl">
                    <a:srgbClr val="000000">
                      <a:alpha val="43137"/>
                    </a:srgbClr>
                  </a:outerShdw>
                </a:effectLst>
                <a:latin typeface="Comic Sans MS" panose="030F0702030302020204" pitchFamily="66" charset="0"/>
              </a:rPr>
              <a:t>(James 1:17)</a:t>
            </a:r>
          </a:p>
        </p:txBody>
      </p:sp>
      <p:sp>
        <p:nvSpPr>
          <p:cNvPr id="6" name="CuadroTexto 5">
            <a:extLst>
              <a:ext uri="{FF2B5EF4-FFF2-40B4-BE49-F238E27FC236}">
                <a16:creationId xmlns:a16="http://schemas.microsoft.com/office/drawing/2014/main" id="{D797C64C-CBF3-50AF-5D09-FC761FE8A7EF}"/>
              </a:ext>
            </a:extLst>
          </p:cNvPr>
          <p:cNvSpPr txBox="1"/>
          <p:nvPr/>
        </p:nvSpPr>
        <p:spPr>
          <a:xfrm>
            <a:off x="208444" y="1663334"/>
            <a:ext cx="7280031" cy="1323439"/>
          </a:xfrm>
          <a:prstGeom prst="rect">
            <a:avLst/>
          </a:prstGeom>
          <a:noFill/>
        </p:spPr>
        <p:txBody>
          <a:bodyPr wrap="square" rtlCol="0">
            <a:spAutoFit/>
          </a:bodyPr>
          <a:lstStyle/>
          <a:p>
            <a:pPr>
              <a:spcBef>
                <a:spcPts val="600"/>
              </a:spcBef>
            </a:pPr>
            <a:r>
              <a:rPr lang="en" sz="2000" b="1" dirty="0"/>
              <a:t>God does not change (Mal. 3:6; James 1:17.) This categorical statement must be understood to mean that God's character is unchangeable. If He is love, He always acts in love. If He is just, He always acts in justice.</a:t>
            </a:r>
          </a:p>
        </p:txBody>
      </p:sp>
      <p:pic>
        <p:nvPicPr>
          <p:cNvPr id="4" name="Imagen 3" descr="Un dibujo de una persona&#10;&#10;Descripción generada automáticamente con confianza baja">
            <a:extLst>
              <a:ext uri="{FF2B5EF4-FFF2-40B4-BE49-F238E27FC236}">
                <a16:creationId xmlns:a16="http://schemas.microsoft.com/office/drawing/2014/main" id="{BC451E3E-CBC1-0032-26CE-4585F8120BF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08444" y="3038168"/>
            <a:ext cx="4343891" cy="3626861"/>
          </a:xfrm>
          <a:prstGeom prst="rect">
            <a:avLst/>
          </a:prstGeom>
          <a:ln w="88900" cap="sq" cmpd="thickThin">
            <a:solidFill>
              <a:schemeClr val="accent1">
                <a:lumMod val="75000"/>
              </a:schemeClr>
            </a:solidFill>
            <a:prstDash val="solid"/>
            <a:miter lim="800000"/>
          </a:ln>
          <a:effectLst>
            <a:innerShdw blurRad="76200">
              <a:srgbClr val="000000"/>
            </a:innerShdw>
          </a:effectLst>
        </p:spPr>
      </p:pic>
      <p:pic>
        <p:nvPicPr>
          <p:cNvPr id="8" name="Imagen 7">
            <a:extLst>
              <a:ext uri="{FF2B5EF4-FFF2-40B4-BE49-F238E27FC236}">
                <a16:creationId xmlns:a16="http://schemas.microsoft.com/office/drawing/2014/main" id="{28D5ED3E-67D9-1FD6-7A7E-FA968BB544CE}"/>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flipH="1">
            <a:off x="7660383" y="183584"/>
            <a:ext cx="4389201" cy="2548847"/>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FC2BF90F-EB37-0C6F-A529-A4BAB9B654DE}"/>
              </a:ext>
            </a:extLst>
          </p:cNvPr>
          <p:cNvSpPr txBox="1"/>
          <p:nvPr/>
        </p:nvSpPr>
        <p:spPr>
          <a:xfrm>
            <a:off x="4680155" y="2983725"/>
            <a:ext cx="7511845" cy="1323439"/>
          </a:xfrm>
          <a:prstGeom prst="rect">
            <a:avLst/>
          </a:prstGeom>
          <a:noFill/>
        </p:spPr>
        <p:txBody>
          <a:bodyPr wrap="square">
            <a:spAutoFit/>
          </a:bodyPr>
          <a:lstStyle/>
          <a:p>
            <a:pPr>
              <a:spcBef>
                <a:spcPts val="600"/>
              </a:spcBef>
            </a:pPr>
            <a:r>
              <a:rPr lang="en" sz="2000" b="1" dirty="0"/>
              <a:t>As can be seen from his conversation with Abraham about Sodom, God is willing to make changes in his actions, as long as these do not modify his own essence of love and justice (Gen. 18:26-28.)</a:t>
            </a:r>
          </a:p>
        </p:txBody>
      </p:sp>
      <p:sp>
        <p:nvSpPr>
          <p:cNvPr id="12" name="CuadroTexto 11">
            <a:extLst>
              <a:ext uri="{FF2B5EF4-FFF2-40B4-BE49-F238E27FC236}">
                <a16:creationId xmlns:a16="http://schemas.microsoft.com/office/drawing/2014/main" id="{2F687A39-1F14-E052-3D7E-1D92BD8310D5}"/>
              </a:ext>
            </a:extLst>
          </p:cNvPr>
          <p:cNvSpPr txBox="1"/>
          <p:nvPr/>
        </p:nvSpPr>
        <p:spPr>
          <a:xfrm>
            <a:off x="4680154" y="4332957"/>
            <a:ext cx="7511846" cy="1631216"/>
          </a:xfrm>
          <a:prstGeom prst="rect">
            <a:avLst/>
          </a:prstGeom>
          <a:noFill/>
        </p:spPr>
        <p:txBody>
          <a:bodyPr wrap="square">
            <a:spAutoFit/>
          </a:bodyPr>
          <a:lstStyle/>
          <a:p>
            <a:pPr>
              <a:spcBef>
                <a:spcPts val="600"/>
              </a:spcBef>
            </a:pPr>
            <a:r>
              <a:rPr lang="en" sz="2000" b="1" dirty="0"/>
              <a:t>We find it difficult to understand God's immutability because of our tendency to change our feelings. Today we are faithful, tomorrow we are not. Today we love ardently, tomorrow we are indifferent. Today we promise to always tell the truth, tomorrow we lie shamelessly.</a:t>
            </a:r>
          </a:p>
        </p:txBody>
      </p:sp>
      <p:sp>
        <p:nvSpPr>
          <p:cNvPr id="7" name="CuadroTexto 6">
            <a:extLst>
              <a:ext uri="{FF2B5EF4-FFF2-40B4-BE49-F238E27FC236}">
                <a16:creationId xmlns:a16="http://schemas.microsoft.com/office/drawing/2014/main" id="{6D2E8749-1AA8-97AB-35F8-0B98A8ED7DF4}"/>
              </a:ext>
            </a:extLst>
          </p:cNvPr>
          <p:cNvSpPr txBox="1"/>
          <p:nvPr/>
        </p:nvSpPr>
        <p:spPr>
          <a:xfrm>
            <a:off x="4680154" y="5989965"/>
            <a:ext cx="7511846" cy="707886"/>
          </a:xfrm>
          <a:prstGeom prst="rect">
            <a:avLst/>
          </a:prstGeom>
          <a:noFill/>
        </p:spPr>
        <p:txBody>
          <a:bodyPr wrap="square">
            <a:spAutoFit/>
          </a:bodyPr>
          <a:lstStyle/>
          <a:p>
            <a:pPr>
              <a:spcBef>
                <a:spcPts val="600"/>
              </a:spcBef>
            </a:pPr>
            <a:r>
              <a:rPr lang="en" sz="2000" b="1" dirty="0"/>
              <a:t>God is not like that. He is always faithful (2 Tim. 2:13); always loving (Jer. 31:3); always true (Titus 1:2); immutable (Heb . 6:17.)</a:t>
            </a:r>
          </a:p>
        </p:txBody>
      </p:sp>
    </p:spTree>
    <p:extLst>
      <p:ext uri="{BB962C8B-B14F-4D97-AF65-F5344CB8AC3E}">
        <p14:creationId xmlns:p14="http://schemas.microsoft.com/office/powerpoint/2010/main" val="210804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900" decel="100000" fill="hold"/>
                                        <p:tgtEl>
                                          <p:spTgt spid="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A64E3A8-6B3C-C2A0-E3F3-A00495A3C287}"/>
              </a:ext>
            </a:extLst>
          </p:cNvPr>
          <p:cNvSpPr txBox="1"/>
          <p:nvPr/>
        </p:nvSpPr>
        <p:spPr>
          <a:xfrm>
            <a:off x="0" y="0"/>
            <a:ext cx="12192000" cy="707886"/>
          </a:xfrm>
          <a:prstGeom prst="rect">
            <a:avLst/>
          </a:prstGeom>
          <a:noFill/>
        </p:spPr>
        <p:txBody>
          <a:bodyPr wrap="square">
            <a:spAutoFit/>
          </a:bodyPr>
          <a:lstStyle/>
          <a:p>
            <a:pPr algn="ctr"/>
            <a:r>
              <a:rPr lang="en"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THE PERFECTION OF DIVINE LOVE AND JUSTICE</a:t>
            </a:r>
          </a:p>
        </p:txBody>
      </p:sp>
      <p:sp>
        <p:nvSpPr>
          <p:cNvPr id="5" name="CuadroTexto 4">
            <a:extLst>
              <a:ext uri="{FF2B5EF4-FFF2-40B4-BE49-F238E27FC236}">
                <a16:creationId xmlns:a16="http://schemas.microsoft.com/office/drawing/2014/main" id="{C9614C38-9B46-9043-BC2E-D99F8A58579F}"/>
              </a:ext>
            </a:extLst>
          </p:cNvPr>
          <p:cNvSpPr txBox="1"/>
          <p:nvPr/>
        </p:nvSpPr>
        <p:spPr>
          <a:xfrm>
            <a:off x="1100137" y="650736"/>
            <a:ext cx="9991725"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1">
                    <a:lumMod val="75000"/>
                  </a:schemeClr>
                </a:solidFill>
                <a:latin typeface="Comic Sans MS" panose="030F0702030302020204" pitchFamily="66" charset="0"/>
              </a:rPr>
              <a:t>“</a:t>
            </a:r>
            <a:r>
              <a:rPr lang="en-US" b="1" dirty="0">
                <a:solidFill>
                  <a:schemeClr val="accent1">
                    <a:lumMod val="75000"/>
                  </a:schemeClr>
                </a:solidFill>
                <a:latin typeface="Comic Sans MS" panose="030F0702030302020204" pitchFamily="66" charset="0"/>
              </a:rPr>
              <a:t>He is the Rock, his works are perfect, and all his ways are just. A faithful God who does no wrong, upright and just is he</a:t>
            </a:r>
            <a:r>
              <a:rPr lang="en" b="1" dirty="0">
                <a:solidFill>
                  <a:schemeClr val="accent1">
                    <a:lumMod val="75000"/>
                  </a:schemeClr>
                </a:solidFill>
                <a:latin typeface="Comic Sans MS" panose="030F0702030302020204" pitchFamily="66" charset="0"/>
              </a:rPr>
              <a:t>.” </a:t>
            </a:r>
            <a:r>
              <a:rPr lang="en" sz="1400" b="1" dirty="0">
                <a:solidFill>
                  <a:schemeClr val="accent1">
                    <a:lumMod val="75000"/>
                  </a:schemeClr>
                </a:solidFill>
                <a:latin typeface="Comic Sans MS" panose="030F0702030302020204" pitchFamily="66" charset="0"/>
              </a:rPr>
              <a:t>(Deuteronomy 32:4 </a:t>
            </a:r>
            <a:r>
              <a:rPr lang="en" sz="1100" b="1" dirty="0">
                <a:solidFill>
                  <a:schemeClr val="accent1">
                    <a:lumMod val="75000"/>
                  </a:schemeClr>
                </a:solidFill>
                <a:latin typeface="Comic Sans MS" panose="030F0702030302020204" pitchFamily="66" charset="0"/>
              </a:rPr>
              <a:t>NIV</a:t>
            </a:r>
            <a:r>
              <a:rPr lang="en" sz="1400" b="1" dirty="0">
                <a:solidFill>
                  <a:schemeClr val="accent1">
                    <a:lumMod val="75000"/>
                  </a:schemeClr>
                </a:solidFill>
                <a:latin typeface="Comic Sans MS" panose="030F0702030302020204" pitchFamily="66" charset="0"/>
              </a:rPr>
              <a:t>)</a:t>
            </a:r>
            <a:endParaRPr lang="es-ES" b="1" dirty="0">
              <a:solidFill>
                <a:schemeClr val="accent1">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1860534D-BAC3-DD57-1138-E46E2A9213C2}"/>
              </a:ext>
            </a:extLst>
          </p:cNvPr>
          <p:cNvSpPr txBox="1"/>
          <p:nvPr/>
        </p:nvSpPr>
        <p:spPr>
          <a:xfrm>
            <a:off x="2894236" y="1490757"/>
            <a:ext cx="6052289" cy="1323439"/>
          </a:xfrm>
          <a:prstGeom prst="rect">
            <a:avLst/>
          </a:prstGeom>
          <a:noFill/>
        </p:spPr>
        <p:txBody>
          <a:bodyPr wrap="square" rtlCol="0">
            <a:spAutoFit/>
          </a:bodyPr>
          <a:lstStyle/>
          <a:p>
            <a:pPr>
              <a:spcBef>
                <a:spcPts val="600"/>
              </a:spcBef>
            </a:pPr>
            <a:r>
              <a:rPr lang="en" sz="2000" b="1" dirty="0"/>
              <a:t>The perfection of God's love is clearly vindicated in the act of offering his life to rescue us from sin (Rom. 5:8.) This same act also shows us the perfection of his justice (Rom. 3:25-26.)</a:t>
            </a:r>
          </a:p>
        </p:txBody>
      </p:sp>
      <p:pic>
        <p:nvPicPr>
          <p:cNvPr id="2" name="Imagen 1" descr="Imagen que contiene exterior, agua, luz, oscuro&#10;&#10;Descripción generada automáticamente">
            <a:extLst>
              <a:ext uri="{FF2B5EF4-FFF2-40B4-BE49-F238E27FC236}">
                <a16:creationId xmlns:a16="http://schemas.microsoft.com/office/drawing/2014/main" id="{F4F4E46A-6B78-97D6-34DC-9C725795CB6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4823" y="1500266"/>
            <a:ext cx="2628952" cy="3000829"/>
          </a:xfrm>
          <a:prstGeom prst="roundRect">
            <a:avLst>
              <a:gd name="adj" fmla="val 4167"/>
            </a:avLst>
          </a:prstGeom>
          <a:solidFill>
            <a:srgbClr val="FFFFFF"/>
          </a:solidFill>
          <a:ln w="76200" cap="sq">
            <a:solidFill>
              <a:schemeClr val="accent5">
                <a:lumMod val="75000"/>
              </a:schemeClr>
            </a:solidFill>
            <a:miter lim="800000"/>
          </a:ln>
          <a:effectLst/>
          <a:scene3d>
            <a:camera prst="orthographicFront"/>
            <a:lightRig rig="threePt" dir="t">
              <a:rot lat="0" lon="0" rev="2700000"/>
            </a:lightRig>
          </a:scene3d>
          <a:sp3d contourW="6350">
            <a:bevelT h="38100"/>
            <a:contourClr>
              <a:srgbClr val="C0C0C0"/>
            </a:contourClr>
          </a:sp3d>
        </p:spPr>
      </p:pic>
      <p:grpSp>
        <p:nvGrpSpPr>
          <p:cNvPr id="10" name="Grupo 9">
            <a:extLst>
              <a:ext uri="{FF2B5EF4-FFF2-40B4-BE49-F238E27FC236}">
                <a16:creationId xmlns:a16="http://schemas.microsoft.com/office/drawing/2014/main" id="{5268620B-A1C2-E48A-0EF5-833778BC4B86}"/>
              </a:ext>
            </a:extLst>
          </p:cNvPr>
          <p:cNvGrpSpPr/>
          <p:nvPr/>
        </p:nvGrpSpPr>
        <p:grpSpPr>
          <a:xfrm>
            <a:off x="9036988" y="1422577"/>
            <a:ext cx="2930722" cy="3027811"/>
            <a:chOff x="7197213" y="2945259"/>
            <a:chExt cx="3165987" cy="3270870"/>
          </a:xfrm>
        </p:grpSpPr>
        <p:pic>
          <p:nvPicPr>
            <p:cNvPr id="7" name="Imagen 6" descr="Una imagen de un videojuego&#10;&#10;Descripción generada automáticamente con confianza baja">
              <a:extLst>
                <a:ext uri="{FF2B5EF4-FFF2-40B4-BE49-F238E27FC236}">
                  <a16:creationId xmlns:a16="http://schemas.microsoft.com/office/drawing/2014/main" id="{E069F233-B933-C0E9-B8CB-F3D0872A92C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97213" y="4574776"/>
              <a:ext cx="3165987" cy="1641353"/>
            </a:xfrm>
            <a:prstGeom prst="rect">
              <a:avLst/>
            </a:prstGeom>
            <a:ln w="38100" cap="sq">
              <a:solidFill>
                <a:srgbClr val="3BCCFF"/>
              </a:solidFill>
              <a:prstDash val="solid"/>
              <a:miter lim="800000"/>
            </a:ln>
            <a:effectLst>
              <a:outerShdw blurRad="50800" dist="38100" dir="2700000" algn="tl" rotWithShape="0">
                <a:srgbClr val="000000">
                  <a:alpha val="43000"/>
                </a:srgbClr>
              </a:outerShdw>
            </a:effectLst>
          </p:spPr>
        </p:pic>
        <p:pic>
          <p:nvPicPr>
            <p:cNvPr id="9" name="Imagen 8" descr="Un grupo de personas caminando en un atardecer&#10;&#10;Descripción generada automáticamente">
              <a:extLst>
                <a:ext uri="{FF2B5EF4-FFF2-40B4-BE49-F238E27FC236}">
                  <a16:creationId xmlns:a16="http://schemas.microsoft.com/office/drawing/2014/main" id="{DD9F9D6E-1745-FA11-5E73-4238812946C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197213" y="2945259"/>
              <a:ext cx="3165987" cy="1629517"/>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grpSp>
      <p:pic>
        <p:nvPicPr>
          <p:cNvPr id="12" name="Imagen 11" descr="Un grupo de personas haciendo gestos con la cara pintada de blanco&#10;&#10;Descripción generada automáticamente con confianza media">
            <a:extLst>
              <a:ext uri="{FF2B5EF4-FFF2-40B4-BE49-F238E27FC236}">
                <a16:creationId xmlns:a16="http://schemas.microsoft.com/office/drawing/2014/main" id="{03768CC2-97AD-C920-4AC6-0A5C5FEC721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00900" y="4433238"/>
            <a:ext cx="4010886" cy="2331752"/>
          </a:xfrm>
          <a:prstGeom prst="rect">
            <a:avLst/>
          </a:prstGeom>
          <a:solidFill>
            <a:srgbClr val="FFFFFF">
              <a:shade val="85000"/>
            </a:srgbClr>
          </a:solidFill>
          <a:ln w="28575" cap="sq">
            <a:solidFill>
              <a:schemeClr val="accent5">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E939DDFC-552D-E22F-AE2E-9820903753B3}"/>
              </a:ext>
            </a:extLst>
          </p:cNvPr>
          <p:cNvSpPr txBox="1"/>
          <p:nvPr/>
        </p:nvSpPr>
        <p:spPr>
          <a:xfrm>
            <a:off x="110681" y="4721080"/>
            <a:ext cx="3924921" cy="1938992"/>
          </a:xfrm>
          <a:prstGeom prst="rect">
            <a:avLst/>
          </a:prstGeom>
          <a:noFill/>
        </p:spPr>
        <p:txBody>
          <a:bodyPr wrap="square">
            <a:spAutoFit/>
          </a:bodyPr>
          <a:lstStyle/>
          <a:p>
            <a:pPr>
              <a:spcBef>
                <a:spcPts val="600"/>
              </a:spcBef>
            </a:pPr>
            <a:r>
              <a:rPr lang="en" sz="2000" b="1" dirty="0"/>
              <a:t>God’s love exceeds any reasonable expectation, but it never nullifies or contravenes justice. He invites us to act like Him: “</a:t>
            </a:r>
            <a:r>
              <a:rPr lang="en-US" sz="2000" b="1" dirty="0"/>
              <a:t>Hold fast to love and justice</a:t>
            </a:r>
            <a:r>
              <a:rPr lang="en" sz="2000" b="1" dirty="0"/>
              <a:t>” (Hos. 12:6</a:t>
            </a:r>
            <a:r>
              <a:rPr lang="es-ES" sz="2000" b="1" dirty="0"/>
              <a:t>, </a:t>
            </a:r>
            <a:r>
              <a:rPr lang="es-ES" sz="1600" b="1" dirty="0" err="1"/>
              <a:t>ESV</a:t>
            </a:r>
            <a:r>
              <a:rPr lang="en" sz="2000" b="1" dirty="0"/>
              <a:t>.)</a:t>
            </a:r>
          </a:p>
        </p:txBody>
      </p:sp>
      <p:sp>
        <p:nvSpPr>
          <p:cNvPr id="16" name="CuadroTexto 15">
            <a:extLst>
              <a:ext uri="{FF2B5EF4-FFF2-40B4-BE49-F238E27FC236}">
                <a16:creationId xmlns:a16="http://schemas.microsoft.com/office/drawing/2014/main" id="{105F1259-4778-98E9-0DB4-F5930811E195}"/>
              </a:ext>
            </a:extLst>
          </p:cNvPr>
          <p:cNvSpPr txBox="1"/>
          <p:nvPr/>
        </p:nvSpPr>
        <p:spPr>
          <a:xfrm>
            <a:off x="8377084" y="4630994"/>
            <a:ext cx="3814916" cy="1938992"/>
          </a:xfrm>
          <a:prstGeom prst="rect">
            <a:avLst/>
          </a:prstGeom>
          <a:noFill/>
        </p:spPr>
        <p:txBody>
          <a:bodyPr wrap="square">
            <a:spAutoFit/>
          </a:bodyPr>
          <a:lstStyle/>
          <a:p>
            <a:pPr>
              <a:spcBef>
                <a:spcPts val="600"/>
              </a:spcBef>
            </a:pPr>
            <a:r>
              <a:rPr lang="en" sz="2000" b="1" dirty="0"/>
              <a:t>When God finally establishes justice in this world and, out of love, eradicates evil from the universe, every creature will praise God's perfect justice and perfect love (Rev. 15:3-4.)</a:t>
            </a:r>
          </a:p>
        </p:txBody>
      </p:sp>
      <p:sp>
        <p:nvSpPr>
          <p:cNvPr id="8" name="CuadroTexto 7">
            <a:extLst>
              <a:ext uri="{FF2B5EF4-FFF2-40B4-BE49-F238E27FC236}">
                <a16:creationId xmlns:a16="http://schemas.microsoft.com/office/drawing/2014/main" id="{E3B31D41-FC59-FBE4-758B-DF275F349355}"/>
              </a:ext>
            </a:extLst>
          </p:cNvPr>
          <p:cNvSpPr txBox="1"/>
          <p:nvPr/>
        </p:nvSpPr>
        <p:spPr>
          <a:xfrm>
            <a:off x="2872772" y="3007886"/>
            <a:ext cx="6095219" cy="1323439"/>
          </a:xfrm>
          <a:prstGeom prst="rect">
            <a:avLst/>
          </a:prstGeom>
          <a:noFill/>
        </p:spPr>
        <p:txBody>
          <a:bodyPr wrap="square">
            <a:spAutoFit/>
          </a:bodyPr>
          <a:lstStyle/>
          <a:p>
            <a:pPr>
              <a:spcBef>
                <a:spcPts val="600"/>
              </a:spcBef>
            </a:pPr>
            <a:r>
              <a:rPr lang="en" sz="2000" b="1" dirty="0"/>
              <a:t>Unlike our love, God continues to constantly impart His perfect love even to those who do not love Him, or are not worthy of receiving His benefits (Mt. 5:45.)</a:t>
            </a:r>
          </a:p>
        </p:txBody>
      </p:sp>
    </p:spTree>
    <p:extLst>
      <p:ext uri="{BB962C8B-B14F-4D97-AF65-F5344CB8AC3E}">
        <p14:creationId xmlns:p14="http://schemas.microsoft.com/office/powerpoint/2010/main" val="195984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anim calcmode="lin" valueType="num">
                                      <p:cBhvr>
                                        <p:cTn id="19" dur="500" fill="hold"/>
                                        <p:tgtEl>
                                          <p:spTgt spid="5"/>
                                        </p:tgtEl>
                                        <p:attrNameLst>
                                          <p:attrName>ppt_x</p:attrName>
                                        </p:attrNameLst>
                                      </p:cBhvr>
                                      <p:tavLst>
                                        <p:tav tm="0">
                                          <p:val>
                                            <p:fltVal val="0.5"/>
                                          </p:val>
                                        </p:tav>
                                        <p:tav tm="100000">
                                          <p:val>
                                            <p:strVal val="#ppt_x"/>
                                          </p:val>
                                        </p:tav>
                                      </p:tavLst>
                                    </p:anim>
                                    <p:anim calcmode="lin" valueType="num">
                                      <p:cBhvr>
                                        <p:cTn id="20"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8"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689</TotalTime>
  <Words>1271</Words>
  <Application>Microsoft Office PowerPoint</Application>
  <PresentationFormat>Panorámica</PresentationFormat>
  <Paragraphs>59</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Comic Sans MS</vt:lpstr>
      <vt:lpstr>Arial</vt:lpstr>
      <vt:lpstr>Constantia</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96</cp:revision>
  <dcterms:created xsi:type="dcterms:W3CDTF">2025-01-12T08:14:23Z</dcterms:created>
  <dcterms:modified xsi:type="dcterms:W3CDTF">2025-01-19T07:41:11Z</dcterms:modified>
</cp:coreProperties>
</file>