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57" r:id="rId5"/>
    <p:sldId id="294" r:id="rId6"/>
    <p:sldId id="296" r:id="rId7"/>
    <p:sldId id="297" r:id="rId8"/>
    <p:sldId id="287" r:id="rId9"/>
    <p:sldId id="260" r:id="rId10"/>
    <p:sldId id="295" r:id="rId11"/>
    <p:sldId id="262" r:id="rId12"/>
    <p:sldId id="298" r:id="rId13"/>
    <p:sldId id="264" r:id="rId14"/>
  </p:sldIdLst>
  <p:sldSz cx="12192000" cy="6858000"/>
  <p:notesSz cx="6858000" cy="9144000"/>
  <p:embeddedFontLst>
    <p:embeddedFont>
      <p:font typeface="Constantia" panose="02030602050306030303" pitchFamily="18"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6BC"/>
    <a:srgbClr val="AA811A"/>
    <a:srgbClr val="F4E1B4"/>
    <a:srgbClr val="CCE4FF"/>
    <a:srgbClr val="73816C"/>
    <a:srgbClr val="E0814C"/>
    <a:srgbClr val="FECED4"/>
    <a:srgbClr val="DF061F"/>
    <a:srgbClr val="3C3892"/>
    <a:srgbClr val="D70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3" d="100"/>
          <a:sy n="153" d="100"/>
        </p:scale>
        <p:origin x="-3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3_2" csCatId="accent3" phldr="1"/>
      <dgm:spPr/>
      <dgm:t>
        <a:bodyPr/>
        <a:lstStyle/>
        <a:p>
          <a:endParaRPr lang="es-ES"/>
        </a:p>
      </dgm:t>
    </dgm:pt>
    <dgm:pt modelId="{D2BA550D-3BD3-4462-A89E-BA8294697A38}">
      <dgm:prSet phldrT="[Texto]"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400" b="1" dirty="0">
              <a:effectLst>
                <a:outerShdw blurRad="38100" dist="38100" dir="2700000" algn="tl">
                  <a:srgbClr val="000000">
                    <a:alpha val="43137"/>
                  </a:srgbClr>
                </a:outerShdw>
              </a:effectLst>
            </a:rPr>
            <a:t>JEREMIAH</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3">
            <a:lumMod val="20000"/>
            <a:lumOff val="80000"/>
            <a:alpha val="90000"/>
          </a:schemeClr>
        </a:solidFill>
        <a:ln w="38100">
          <a:solidFill>
            <a:schemeClr val="accent3">
              <a:lumMod val="75000"/>
            </a:schemeClr>
          </a:solidFill>
        </a:ln>
        <a:effectLst>
          <a:outerShdw blurRad="50800" dist="38100" dir="2700000" algn="tl" rotWithShape="0">
            <a:prstClr val="black">
              <a:alpha val="40000"/>
            </a:prstClr>
          </a:outerShdw>
        </a:effectLst>
      </dgm:spPr>
      <dgm:t>
        <a:bodyPr/>
        <a:lstStyle/>
        <a:p>
          <a:pPr>
            <a:spcAft>
              <a:spcPts val="0"/>
            </a:spcAft>
          </a:pPr>
          <a:r>
            <a:rPr lang="en" sz="1800" b="1" dirty="0"/>
            <a:t>QUESTION:                                                                                                                                     “</a:t>
          </a:r>
          <a:r>
            <a:rPr lang="en-US" sz="1800" b="1" dirty="0"/>
            <a:t>You are always righteous, Lord,</a:t>
          </a:r>
          <a:endParaRPr lang="es-ES" sz="1800" b="1" dirty="0"/>
        </a:p>
        <a:p>
          <a:pPr>
            <a:spcAft>
              <a:spcPts val="0"/>
            </a:spcAft>
          </a:pPr>
          <a:r>
            <a:rPr lang="en-US" sz="1800" b="1" dirty="0"/>
            <a:t>when I bring a case before you.</a:t>
          </a:r>
          <a:endParaRPr lang="es-ES" sz="1800" b="1" dirty="0"/>
        </a:p>
        <a:p>
          <a:pPr>
            <a:spcAft>
              <a:spcPct val="35000"/>
            </a:spcAft>
          </a:pPr>
          <a:r>
            <a:rPr lang="en-US" sz="1800" b="1" dirty="0"/>
            <a:t>Yet I would speak with you about your justice: Why does the way of the wicked prosper? Why do all the faithless live at ease?</a:t>
          </a:r>
          <a:r>
            <a:rPr lang="en" sz="1800" b="1" dirty="0"/>
            <a:t>”   </a:t>
          </a:r>
          <a:r>
            <a:rPr lang="en" sz="1600" b="1" dirty="0"/>
            <a:t>(Jer. 12:1)</a:t>
          </a:r>
        </a:p>
      </dgm:t>
    </dgm:pt>
    <dgm:pt modelId="{1B811046-1E5D-4F8A-AFD5-2CDA81BF3F37}" type="parTrans" cxnId="{5EAD19E7-0828-40D9-BEB6-7AA28EE7EF74}">
      <dgm:prSet/>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3">
            <a:lumMod val="75000"/>
            <a:alpha val="90000"/>
          </a:schemeClr>
        </a:solidFill>
        <a:ln w="38100">
          <a:solidFill>
            <a:schemeClr val="accent3">
              <a:lumMod val="20000"/>
              <a:lumOff val="80000"/>
            </a:schemeClr>
          </a:solidFill>
        </a:ln>
        <a:effectLst>
          <a:outerShdw blurRad="50800" dist="38100" dir="2700000" algn="tl" rotWithShape="0">
            <a:prstClr val="black">
              <a:alpha val="40000"/>
            </a:prstClr>
          </a:outerShdw>
        </a:effectLst>
      </dgm:spPr>
      <dgm:t>
        <a:bodyPr/>
        <a:lstStyle/>
        <a:p>
          <a:pPr>
            <a:spcAft>
              <a:spcPct val="35000"/>
            </a:spcAft>
          </a:pPr>
          <a:r>
            <a:rPr lang="en" sz="1800" b="1" dirty="0">
              <a:solidFill>
                <a:schemeClr val="bg1"/>
              </a:solidFill>
              <a:effectLst>
                <a:outerShdw blurRad="38100" dist="38100" dir="2700000" algn="tl">
                  <a:srgbClr val="000000">
                    <a:alpha val="43137"/>
                  </a:srgbClr>
                </a:outerShdw>
              </a:effectLst>
            </a:rPr>
            <a:t>ANSWER: </a:t>
          </a:r>
        </a:p>
        <a:p>
          <a:pPr>
            <a:spcAft>
              <a:spcPts val="0"/>
            </a:spcAft>
          </a:pPr>
          <a:r>
            <a:rPr lang="en" sz="1600" b="1" dirty="0">
              <a:solidFill>
                <a:schemeClr val="bg1"/>
              </a:solidFill>
              <a:effectLst>
                <a:outerShdw blurRad="38100" dist="38100" dir="2700000" algn="tl">
                  <a:srgbClr val="000000">
                    <a:alpha val="43137"/>
                  </a:srgbClr>
                </a:outerShdw>
              </a:effectLst>
            </a:rPr>
            <a:t>“</a:t>
          </a:r>
          <a:r>
            <a:rPr lang="en-US" sz="1600" b="1" dirty="0">
              <a:solidFill>
                <a:schemeClr val="bg1"/>
              </a:solidFill>
              <a:effectLst>
                <a:outerShdw blurRad="38100" dist="38100" dir="2700000" algn="tl">
                  <a:srgbClr val="000000">
                    <a:alpha val="43137"/>
                  </a:srgbClr>
                </a:outerShdw>
              </a:effectLst>
            </a:rPr>
            <a:t>If you have raced with men on foot and they have worn you out, how can you compete with horses? If you stumble in safe country,</a:t>
          </a:r>
          <a:endParaRPr lang="es-ES" sz="1600" b="1" dirty="0">
            <a:solidFill>
              <a:schemeClr val="bg1"/>
            </a:solidFill>
            <a:effectLst>
              <a:outerShdw blurRad="38100" dist="38100" dir="2700000" algn="tl">
                <a:srgbClr val="000000">
                  <a:alpha val="43137"/>
                </a:srgbClr>
              </a:outerShdw>
            </a:effectLst>
          </a:endParaRPr>
        </a:p>
        <a:p>
          <a:pPr>
            <a:spcAft>
              <a:spcPts val="0"/>
            </a:spcAft>
          </a:pPr>
          <a:r>
            <a:rPr lang="en-US" sz="1600" b="1" dirty="0">
              <a:solidFill>
                <a:schemeClr val="bg1"/>
              </a:solidFill>
              <a:effectLst>
                <a:outerShdw blurRad="38100" dist="38100" dir="2700000" algn="tl">
                  <a:srgbClr val="000000">
                    <a:alpha val="43137"/>
                  </a:srgbClr>
                </a:outerShdw>
              </a:effectLst>
            </a:rPr>
            <a:t>how will you manage in the thickets by the Jordan</a:t>
          </a:r>
          <a:r>
            <a:rPr lang="en" sz="1600" b="1" dirty="0">
              <a:solidFill>
                <a:schemeClr val="bg1"/>
              </a:solidFill>
              <a:effectLst>
                <a:outerShdw blurRad="38100" dist="38100" dir="2700000" algn="tl">
                  <a:srgbClr val="000000">
                    <a:alpha val="43137"/>
                  </a:srgbClr>
                </a:outerShdw>
              </a:effectLst>
            </a:rPr>
            <a:t>?” (Jer . 12:5)</a:t>
          </a:r>
        </a:p>
      </dgm:t>
    </dgm:pt>
    <dgm:pt modelId="{C5757C7C-5F39-4B94-A706-F0E18D32BACA}" type="parTrans" cxnId="{A82184B2-01F7-4FD5-B764-3FCF527265D3}">
      <dgm:prSet/>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t>
        <a:bodyPr/>
        <a:lstStyle/>
        <a:p>
          <a:endParaRPr lang="en-AU"/>
        </a:p>
      </dgm:t>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t>
        <a:bodyPr/>
        <a:lstStyle/>
        <a:p>
          <a:endParaRPr lang="en-AU"/>
        </a:p>
      </dgm:t>
    </dgm:pt>
    <dgm:pt modelId="{45DB8108-7A6E-4C8B-80F3-1764ED4D8C73}" type="pres">
      <dgm:prSet presAssocID="{D2BA550D-3BD3-4462-A89E-BA8294697A38}" presName="rootConnector" presStyleLbl="node1" presStyleIdx="0" presStyleCnt="1"/>
      <dgm:spPr/>
      <dgm:t>
        <a:bodyPr/>
        <a:lstStyle/>
        <a:p>
          <a:endParaRPr lang="en-AU"/>
        </a:p>
      </dgm:t>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t>
        <a:bodyPr/>
        <a:lstStyle/>
        <a:p>
          <a:endParaRPr lang="en-AU"/>
        </a:p>
      </dgm:t>
    </dgm:pt>
    <dgm:pt modelId="{34C08719-8CE1-48DF-95D0-AB3FDE29B756}" type="pres">
      <dgm:prSet presAssocID="{A45A42E7-C624-4924-A96C-473AE095F527}" presName="childText" presStyleLbl="bgAcc1" presStyleIdx="0" presStyleCnt="2" custScaleX="535195" custScaleY="358779">
        <dgm:presLayoutVars>
          <dgm:bulletEnabled val="1"/>
        </dgm:presLayoutVars>
      </dgm:prSet>
      <dgm:spPr/>
      <dgm:t>
        <a:bodyPr/>
        <a:lstStyle/>
        <a:p>
          <a:endParaRPr lang="en-AU"/>
        </a:p>
      </dgm:t>
    </dgm:pt>
    <dgm:pt modelId="{2563CA52-D92A-4316-B17F-B7599B05A75C}" type="pres">
      <dgm:prSet presAssocID="{C5757C7C-5F39-4B94-A706-F0E18D32BACA}" presName="Name13" presStyleLbl="parChTrans1D2" presStyleIdx="1" presStyleCnt="2"/>
      <dgm:spPr/>
      <dgm:t>
        <a:bodyPr/>
        <a:lstStyle/>
        <a:p>
          <a:endParaRPr lang="en-AU"/>
        </a:p>
      </dgm:t>
    </dgm:pt>
    <dgm:pt modelId="{9FAB287D-DBF1-4496-9875-AC553B761CE5}" type="pres">
      <dgm:prSet presAssocID="{3823E508-8432-4F67-8063-5493CFEB534C}" presName="childText" presStyleLbl="bgAcc1" presStyleIdx="1" presStyleCnt="2" custScaleX="535195" custScaleY="358779">
        <dgm:presLayoutVars>
          <dgm:bulletEnabled val="1"/>
        </dgm:presLayoutVars>
      </dgm:prSet>
      <dgm:spPr/>
      <dgm:t>
        <a:bodyPr/>
        <a:lstStyle/>
        <a:p>
          <a:endParaRPr lang="en-AU"/>
        </a:p>
      </dgm:t>
    </dgm:pt>
  </dgm:ptLst>
  <dgm:cxnLst>
    <dgm:cxn modelId="{4D29FCB6-A1C8-4635-A3D5-195F58B8668C}" type="presOf" srcId="{46D7DEAA-5648-42FC-8BC9-7EE25C27EE4B}" destId="{32C348F2-6FF0-4CF5-948A-ED12863AE537}" srcOrd="0" destOrd="0" presId="urn:microsoft.com/office/officeart/2005/8/layout/hierarchy3"/>
    <dgm:cxn modelId="{E46E9A13-13FD-45B7-9AAD-3A9BDD976FB7}" type="presOf" srcId="{1B811046-1E5D-4F8A-AFD5-2CDA81BF3F37}" destId="{54A10075-8A41-4BAB-9FBB-0F6148F5A820}" srcOrd="0" destOrd="0" presId="urn:microsoft.com/office/officeart/2005/8/layout/hierarchy3"/>
    <dgm:cxn modelId="{393A59EC-AAFC-4A34-999F-9A62DEABDEA2}" type="presOf" srcId="{3823E508-8432-4F67-8063-5493CFEB534C}" destId="{9FAB287D-DBF1-4496-9875-AC553B761CE5}" srcOrd="0"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982F07D1-C66B-4485-9723-40264383AF7D}" type="presOf" srcId="{D2BA550D-3BD3-4462-A89E-BA8294697A38}" destId="{8350B5E1-BB52-4E75-B9AE-31394358D28B}"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5EAD19E7-0828-40D9-BEB6-7AA28EE7EF74}" srcId="{D2BA550D-3BD3-4462-A89E-BA8294697A38}" destId="{A45A42E7-C624-4924-A96C-473AE095F527}" srcOrd="0" destOrd="0" parTransId="{1B811046-1E5D-4F8A-AFD5-2CDA81BF3F37}" sibTransId="{9615A508-E49B-4800-BD53-6D6FFD6C210D}"/>
    <dgm:cxn modelId="{A82184B2-01F7-4FD5-B764-3FCF527265D3}" srcId="{D2BA550D-3BD3-4462-A89E-BA8294697A38}" destId="{3823E508-8432-4F67-8063-5493CFEB534C}" srcOrd="1" destOrd="0" parTransId="{C5757C7C-5F39-4B94-A706-F0E18D32BACA}" sibTransId="{5DC7743A-B45D-487C-9525-0E0E4A211FFB}"/>
    <dgm:cxn modelId="{D704D3E5-4E21-4B0B-AF83-BB048DB269DE}" type="presOf" srcId="{C5757C7C-5F39-4B94-A706-F0E18D32BACA}" destId="{2563CA52-D92A-4316-B17F-B7599B05A75C}"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5">
            <a:lumMod val="50000"/>
          </a:schemeClr>
        </a:solidFill>
        <a:effectLst>
          <a:outerShdw blurRad="50800" dist="38100" dir="2700000" algn="tl" rotWithShape="0">
            <a:prstClr val="black">
              <a:alpha val="40000"/>
            </a:prstClr>
          </a:outerShdw>
        </a:effectLst>
      </dgm:spPr>
      <dgm:t>
        <a:bodyPr/>
        <a:lstStyle/>
        <a:p>
          <a:r>
            <a:rPr lang="en" sz="2400" b="1" dirty="0"/>
            <a:t>HABAKKUK</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2">
            <a:lumMod val="40000"/>
            <a:lumOff val="60000"/>
            <a:alpha val="90000"/>
          </a:schemeClr>
        </a:solidFill>
        <a:ln w="38100">
          <a:solidFill>
            <a:schemeClr val="accent2">
              <a:lumMod val="50000"/>
            </a:schemeClr>
          </a:solidFill>
        </a:ln>
        <a:effectLst>
          <a:outerShdw blurRad="50800" dist="38100" dir="2700000" algn="tl" rotWithShape="0">
            <a:prstClr val="black">
              <a:alpha val="40000"/>
            </a:prstClr>
          </a:outerShdw>
        </a:effectLst>
      </dgm:spPr>
      <dgm:t>
        <a:bodyPr/>
        <a:lstStyle/>
        <a:p>
          <a:r>
            <a:rPr lang="en" sz="1800" b="1" dirty="0"/>
            <a:t>QUESTION: “</a:t>
          </a:r>
          <a:r>
            <a:rPr lang="en-US" sz="1800" b="1" dirty="0"/>
            <a:t>How long, Lord, must I call for help, but you do not listen? Or cry out to you, “Violence!” but you do not save? </a:t>
          </a:r>
          <a:r>
            <a:rPr lang="en" sz="1800" b="1" dirty="0"/>
            <a:t>(Hab. 1:2)</a:t>
          </a:r>
        </a:p>
      </dgm:t>
    </dgm:pt>
    <dgm:pt modelId="{1B811046-1E5D-4F8A-AFD5-2CDA81BF3F37}" type="parTrans" cxnId="{5EAD19E7-0828-40D9-BEB6-7AA28EE7EF74}">
      <dgm:prSet/>
      <dgm:spPr>
        <a:ln>
          <a:solidFill>
            <a:schemeClr val="accent2">
              <a:lumMod val="50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2">
            <a:lumMod val="50000"/>
            <a:alpha val="90000"/>
          </a:schemeClr>
        </a:solidFill>
        <a:ln w="38100">
          <a:solidFill>
            <a:schemeClr val="accent2">
              <a:lumMod val="40000"/>
              <a:lumOff val="60000"/>
            </a:schemeClr>
          </a:solidFill>
        </a:ln>
        <a:effectLst>
          <a:outerShdw blurRad="50800" dist="38100" dir="2700000" algn="tl" rotWithShape="0">
            <a:prstClr val="black">
              <a:alpha val="40000"/>
            </a:prstClr>
          </a:outerShdw>
        </a:effectLst>
      </dgm:spPr>
      <dgm:t>
        <a:bodyPr/>
        <a:lstStyle/>
        <a:p>
          <a:pPr>
            <a:spcAft>
              <a:spcPts val="0"/>
            </a:spcAft>
          </a:pPr>
          <a:r>
            <a:rPr lang="en" sz="1800" b="1" dirty="0">
              <a:solidFill>
                <a:schemeClr val="bg1"/>
              </a:solidFill>
              <a:effectLst>
                <a:outerShdw blurRad="38100" dist="38100" dir="2700000" algn="tl">
                  <a:srgbClr val="000000">
                    <a:alpha val="43137"/>
                  </a:srgbClr>
                </a:outerShdw>
              </a:effectLst>
            </a:rPr>
            <a:t>ANSWER: “</a:t>
          </a:r>
          <a:r>
            <a:rPr lang="en-US" sz="1800" b="1" dirty="0">
              <a:solidFill>
                <a:schemeClr val="bg1"/>
              </a:solidFill>
              <a:effectLst>
                <a:outerShdw blurRad="38100" dist="38100" dir="2700000" algn="tl">
                  <a:srgbClr val="000000">
                    <a:alpha val="43137"/>
                  </a:srgbClr>
                </a:outerShdw>
              </a:effectLst>
            </a:rPr>
            <a:t>For the revelation awaits an appointed time;</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it speaks of the end</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and will not prove false.</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n-US" sz="1800" b="1" dirty="0">
              <a:solidFill>
                <a:schemeClr val="bg1"/>
              </a:solidFill>
              <a:effectLst>
                <a:outerShdw blurRad="38100" dist="38100" dir="2700000" algn="tl">
                  <a:srgbClr val="000000">
                    <a:alpha val="43137"/>
                  </a:srgbClr>
                </a:outerShdw>
              </a:effectLst>
            </a:rPr>
            <a:t>Though it linger, wait for it;</a:t>
          </a:r>
          <a:endParaRPr lang="es-ES" sz="1800" b="1" dirty="0">
            <a:solidFill>
              <a:schemeClr val="bg1"/>
            </a:solidFill>
            <a:effectLst>
              <a:outerShdw blurRad="38100" dist="38100" dir="2700000" algn="tl">
                <a:srgbClr val="000000">
                  <a:alpha val="43137"/>
                </a:srgbClr>
              </a:outerShdw>
            </a:effectLst>
          </a:endParaRPr>
        </a:p>
        <a:p>
          <a:pPr>
            <a:spcAft>
              <a:spcPts val="0"/>
            </a:spcAft>
          </a:pPr>
          <a:r>
            <a:rPr lang="es-ES" sz="1800" b="1" dirty="0">
              <a:solidFill>
                <a:schemeClr val="bg1"/>
              </a:solidFill>
              <a:effectLst>
                <a:outerShdw blurRad="38100" dist="38100" dir="2700000" algn="tl">
                  <a:srgbClr val="000000">
                    <a:alpha val="43137"/>
                  </a:srgbClr>
                </a:outerShdw>
              </a:effectLst>
            </a:rPr>
            <a:t>it will certainly come</a:t>
          </a:r>
        </a:p>
        <a:p>
          <a:pPr>
            <a:spcAft>
              <a:spcPts val="0"/>
            </a:spcAft>
          </a:pPr>
          <a:r>
            <a:rPr lang="es-ES" sz="1800" b="1" dirty="0">
              <a:solidFill>
                <a:schemeClr val="bg1"/>
              </a:solidFill>
              <a:effectLst>
                <a:outerShdw blurRad="38100" dist="38100" dir="2700000" algn="tl">
                  <a:srgbClr val="000000">
                    <a:alpha val="43137"/>
                  </a:srgbClr>
                </a:outerShdw>
              </a:effectLst>
            </a:rPr>
            <a:t>and will </a:t>
          </a:r>
          <a:r>
            <a:rPr lang="es-ES" sz="1800" b="1" dirty="0" err="1">
              <a:solidFill>
                <a:schemeClr val="bg1"/>
              </a:solidFill>
              <a:effectLst>
                <a:outerShdw blurRad="38100" dist="38100" dir="2700000" algn="tl">
                  <a:srgbClr val="000000">
                    <a:alpha val="43137"/>
                  </a:srgbClr>
                </a:outerShdw>
              </a:effectLst>
            </a:rPr>
            <a:t>not</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delay</a:t>
          </a:r>
          <a:r>
            <a:rPr lang="en" sz="1800" b="1" dirty="0">
              <a:solidFill>
                <a:schemeClr val="bg1"/>
              </a:solidFill>
              <a:effectLst>
                <a:outerShdw blurRad="38100" dist="38100" dir="2700000" algn="tl">
                  <a:srgbClr val="000000">
                    <a:alpha val="43137"/>
                  </a:srgbClr>
                </a:outerShdw>
              </a:effectLst>
            </a:rPr>
            <a:t>.” (Hab. 2:3)</a:t>
          </a:r>
        </a:p>
      </dgm:t>
    </dgm:pt>
    <dgm:pt modelId="{C5757C7C-5F39-4B94-A706-F0E18D32BACA}" type="parTrans" cxnId="{A82184B2-01F7-4FD5-B764-3FCF527265D3}">
      <dgm:prSet/>
      <dgm:spPr>
        <a:ln>
          <a:solidFill>
            <a:schemeClr val="accent2">
              <a:lumMod val="50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t>
        <a:bodyPr/>
        <a:lstStyle/>
        <a:p>
          <a:endParaRPr lang="en-AU"/>
        </a:p>
      </dgm:t>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t>
        <a:bodyPr/>
        <a:lstStyle/>
        <a:p>
          <a:endParaRPr lang="en-AU"/>
        </a:p>
      </dgm:t>
    </dgm:pt>
    <dgm:pt modelId="{45DB8108-7A6E-4C8B-80F3-1764ED4D8C73}" type="pres">
      <dgm:prSet presAssocID="{D2BA550D-3BD3-4462-A89E-BA8294697A38}" presName="rootConnector" presStyleLbl="node1" presStyleIdx="0" presStyleCnt="1"/>
      <dgm:spPr/>
      <dgm:t>
        <a:bodyPr/>
        <a:lstStyle/>
        <a:p>
          <a:endParaRPr lang="en-AU"/>
        </a:p>
      </dgm:t>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t>
        <a:bodyPr/>
        <a:lstStyle/>
        <a:p>
          <a:endParaRPr lang="en-AU"/>
        </a:p>
      </dgm:t>
    </dgm:pt>
    <dgm:pt modelId="{34C08719-8CE1-48DF-95D0-AB3FDE29B756}" type="pres">
      <dgm:prSet presAssocID="{A45A42E7-C624-4924-A96C-473AE095F527}" presName="childText" presStyleLbl="bgAcc1" presStyleIdx="0" presStyleCnt="2" custScaleX="456073" custScaleY="358779">
        <dgm:presLayoutVars>
          <dgm:bulletEnabled val="1"/>
        </dgm:presLayoutVars>
      </dgm:prSet>
      <dgm:spPr/>
      <dgm:t>
        <a:bodyPr/>
        <a:lstStyle/>
        <a:p>
          <a:endParaRPr lang="en-AU"/>
        </a:p>
      </dgm:t>
    </dgm:pt>
    <dgm:pt modelId="{2563CA52-D92A-4316-B17F-B7599B05A75C}" type="pres">
      <dgm:prSet presAssocID="{C5757C7C-5F39-4B94-A706-F0E18D32BACA}" presName="Name13" presStyleLbl="parChTrans1D2" presStyleIdx="1" presStyleCnt="2"/>
      <dgm:spPr/>
      <dgm:t>
        <a:bodyPr/>
        <a:lstStyle/>
        <a:p>
          <a:endParaRPr lang="en-AU"/>
        </a:p>
      </dgm:t>
    </dgm:pt>
    <dgm:pt modelId="{9FAB287D-DBF1-4496-9875-AC553B761CE5}" type="pres">
      <dgm:prSet presAssocID="{3823E508-8432-4F67-8063-5493CFEB534C}" presName="childText" presStyleLbl="bgAcc1" presStyleIdx="1" presStyleCnt="2" custScaleX="456073" custScaleY="358779">
        <dgm:presLayoutVars>
          <dgm:bulletEnabled val="1"/>
        </dgm:presLayoutVars>
      </dgm:prSet>
      <dgm:spPr/>
      <dgm:t>
        <a:bodyPr/>
        <a:lstStyle/>
        <a:p>
          <a:endParaRPr lang="en-AU"/>
        </a:p>
      </dgm:t>
    </dgm:pt>
  </dgm:ptLst>
  <dgm:cxnLst>
    <dgm:cxn modelId="{4D29FCB6-A1C8-4635-A3D5-195F58B8668C}" type="presOf" srcId="{46D7DEAA-5648-42FC-8BC9-7EE25C27EE4B}" destId="{32C348F2-6FF0-4CF5-948A-ED12863AE537}" srcOrd="0" destOrd="0" presId="urn:microsoft.com/office/officeart/2005/8/layout/hierarchy3"/>
    <dgm:cxn modelId="{E46E9A13-13FD-45B7-9AAD-3A9BDD976FB7}" type="presOf" srcId="{1B811046-1E5D-4F8A-AFD5-2CDA81BF3F37}" destId="{54A10075-8A41-4BAB-9FBB-0F6148F5A820}" srcOrd="0" destOrd="0" presId="urn:microsoft.com/office/officeart/2005/8/layout/hierarchy3"/>
    <dgm:cxn modelId="{393A59EC-AAFC-4A34-999F-9A62DEABDEA2}" type="presOf" srcId="{3823E508-8432-4F67-8063-5493CFEB534C}" destId="{9FAB287D-DBF1-4496-9875-AC553B761CE5}" srcOrd="0"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982F07D1-C66B-4485-9723-40264383AF7D}" type="presOf" srcId="{D2BA550D-3BD3-4462-A89E-BA8294697A38}" destId="{8350B5E1-BB52-4E75-B9AE-31394358D28B}"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5EAD19E7-0828-40D9-BEB6-7AA28EE7EF74}" srcId="{D2BA550D-3BD3-4462-A89E-BA8294697A38}" destId="{A45A42E7-C624-4924-A96C-473AE095F527}" srcOrd="0" destOrd="0" parTransId="{1B811046-1E5D-4F8A-AFD5-2CDA81BF3F37}" sibTransId="{9615A508-E49B-4800-BD53-6D6FFD6C210D}"/>
    <dgm:cxn modelId="{A82184B2-01F7-4FD5-B764-3FCF527265D3}" srcId="{D2BA550D-3BD3-4462-A89E-BA8294697A38}" destId="{3823E508-8432-4F67-8063-5493CFEB534C}" srcOrd="1" destOrd="0" parTransId="{C5757C7C-5F39-4B94-A706-F0E18D32BACA}" sibTransId="{5DC7743A-B45D-487C-9525-0E0E4A211FFB}"/>
    <dgm:cxn modelId="{D704D3E5-4E21-4B0B-AF83-BB048DB269DE}" type="presOf" srcId="{C5757C7C-5F39-4B94-A706-F0E18D32BACA}" destId="{2563CA52-D92A-4316-B17F-B7599B05A75C}"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1">
            <a:lumMod val="50000"/>
          </a:schemeClr>
        </a:solidFill>
      </dgm:spPr>
      <dgm:t>
        <a:bodyPr/>
        <a:lstStyle/>
        <a:p>
          <a:r>
            <a:rPr lang="en" sz="2400" b="1" dirty="0">
              <a:effectLst>
                <a:outerShdw blurRad="38100" dist="38100" dir="2700000" algn="tl">
                  <a:srgbClr val="000000">
                    <a:alpha val="43137"/>
                  </a:srgbClr>
                </a:outerShdw>
              </a:effectLst>
            </a:rPr>
            <a:t>DAVID</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1">
            <a:lumMod val="40000"/>
            <a:lumOff val="60000"/>
            <a:alpha val="90000"/>
          </a:schemeClr>
        </a:solidFill>
        <a:ln w="38100">
          <a:solidFill>
            <a:schemeClr val="accent1">
              <a:lumMod val="50000"/>
            </a:schemeClr>
          </a:solidFill>
        </a:ln>
      </dgm:spPr>
      <dgm:t>
        <a:bodyPr/>
        <a:lstStyle/>
        <a:p>
          <a:r>
            <a:rPr lang="en" sz="1800" b="1" dirty="0"/>
            <a:t>QUESTION: “Lord, how long will you watch this? Rescue my soul from their destruction, my life from the lions” (Ps. 35:17)</a:t>
          </a:r>
        </a:p>
      </dgm:t>
    </dgm:pt>
    <dgm:pt modelId="{1B811046-1E5D-4F8A-AFD5-2CDA81BF3F37}" type="parTrans" cxnId="{5EAD19E7-0828-40D9-BEB6-7AA28EE7EF74}">
      <dgm:prSet/>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1">
            <a:lumMod val="50000"/>
            <a:alpha val="90000"/>
          </a:schemeClr>
        </a:solidFill>
        <a:ln w="38100">
          <a:solidFill>
            <a:schemeClr val="accent1">
              <a:lumMod val="40000"/>
              <a:lumOff val="60000"/>
            </a:schemeClr>
          </a:solidFill>
        </a:ln>
      </dgm:spPr>
      <dgm:t>
        <a:bodyPr/>
        <a:lstStyle/>
        <a:p>
          <a:r>
            <a:rPr lang="en" sz="1800" b="1" dirty="0">
              <a:solidFill>
                <a:schemeClr val="bg1"/>
              </a:solidFill>
              <a:effectLst>
                <a:outerShdw blurRad="38100" dist="38100" dir="2700000" algn="tl">
                  <a:srgbClr val="000000">
                    <a:alpha val="43137"/>
                  </a:srgbClr>
                </a:outerShdw>
              </a:effectLst>
            </a:rPr>
            <a:t>ANSWER: “Let them shout for joy and be glad, all who favor my righteous cause; let them continually say, ‘Let the LORD be magnified, for he loves the peace of his servant! ’”</a:t>
          </a:r>
          <a:br>
            <a:rPr lang="en" sz="1800" b="1" dirty="0">
              <a:solidFill>
                <a:schemeClr val="bg1"/>
              </a:solidFill>
              <a:effectLst>
                <a:outerShdw blurRad="38100" dist="38100" dir="2700000" algn="tl">
                  <a:srgbClr val="000000">
                    <a:alpha val="43137"/>
                  </a:srgbClr>
                </a:outerShdw>
              </a:effectLst>
            </a:rPr>
          </a:br>
          <a:r>
            <a:rPr lang="en" sz="1800" b="1" dirty="0">
              <a:solidFill>
                <a:schemeClr val="bg1"/>
              </a:solidFill>
              <a:effectLst>
                <a:outerShdw blurRad="38100" dist="38100" dir="2700000" algn="tl">
                  <a:srgbClr val="000000">
                    <a:alpha val="43137"/>
                  </a:srgbClr>
                </a:outerShdw>
              </a:effectLst>
            </a:rPr>
            <a:t>(Ps. 35:27)</a:t>
          </a:r>
        </a:p>
      </dgm:t>
    </dgm:pt>
    <dgm:pt modelId="{C5757C7C-5F39-4B94-A706-F0E18D32BACA}" type="parTrans" cxnId="{A82184B2-01F7-4FD5-B764-3FCF527265D3}">
      <dgm:prSet/>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t>
        <a:bodyPr/>
        <a:lstStyle/>
        <a:p>
          <a:endParaRPr lang="en-AU"/>
        </a:p>
      </dgm:t>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t>
        <a:bodyPr/>
        <a:lstStyle/>
        <a:p>
          <a:endParaRPr lang="en-AU"/>
        </a:p>
      </dgm:t>
    </dgm:pt>
    <dgm:pt modelId="{45DB8108-7A6E-4C8B-80F3-1764ED4D8C73}" type="pres">
      <dgm:prSet presAssocID="{D2BA550D-3BD3-4462-A89E-BA8294697A38}" presName="rootConnector" presStyleLbl="node1" presStyleIdx="0" presStyleCnt="1"/>
      <dgm:spPr/>
      <dgm:t>
        <a:bodyPr/>
        <a:lstStyle/>
        <a:p>
          <a:endParaRPr lang="en-AU"/>
        </a:p>
      </dgm:t>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t>
        <a:bodyPr/>
        <a:lstStyle/>
        <a:p>
          <a:endParaRPr lang="en-AU"/>
        </a:p>
      </dgm:t>
    </dgm:pt>
    <dgm:pt modelId="{34C08719-8CE1-48DF-95D0-AB3FDE29B756}" type="pres">
      <dgm:prSet presAssocID="{A45A42E7-C624-4924-A96C-473AE095F527}" presName="childText" presStyleLbl="bgAcc1" presStyleIdx="0" presStyleCnt="2" custScaleX="456073" custScaleY="358779">
        <dgm:presLayoutVars>
          <dgm:bulletEnabled val="1"/>
        </dgm:presLayoutVars>
      </dgm:prSet>
      <dgm:spPr/>
      <dgm:t>
        <a:bodyPr/>
        <a:lstStyle/>
        <a:p>
          <a:endParaRPr lang="en-AU"/>
        </a:p>
      </dgm:t>
    </dgm:pt>
    <dgm:pt modelId="{2563CA52-D92A-4316-B17F-B7599B05A75C}" type="pres">
      <dgm:prSet presAssocID="{C5757C7C-5F39-4B94-A706-F0E18D32BACA}" presName="Name13" presStyleLbl="parChTrans1D2" presStyleIdx="1" presStyleCnt="2"/>
      <dgm:spPr/>
      <dgm:t>
        <a:bodyPr/>
        <a:lstStyle/>
        <a:p>
          <a:endParaRPr lang="en-AU"/>
        </a:p>
      </dgm:t>
    </dgm:pt>
    <dgm:pt modelId="{9FAB287D-DBF1-4496-9875-AC553B761CE5}" type="pres">
      <dgm:prSet presAssocID="{3823E508-8432-4F67-8063-5493CFEB534C}" presName="childText" presStyleLbl="bgAcc1" presStyleIdx="1" presStyleCnt="2" custScaleX="456073" custScaleY="358779">
        <dgm:presLayoutVars>
          <dgm:bulletEnabled val="1"/>
        </dgm:presLayoutVars>
      </dgm:prSet>
      <dgm:spPr/>
      <dgm:t>
        <a:bodyPr/>
        <a:lstStyle/>
        <a:p>
          <a:endParaRPr lang="en-AU"/>
        </a:p>
      </dgm:t>
    </dgm:pt>
  </dgm:ptLst>
  <dgm:cxnLst>
    <dgm:cxn modelId="{4D29FCB6-A1C8-4635-A3D5-195F58B8668C}" type="presOf" srcId="{46D7DEAA-5648-42FC-8BC9-7EE25C27EE4B}" destId="{32C348F2-6FF0-4CF5-948A-ED12863AE537}" srcOrd="0" destOrd="0" presId="urn:microsoft.com/office/officeart/2005/8/layout/hierarchy3"/>
    <dgm:cxn modelId="{E46E9A13-13FD-45B7-9AAD-3A9BDD976FB7}" type="presOf" srcId="{1B811046-1E5D-4F8A-AFD5-2CDA81BF3F37}" destId="{54A10075-8A41-4BAB-9FBB-0F6148F5A820}" srcOrd="0" destOrd="0" presId="urn:microsoft.com/office/officeart/2005/8/layout/hierarchy3"/>
    <dgm:cxn modelId="{393A59EC-AAFC-4A34-999F-9A62DEABDEA2}" type="presOf" srcId="{3823E508-8432-4F67-8063-5493CFEB534C}" destId="{9FAB287D-DBF1-4496-9875-AC553B761CE5}" srcOrd="0"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982F07D1-C66B-4485-9723-40264383AF7D}" type="presOf" srcId="{D2BA550D-3BD3-4462-A89E-BA8294697A38}" destId="{8350B5E1-BB52-4E75-B9AE-31394358D28B}"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5EAD19E7-0828-40D9-BEB6-7AA28EE7EF74}" srcId="{D2BA550D-3BD3-4462-A89E-BA8294697A38}" destId="{A45A42E7-C624-4924-A96C-473AE095F527}" srcOrd="0" destOrd="0" parTransId="{1B811046-1E5D-4F8A-AFD5-2CDA81BF3F37}" sibTransId="{9615A508-E49B-4800-BD53-6D6FFD6C210D}"/>
    <dgm:cxn modelId="{A82184B2-01F7-4FD5-B764-3FCF527265D3}" srcId="{D2BA550D-3BD3-4462-A89E-BA8294697A38}" destId="{3823E508-8432-4F67-8063-5493CFEB534C}" srcOrd="1" destOrd="0" parTransId="{C5757C7C-5F39-4B94-A706-F0E18D32BACA}" sibTransId="{5DC7743A-B45D-487C-9525-0E0E4A211FFB}"/>
    <dgm:cxn modelId="{D704D3E5-4E21-4B0B-AF83-BB048DB269DE}" type="presOf" srcId="{C5757C7C-5F39-4B94-A706-F0E18D32BACA}" destId="{2563CA52-D92A-4316-B17F-B7599B05A75C}"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5">
            <a:lumMod val="75000"/>
          </a:schemeClr>
        </a:solidFill>
      </dgm:spPr>
      <dgm:t>
        <a:bodyPr/>
        <a:lstStyle/>
        <a:p>
          <a:r>
            <a:rPr lang="en" sz="2400" b="1" dirty="0">
              <a:effectLst>
                <a:outerShdw blurRad="38100" dist="38100" dir="2700000" algn="tl">
                  <a:srgbClr val="000000">
                    <a:alpha val="43137"/>
                  </a:srgbClr>
                </a:outerShdw>
              </a:effectLst>
            </a:rPr>
            <a:t>MARTYRS</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5">
            <a:lumMod val="40000"/>
            <a:lumOff val="60000"/>
            <a:alpha val="90000"/>
          </a:schemeClr>
        </a:solidFill>
        <a:ln w="38100">
          <a:solidFill>
            <a:schemeClr val="accent5">
              <a:lumMod val="75000"/>
            </a:schemeClr>
          </a:solidFill>
        </a:ln>
      </dgm:spPr>
      <dgm:t>
        <a:bodyPr/>
        <a:lstStyle/>
        <a:p>
          <a:r>
            <a:rPr lang="en" sz="1800" b="1" dirty="0"/>
            <a:t>QUESTION: “And they cried with a loud voice, saying, How long, O Lord, holy and true, dost thou not judge and avenge our blood on them that dwell on the earth?”</a:t>
          </a:r>
          <a:br>
            <a:rPr lang="en" sz="1800" b="1" dirty="0"/>
          </a:br>
          <a:r>
            <a:rPr lang="en" sz="1800" b="1" dirty="0"/>
            <a:t>(Rev. 6:10)</a:t>
          </a:r>
        </a:p>
      </dgm:t>
    </dgm:pt>
    <dgm:pt modelId="{1B811046-1E5D-4F8A-AFD5-2CDA81BF3F37}" type="parTrans" cxnId="{5EAD19E7-0828-40D9-BEB6-7AA28EE7EF74}">
      <dgm:prSet/>
      <dgm:spPr>
        <a:ln>
          <a:solidFill>
            <a:schemeClr val="accent5">
              <a:lumMod val="75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5">
            <a:lumMod val="75000"/>
            <a:alpha val="90000"/>
          </a:schemeClr>
        </a:solidFill>
        <a:ln w="38100">
          <a:solidFill>
            <a:schemeClr val="accent5">
              <a:lumMod val="40000"/>
              <a:lumOff val="60000"/>
            </a:schemeClr>
          </a:solidFill>
        </a:ln>
      </dgm:spPr>
      <dgm:t>
        <a:bodyPr/>
        <a:lstStyle/>
        <a:p>
          <a:r>
            <a:rPr lang="en" sz="1800" b="1" dirty="0">
              <a:solidFill>
                <a:schemeClr val="bg1"/>
              </a:solidFill>
              <a:effectLst>
                <a:outerShdw blurRad="38100" dist="38100" dir="2700000" algn="tl">
                  <a:srgbClr val="000000">
                    <a:alpha val="43137"/>
                  </a:srgbClr>
                </a:outerShdw>
              </a:effectLst>
            </a:rPr>
            <a:t>ANSWER: “And white robes were given to them, and they were told to rest yet a little while, until the number of their fellow servants and their brothers, who were to be killed as they were, was complete” (Rev. 6:11)</a:t>
          </a:r>
        </a:p>
      </dgm:t>
    </dgm:pt>
    <dgm:pt modelId="{C5757C7C-5F39-4B94-A706-F0E18D32BACA}" type="parTrans" cxnId="{A82184B2-01F7-4FD5-B764-3FCF527265D3}">
      <dgm:prSet/>
      <dgm:spPr>
        <a:ln>
          <a:solidFill>
            <a:schemeClr val="accent5">
              <a:lumMod val="75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t>
        <a:bodyPr/>
        <a:lstStyle/>
        <a:p>
          <a:endParaRPr lang="en-AU"/>
        </a:p>
      </dgm:t>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custLinFactNeighborX="6798"/>
      <dgm:spPr/>
      <dgm:t>
        <a:bodyPr/>
        <a:lstStyle/>
        <a:p>
          <a:endParaRPr lang="en-AU"/>
        </a:p>
      </dgm:t>
    </dgm:pt>
    <dgm:pt modelId="{45DB8108-7A6E-4C8B-80F3-1764ED4D8C73}" type="pres">
      <dgm:prSet presAssocID="{D2BA550D-3BD3-4462-A89E-BA8294697A38}" presName="rootConnector" presStyleLbl="node1" presStyleIdx="0" presStyleCnt="1"/>
      <dgm:spPr/>
      <dgm:t>
        <a:bodyPr/>
        <a:lstStyle/>
        <a:p>
          <a:endParaRPr lang="en-AU"/>
        </a:p>
      </dgm:t>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t>
        <a:bodyPr/>
        <a:lstStyle/>
        <a:p>
          <a:endParaRPr lang="en-AU"/>
        </a:p>
      </dgm:t>
    </dgm:pt>
    <dgm:pt modelId="{34C08719-8CE1-48DF-95D0-AB3FDE29B756}" type="pres">
      <dgm:prSet presAssocID="{A45A42E7-C624-4924-A96C-473AE095F527}" presName="childText" presStyleLbl="bgAcc1" presStyleIdx="0" presStyleCnt="2" custScaleX="556782" custScaleY="409431">
        <dgm:presLayoutVars>
          <dgm:bulletEnabled val="1"/>
        </dgm:presLayoutVars>
      </dgm:prSet>
      <dgm:spPr/>
      <dgm:t>
        <a:bodyPr/>
        <a:lstStyle/>
        <a:p>
          <a:endParaRPr lang="en-AU"/>
        </a:p>
      </dgm:t>
    </dgm:pt>
    <dgm:pt modelId="{2563CA52-D92A-4316-B17F-B7599B05A75C}" type="pres">
      <dgm:prSet presAssocID="{C5757C7C-5F39-4B94-A706-F0E18D32BACA}" presName="Name13" presStyleLbl="parChTrans1D2" presStyleIdx="1" presStyleCnt="2"/>
      <dgm:spPr/>
      <dgm:t>
        <a:bodyPr/>
        <a:lstStyle/>
        <a:p>
          <a:endParaRPr lang="en-AU"/>
        </a:p>
      </dgm:t>
    </dgm:pt>
    <dgm:pt modelId="{9FAB287D-DBF1-4496-9875-AC553B761CE5}" type="pres">
      <dgm:prSet presAssocID="{3823E508-8432-4F67-8063-5493CFEB534C}" presName="childText" presStyleLbl="bgAcc1" presStyleIdx="1" presStyleCnt="2" custScaleX="556782" custScaleY="409431">
        <dgm:presLayoutVars>
          <dgm:bulletEnabled val="1"/>
        </dgm:presLayoutVars>
      </dgm:prSet>
      <dgm:spPr/>
      <dgm:t>
        <a:bodyPr/>
        <a:lstStyle/>
        <a:p>
          <a:endParaRPr lang="en-AU"/>
        </a:p>
      </dgm:t>
    </dgm:pt>
  </dgm:ptLst>
  <dgm:cxnLst>
    <dgm:cxn modelId="{4D29FCB6-A1C8-4635-A3D5-195F58B8668C}" type="presOf" srcId="{46D7DEAA-5648-42FC-8BC9-7EE25C27EE4B}" destId="{32C348F2-6FF0-4CF5-948A-ED12863AE537}" srcOrd="0" destOrd="0" presId="urn:microsoft.com/office/officeart/2005/8/layout/hierarchy3"/>
    <dgm:cxn modelId="{E46E9A13-13FD-45B7-9AAD-3A9BDD976FB7}" type="presOf" srcId="{1B811046-1E5D-4F8A-AFD5-2CDA81BF3F37}" destId="{54A10075-8A41-4BAB-9FBB-0F6148F5A820}" srcOrd="0" destOrd="0" presId="urn:microsoft.com/office/officeart/2005/8/layout/hierarchy3"/>
    <dgm:cxn modelId="{393A59EC-AAFC-4A34-999F-9A62DEABDEA2}" type="presOf" srcId="{3823E508-8432-4F67-8063-5493CFEB534C}" destId="{9FAB287D-DBF1-4496-9875-AC553B761CE5}" srcOrd="0"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982F07D1-C66B-4485-9723-40264383AF7D}" type="presOf" srcId="{D2BA550D-3BD3-4462-A89E-BA8294697A38}" destId="{8350B5E1-BB52-4E75-B9AE-31394358D28B}"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5EAD19E7-0828-40D9-BEB6-7AA28EE7EF74}" srcId="{D2BA550D-3BD3-4462-A89E-BA8294697A38}" destId="{A45A42E7-C624-4924-A96C-473AE095F527}" srcOrd="0" destOrd="0" parTransId="{1B811046-1E5D-4F8A-AFD5-2CDA81BF3F37}" sibTransId="{9615A508-E49B-4800-BD53-6D6FFD6C210D}"/>
    <dgm:cxn modelId="{A82184B2-01F7-4FD5-B764-3FCF527265D3}" srcId="{D2BA550D-3BD3-4462-A89E-BA8294697A38}" destId="{3823E508-8432-4F67-8063-5493CFEB534C}" srcOrd="1" destOrd="0" parTransId="{C5757C7C-5F39-4B94-A706-F0E18D32BACA}" sibTransId="{5DC7743A-B45D-487C-9525-0E0E4A211FFB}"/>
    <dgm:cxn modelId="{D704D3E5-4E21-4B0B-AF83-BB048DB269DE}" type="presOf" srcId="{C5757C7C-5F39-4B94-A706-F0E18D32BACA}" destId="{2563CA52-D92A-4316-B17F-B7599B05A75C}"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7DEAA-5648-42FC-8BC9-7EE25C27EE4B}"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s-ES"/>
        </a:p>
      </dgm:t>
    </dgm:pt>
    <dgm:pt modelId="{D2BA550D-3BD3-4462-A89E-BA8294697A38}">
      <dgm:prSet phldrT="[Texto]" custT="1"/>
      <dgm:spPr>
        <a:solidFill>
          <a:schemeClr val="accent4">
            <a:lumMod val="50000"/>
          </a:schemeClr>
        </a:solidFill>
      </dgm:spPr>
      <dgm:t>
        <a:bodyPr/>
        <a:lstStyle/>
        <a:p>
          <a:r>
            <a:rPr lang="en" sz="2400" b="1" dirty="0">
              <a:effectLst>
                <a:outerShdw blurRad="38100" dist="38100" dir="2700000" algn="tl">
                  <a:srgbClr val="000000">
                    <a:alpha val="43137"/>
                  </a:srgbClr>
                </a:outerShdw>
              </a:effectLst>
            </a:rPr>
            <a:t>JOB</a:t>
          </a:r>
        </a:p>
      </dgm:t>
    </dgm:pt>
    <dgm:pt modelId="{1274616D-4ACC-4AF8-8BDE-56726BE84C64}" type="parTrans" cxnId="{5E6942C2-DD81-42A3-9131-5C5DE8C6EC88}">
      <dgm:prSet/>
      <dgm:spPr/>
      <dgm:t>
        <a:bodyPr/>
        <a:lstStyle/>
        <a:p>
          <a:endParaRPr lang="es-ES" sz="2000" b="1"/>
        </a:p>
      </dgm:t>
    </dgm:pt>
    <dgm:pt modelId="{C418C743-0DBA-4778-A482-9B30A69B6CCF}" type="sibTrans" cxnId="{5E6942C2-DD81-42A3-9131-5C5DE8C6EC88}">
      <dgm:prSet/>
      <dgm:spPr/>
      <dgm:t>
        <a:bodyPr/>
        <a:lstStyle/>
        <a:p>
          <a:endParaRPr lang="es-ES" sz="2000" b="1"/>
        </a:p>
      </dgm:t>
    </dgm:pt>
    <dgm:pt modelId="{A45A42E7-C624-4924-A96C-473AE095F527}">
      <dgm:prSet phldrT="[Texto]" custT="1"/>
      <dgm:spPr>
        <a:solidFill>
          <a:schemeClr val="accent4">
            <a:lumMod val="40000"/>
            <a:lumOff val="60000"/>
            <a:alpha val="90000"/>
          </a:schemeClr>
        </a:solidFill>
        <a:ln w="38100">
          <a:solidFill>
            <a:schemeClr val="accent4">
              <a:lumMod val="50000"/>
            </a:schemeClr>
          </a:solidFill>
        </a:ln>
      </dgm:spPr>
      <dgm:t>
        <a:bodyPr/>
        <a:lstStyle/>
        <a:p>
          <a:pPr>
            <a:spcAft>
              <a:spcPts val="0"/>
            </a:spcAft>
          </a:pPr>
          <a:r>
            <a:rPr lang="en" sz="1800" b="1" noProof="0" dirty="0"/>
            <a:t>QUESTION: “Mortals, born of woman,</a:t>
          </a:r>
        </a:p>
        <a:p>
          <a:r>
            <a:rPr lang="en" sz="1800" b="1" noProof="0" dirty="0"/>
            <a:t>are of few days and full of trouble.”                   (Job 14:1 </a:t>
          </a:r>
          <a:r>
            <a:rPr lang="en" sz="1400" b="1" noProof="0" dirty="0"/>
            <a:t>NIV</a:t>
          </a:r>
          <a:r>
            <a:rPr lang="en" sz="1800" b="1" noProof="0" dirty="0"/>
            <a:t>)</a:t>
          </a:r>
        </a:p>
        <a:p>
          <a:r>
            <a:rPr lang="en" sz="1800" b="1" noProof="0" dirty="0"/>
            <a:t>“Why do the wicked live on, growing old and increasing in power?” (Job 21:7)</a:t>
          </a:r>
        </a:p>
      </dgm:t>
    </dgm:pt>
    <dgm:pt modelId="{1B811046-1E5D-4F8A-AFD5-2CDA81BF3F37}" type="parTrans" cxnId="{5EAD19E7-0828-40D9-BEB6-7AA28EE7EF74}">
      <dgm:prSet/>
      <dgm:spPr>
        <a:ln>
          <a:solidFill>
            <a:schemeClr val="accent4">
              <a:lumMod val="50000"/>
            </a:schemeClr>
          </a:solidFill>
        </a:ln>
      </dgm:spPr>
      <dgm:t>
        <a:bodyPr/>
        <a:lstStyle/>
        <a:p>
          <a:endParaRPr lang="es-ES" sz="2000" b="1"/>
        </a:p>
      </dgm:t>
    </dgm:pt>
    <dgm:pt modelId="{9615A508-E49B-4800-BD53-6D6FFD6C210D}" type="sibTrans" cxnId="{5EAD19E7-0828-40D9-BEB6-7AA28EE7EF74}">
      <dgm:prSet/>
      <dgm:spPr/>
      <dgm:t>
        <a:bodyPr/>
        <a:lstStyle/>
        <a:p>
          <a:endParaRPr lang="es-ES" sz="2000" b="1"/>
        </a:p>
      </dgm:t>
    </dgm:pt>
    <dgm:pt modelId="{3823E508-8432-4F67-8063-5493CFEB534C}">
      <dgm:prSet phldrT="[Texto]" custT="1"/>
      <dgm:spPr>
        <a:solidFill>
          <a:schemeClr val="accent4">
            <a:lumMod val="50000"/>
            <a:alpha val="90000"/>
          </a:schemeClr>
        </a:solidFill>
        <a:ln w="38100">
          <a:solidFill>
            <a:schemeClr val="accent4">
              <a:lumMod val="40000"/>
              <a:lumOff val="60000"/>
            </a:schemeClr>
          </a:solidFill>
        </a:ln>
      </dgm:spPr>
      <dgm:t>
        <a:bodyPr/>
        <a:lstStyle/>
        <a:p>
          <a:r>
            <a:rPr lang="en" sz="1800" b="1" noProof="0" dirty="0">
              <a:solidFill>
                <a:schemeClr val="bg1"/>
              </a:solidFill>
              <a:effectLst>
                <a:outerShdw blurRad="38100" dist="38100" dir="2700000" algn="tl">
                  <a:srgbClr val="000000">
                    <a:alpha val="43137"/>
                  </a:srgbClr>
                </a:outerShdw>
              </a:effectLst>
            </a:rPr>
            <a:t>ANSWER: “Who is this that obscures my plans with words without knowledge? […] Where were you when I laid the earth’s foundation? Tell me, if you understand” (Job 38:2, 4)</a:t>
          </a:r>
        </a:p>
      </dgm:t>
    </dgm:pt>
    <dgm:pt modelId="{C5757C7C-5F39-4B94-A706-F0E18D32BACA}" type="parTrans" cxnId="{A82184B2-01F7-4FD5-B764-3FCF527265D3}">
      <dgm:prSet/>
      <dgm:spPr>
        <a:ln>
          <a:solidFill>
            <a:schemeClr val="accent4">
              <a:lumMod val="50000"/>
            </a:schemeClr>
          </a:solidFill>
        </a:ln>
      </dgm:spPr>
      <dgm:t>
        <a:bodyPr/>
        <a:lstStyle/>
        <a:p>
          <a:endParaRPr lang="es-ES" sz="2000" b="1"/>
        </a:p>
      </dgm:t>
    </dgm:pt>
    <dgm:pt modelId="{5DC7743A-B45D-487C-9525-0E0E4A211FFB}" type="sibTrans" cxnId="{A82184B2-01F7-4FD5-B764-3FCF527265D3}">
      <dgm:prSet/>
      <dgm:spPr/>
      <dgm:t>
        <a:bodyPr/>
        <a:lstStyle/>
        <a:p>
          <a:endParaRPr lang="es-ES" sz="2000" b="1"/>
        </a:p>
      </dgm:t>
    </dgm:pt>
    <dgm:pt modelId="{32C348F2-6FF0-4CF5-948A-ED12863AE537}" type="pres">
      <dgm:prSet presAssocID="{46D7DEAA-5648-42FC-8BC9-7EE25C27EE4B}" presName="diagram" presStyleCnt="0">
        <dgm:presLayoutVars>
          <dgm:chPref val="1"/>
          <dgm:dir/>
          <dgm:animOne val="branch"/>
          <dgm:animLvl val="lvl"/>
          <dgm:resizeHandles/>
        </dgm:presLayoutVars>
      </dgm:prSet>
      <dgm:spPr/>
      <dgm:t>
        <a:bodyPr/>
        <a:lstStyle/>
        <a:p>
          <a:endParaRPr lang="en-AU"/>
        </a:p>
      </dgm:t>
    </dgm:pt>
    <dgm:pt modelId="{E13871E2-CED4-46FB-BC4F-02EC67BF06D6}" type="pres">
      <dgm:prSet presAssocID="{D2BA550D-3BD3-4462-A89E-BA8294697A38}" presName="root" presStyleCnt="0"/>
      <dgm:spPr/>
    </dgm:pt>
    <dgm:pt modelId="{3F81DF5D-3FE8-4255-B886-D19D95BCAAAC}" type="pres">
      <dgm:prSet presAssocID="{D2BA550D-3BD3-4462-A89E-BA8294697A38}" presName="rootComposite" presStyleCnt="0"/>
      <dgm:spPr/>
    </dgm:pt>
    <dgm:pt modelId="{8350B5E1-BB52-4E75-B9AE-31394358D28B}" type="pres">
      <dgm:prSet presAssocID="{D2BA550D-3BD3-4462-A89E-BA8294697A38}" presName="rootText" presStyleLbl="node1" presStyleIdx="0" presStyleCnt="1" custScaleX="190766"/>
      <dgm:spPr/>
      <dgm:t>
        <a:bodyPr/>
        <a:lstStyle/>
        <a:p>
          <a:endParaRPr lang="en-AU"/>
        </a:p>
      </dgm:t>
    </dgm:pt>
    <dgm:pt modelId="{45DB8108-7A6E-4C8B-80F3-1764ED4D8C73}" type="pres">
      <dgm:prSet presAssocID="{D2BA550D-3BD3-4462-A89E-BA8294697A38}" presName="rootConnector" presStyleLbl="node1" presStyleIdx="0" presStyleCnt="1"/>
      <dgm:spPr/>
      <dgm:t>
        <a:bodyPr/>
        <a:lstStyle/>
        <a:p>
          <a:endParaRPr lang="en-AU"/>
        </a:p>
      </dgm:t>
    </dgm:pt>
    <dgm:pt modelId="{78595DAB-D86C-4C50-A532-099D6B4EEABD}" type="pres">
      <dgm:prSet presAssocID="{D2BA550D-3BD3-4462-A89E-BA8294697A38}" presName="childShape" presStyleCnt="0"/>
      <dgm:spPr/>
    </dgm:pt>
    <dgm:pt modelId="{54A10075-8A41-4BAB-9FBB-0F6148F5A820}" type="pres">
      <dgm:prSet presAssocID="{1B811046-1E5D-4F8A-AFD5-2CDA81BF3F37}" presName="Name13" presStyleLbl="parChTrans1D2" presStyleIdx="0" presStyleCnt="2"/>
      <dgm:spPr/>
      <dgm:t>
        <a:bodyPr/>
        <a:lstStyle/>
        <a:p>
          <a:endParaRPr lang="en-AU"/>
        </a:p>
      </dgm:t>
    </dgm:pt>
    <dgm:pt modelId="{34C08719-8CE1-48DF-95D0-AB3FDE29B756}" type="pres">
      <dgm:prSet presAssocID="{A45A42E7-C624-4924-A96C-473AE095F527}" presName="childText" presStyleLbl="bgAcc1" presStyleIdx="0" presStyleCnt="2" custScaleX="574337" custScaleY="358779">
        <dgm:presLayoutVars>
          <dgm:bulletEnabled val="1"/>
        </dgm:presLayoutVars>
      </dgm:prSet>
      <dgm:spPr/>
      <dgm:t>
        <a:bodyPr/>
        <a:lstStyle/>
        <a:p>
          <a:endParaRPr lang="en-AU"/>
        </a:p>
      </dgm:t>
    </dgm:pt>
    <dgm:pt modelId="{2563CA52-D92A-4316-B17F-B7599B05A75C}" type="pres">
      <dgm:prSet presAssocID="{C5757C7C-5F39-4B94-A706-F0E18D32BACA}" presName="Name13" presStyleLbl="parChTrans1D2" presStyleIdx="1" presStyleCnt="2"/>
      <dgm:spPr/>
      <dgm:t>
        <a:bodyPr/>
        <a:lstStyle/>
        <a:p>
          <a:endParaRPr lang="en-AU"/>
        </a:p>
      </dgm:t>
    </dgm:pt>
    <dgm:pt modelId="{9FAB287D-DBF1-4496-9875-AC553B761CE5}" type="pres">
      <dgm:prSet presAssocID="{3823E508-8432-4F67-8063-5493CFEB534C}" presName="childText" presStyleLbl="bgAcc1" presStyleIdx="1" presStyleCnt="2" custScaleX="574337" custScaleY="358779">
        <dgm:presLayoutVars>
          <dgm:bulletEnabled val="1"/>
        </dgm:presLayoutVars>
      </dgm:prSet>
      <dgm:spPr/>
      <dgm:t>
        <a:bodyPr/>
        <a:lstStyle/>
        <a:p>
          <a:endParaRPr lang="en-AU"/>
        </a:p>
      </dgm:t>
    </dgm:pt>
  </dgm:ptLst>
  <dgm:cxnLst>
    <dgm:cxn modelId="{4D29FCB6-A1C8-4635-A3D5-195F58B8668C}" type="presOf" srcId="{46D7DEAA-5648-42FC-8BC9-7EE25C27EE4B}" destId="{32C348F2-6FF0-4CF5-948A-ED12863AE537}" srcOrd="0" destOrd="0" presId="urn:microsoft.com/office/officeart/2005/8/layout/hierarchy3"/>
    <dgm:cxn modelId="{E46E9A13-13FD-45B7-9AAD-3A9BDD976FB7}" type="presOf" srcId="{1B811046-1E5D-4F8A-AFD5-2CDA81BF3F37}" destId="{54A10075-8A41-4BAB-9FBB-0F6148F5A820}" srcOrd="0" destOrd="0" presId="urn:microsoft.com/office/officeart/2005/8/layout/hierarchy3"/>
    <dgm:cxn modelId="{393A59EC-AAFC-4A34-999F-9A62DEABDEA2}" type="presOf" srcId="{3823E508-8432-4F67-8063-5493CFEB534C}" destId="{9FAB287D-DBF1-4496-9875-AC553B761CE5}" srcOrd="0" destOrd="0" presId="urn:microsoft.com/office/officeart/2005/8/layout/hierarchy3"/>
    <dgm:cxn modelId="{E491C76B-DAB7-4EF3-8DFE-453C69C4A0A6}" type="presOf" srcId="{A45A42E7-C624-4924-A96C-473AE095F527}" destId="{34C08719-8CE1-48DF-95D0-AB3FDE29B756}" srcOrd="0" destOrd="0" presId="urn:microsoft.com/office/officeart/2005/8/layout/hierarchy3"/>
    <dgm:cxn modelId="{F902355F-87F0-424C-88D5-F90FD781852A}" type="presOf" srcId="{D2BA550D-3BD3-4462-A89E-BA8294697A38}" destId="{45DB8108-7A6E-4C8B-80F3-1764ED4D8C73}" srcOrd="1" destOrd="0" presId="urn:microsoft.com/office/officeart/2005/8/layout/hierarchy3"/>
    <dgm:cxn modelId="{982F07D1-C66B-4485-9723-40264383AF7D}" type="presOf" srcId="{D2BA550D-3BD3-4462-A89E-BA8294697A38}" destId="{8350B5E1-BB52-4E75-B9AE-31394358D28B}" srcOrd="0" destOrd="0" presId="urn:microsoft.com/office/officeart/2005/8/layout/hierarchy3"/>
    <dgm:cxn modelId="{5E6942C2-DD81-42A3-9131-5C5DE8C6EC88}" srcId="{46D7DEAA-5648-42FC-8BC9-7EE25C27EE4B}" destId="{D2BA550D-3BD3-4462-A89E-BA8294697A38}" srcOrd="0" destOrd="0" parTransId="{1274616D-4ACC-4AF8-8BDE-56726BE84C64}" sibTransId="{C418C743-0DBA-4778-A482-9B30A69B6CCF}"/>
    <dgm:cxn modelId="{5EAD19E7-0828-40D9-BEB6-7AA28EE7EF74}" srcId="{D2BA550D-3BD3-4462-A89E-BA8294697A38}" destId="{A45A42E7-C624-4924-A96C-473AE095F527}" srcOrd="0" destOrd="0" parTransId="{1B811046-1E5D-4F8A-AFD5-2CDA81BF3F37}" sibTransId="{9615A508-E49B-4800-BD53-6D6FFD6C210D}"/>
    <dgm:cxn modelId="{A82184B2-01F7-4FD5-B764-3FCF527265D3}" srcId="{D2BA550D-3BD3-4462-A89E-BA8294697A38}" destId="{3823E508-8432-4F67-8063-5493CFEB534C}" srcOrd="1" destOrd="0" parTransId="{C5757C7C-5F39-4B94-A706-F0E18D32BACA}" sibTransId="{5DC7743A-B45D-487C-9525-0E0E4A211FFB}"/>
    <dgm:cxn modelId="{D704D3E5-4E21-4B0B-AF83-BB048DB269DE}" type="presOf" srcId="{C5757C7C-5F39-4B94-A706-F0E18D32BACA}" destId="{2563CA52-D92A-4316-B17F-B7599B05A75C}" srcOrd="0" destOrd="0" presId="urn:microsoft.com/office/officeart/2005/8/layout/hierarchy3"/>
    <dgm:cxn modelId="{3C3C681A-7396-4CA2-BE42-773796C6806E}" type="presParOf" srcId="{32C348F2-6FF0-4CF5-948A-ED12863AE537}" destId="{E13871E2-CED4-46FB-BC4F-02EC67BF06D6}" srcOrd="0" destOrd="0" presId="urn:microsoft.com/office/officeart/2005/8/layout/hierarchy3"/>
    <dgm:cxn modelId="{9D44F93F-E004-46D5-99BA-3C53A11AC2CC}" type="presParOf" srcId="{E13871E2-CED4-46FB-BC4F-02EC67BF06D6}" destId="{3F81DF5D-3FE8-4255-B886-D19D95BCAAAC}" srcOrd="0" destOrd="0" presId="urn:microsoft.com/office/officeart/2005/8/layout/hierarchy3"/>
    <dgm:cxn modelId="{6CB21254-A569-4EBF-9B01-94041A046BD9}" type="presParOf" srcId="{3F81DF5D-3FE8-4255-B886-D19D95BCAAAC}" destId="{8350B5E1-BB52-4E75-B9AE-31394358D28B}" srcOrd="0" destOrd="0" presId="urn:microsoft.com/office/officeart/2005/8/layout/hierarchy3"/>
    <dgm:cxn modelId="{45F3B4C1-1720-4D97-9015-A1C6BEBD61FD}" type="presParOf" srcId="{3F81DF5D-3FE8-4255-B886-D19D95BCAAAC}" destId="{45DB8108-7A6E-4C8B-80F3-1764ED4D8C73}" srcOrd="1" destOrd="0" presId="urn:microsoft.com/office/officeart/2005/8/layout/hierarchy3"/>
    <dgm:cxn modelId="{919455A2-B6A7-448A-AE41-8B762F338E1E}" type="presParOf" srcId="{E13871E2-CED4-46FB-BC4F-02EC67BF06D6}" destId="{78595DAB-D86C-4C50-A532-099D6B4EEABD}" srcOrd="1" destOrd="0" presId="urn:microsoft.com/office/officeart/2005/8/layout/hierarchy3"/>
    <dgm:cxn modelId="{00108209-CFFE-45AC-AA99-E02D78BF30D4}" type="presParOf" srcId="{78595DAB-D86C-4C50-A532-099D6B4EEABD}" destId="{54A10075-8A41-4BAB-9FBB-0F6148F5A820}" srcOrd="0" destOrd="0" presId="urn:microsoft.com/office/officeart/2005/8/layout/hierarchy3"/>
    <dgm:cxn modelId="{593F12B0-AF93-4756-940C-EF8B93BB9D4A}" type="presParOf" srcId="{78595DAB-D86C-4C50-A532-099D6B4EEABD}" destId="{34C08719-8CE1-48DF-95D0-AB3FDE29B756}" srcOrd="1" destOrd="0" presId="urn:microsoft.com/office/officeart/2005/8/layout/hierarchy3"/>
    <dgm:cxn modelId="{777CF8E6-45B4-45FE-87D6-A5F5CCC4709E}" type="presParOf" srcId="{78595DAB-D86C-4C50-A532-099D6B4EEABD}" destId="{2563CA52-D92A-4316-B17F-B7599B05A75C}" srcOrd="2" destOrd="0" presId="urn:microsoft.com/office/officeart/2005/8/layout/hierarchy3"/>
    <dgm:cxn modelId="{49459061-D6D2-4956-9E6A-83152C933EC7}" type="presParOf" srcId="{78595DAB-D86C-4C50-A532-099D6B4EEABD}" destId="{9FAB287D-DBF1-4496-9875-AC553B761CE5}"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396240" y="909"/>
          <a:ext cx="1859872" cy="487474"/>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 sz="2400" b="1" kern="1200" dirty="0">
              <a:effectLst>
                <a:outerShdw blurRad="38100" dist="38100" dir="2700000" algn="tl">
                  <a:srgbClr val="000000">
                    <a:alpha val="43137"/>
                  </a:srgbClr>
                </a:outerShdw>
              </a:effectLst>
            </a:rPr>
            <a:t>JEREMIAH</a:t>
          </a:r>
        </a:p>
      </dsp:txBody>
      <dsp:txXfrm>
        <a:off x="410518" y="15187"/>
        <a:ext cx="1831316" cy="458918"/>
      </dsp:txXfrm>
    </dsp:sp>
    <dsp:sp modelId="{54A10075-8A41-4BAB-9FBB-0F6148F5A820}">
      <dsp:nvSpPr>
        <dsp:cNvPr id="0" name=""/>
        <dsp:cNvSpPr/>
      </dsp:nvSpPr>
      <dsp:spPr>
        <a:xfrm>
          <a:off x="582228" y="488384"/>
          <a:ext cx="185987" cy="996347"/>
        </a:xfrm>
        <a:custGeom>
          <a:avLst/>
          <a:gdLst/>
          <a:ahLst/>
          <a:cxnLst/>
          <a:rect l="0" t="0" r="0" b="0"/>
          <a:pathLst>
            <a:path>
              <a:moveTo>
                <a:pt x="0" y="0"/>
              </a:moveTo>
              <a:lnTo>
                <a:pt x="0" y="996347"/>
              </a:lnTo>
              <a:lnTo>
                <a:pt x="185987" y="996347"/>
              </a:lnTo>
            </a:path>
          </a:pathLst>
        </a:custGeom>
        <a:noFill/>
        <a:ln w="19050" cap="flat" cmpd="sng" algn="ctr">
          <a:solidFill>
            <a:schemeClr val="accent3">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768215" y="610252"/>
          <a:ext cx="4174304" cy="1748957"/>
        </a:xfrm>
        <a:prstGeom prst="roundRect">
          <a:avLst>
            <a:gd name="adj" fmla="val 10000"/>
          </a:avLst>
        </a:prstGeom>
        <a:solidFill>
          <a:schemeClr val="accent3">
            <a:lumMod val="20000"/>
            <a:lumOff val="80000"/>
            <a:alpha val="90000"/>
          </a:schemeClr>
        </a:solidFill>
        <a:ln w="381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 sz="1800" b="1" kern="1200" dirty="0"/>
            <a:t>QUESTION:                                                                                                                                     “</a:t>
          </a:r>
          <a:r>
            <a:rPr lang="en-US" sz="1800" b="1" kern="1200" dirty="0"/>
            <a:t>You are always righteous, Lord,</a:t>
          </a:r>
          <a:endParaRPr lang="es-ES" sz="1800" b="1" kern="1200" dirty="0"/>
        </a:p>
        <a:p>
          <a:pPr lvl="0" algn="ctr" defTabSz="800100">
            <a:lnSpc>
              <a:spcPct val="90000"/>
            </a:lnSpc>
            <a:spcBef>
              <a:spcPct val="0"/>
            </a:spcBef>
            <a:spcAft>
              <a:spcPts val="0"/>
            </a:spcAft>
          </a:pPr>
          <a:r>
            <a:rPr lang="en-US" sz="1800" b="1" kern="1200" dirty="0"/>
            <a:t>when I bring a case before you.</a:t>
          </a:r>
          <a:endParaRPr lang="es-ES" sz="1800" b="1" kern="1200" dirty="0"/>
        </a:p>
        <a:p>
          <a:pPr lvl="0" algn="ctr" defTabSz="800100">
            <a:lnSpc>
              <a:spcPct val="90000"/>
            </a:lnSpc>
            <a:spcBef>
              <a:spcPct val="0"/>
            </a:spcBef>
            <a:spcAft>
              <a:spcPct val="35000"/>
            </a:spcAft>
          </a:pPr>
          <a:r>
            <a:rPr lang="en-US" sz="1800" b="1" kern="1200" dirty="0"/>
            <a:t>Yet I would speak with you about your justice: Why does the way of the wicked prosper? Why do all the faithless live at ease?</a:t>
          </a:r>
          <a:r>
            <a:rPr lang="en" sz="1800" b="1" kern="1200" dirty="0"/>
            <a:t>”   </a:t>
          </a:r>
          <a:r>
            <a:rPr lang="en" sz="1600" b="1" kern="1200" dirty="0"/>
            <a:t>(Jer. 12:1)</a:t>
          </a:r>
        </a:p>
      </dsp:txBody>
      <dsp:txXfrm>
        <a:off x="819440" y="661477"/>
        <a:ext cx="4071854" cy="1646507"/>
      </dsp:txXfrm>
    </dsp:sp>
    <dsp:sp modelId="{2563CA52-D92A-4316-B17F-B7599B05A75C}">
      <dsp:nvSpPr>
        <dsp:cNvPr id="0" name=""/>
        <dsp:cNvSpPr/>
      </dsp:nvSpPr>
      <dsp:spPr>
        <a:xfrm>
          <a:off x="582228" y="488384"/>
          <a:ext cx="185987" cy="2867172"/>
        </a:xfrm>
        <a:custGeom>
          <a:avLst/>
          <a:gdLst/>
          <a:ahLst/>
          <a:cxnLst/>
          <a:rect l="0" t="0" r="0" b="0"/>
          <a:pathLst>
            <a:path>
              <a:moveTo>
                <a:pt x="0" y="0"/>
              </a:moveTo>
              <a:lnTo>
                <a:pt x="0" y="2867172"/>
              </a:lnTo>
              <a:lnTo>
                <a:pt x="185987" y="2867172"/>
              </a:lnTo>
            </a:path>
          </a:pathLst>
        </a:custGeom>
        <a:noFill/>
        <a:ln w="19050" cap="flat" cmpd="sng" algn="ctr">
          <a:solidFill>
            <a:schemeClr val="accent3">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768215" y="2481078"/>
          <a:ext cx="4174304" cy="1748957"/>
        </a:xfrm>
        <a:prstGeom prst="roundRect">
          <a:avLst>
            <a:gd name="adj" fmla="val 10000"/>
          </a:avLst>
        </a:prstGeom>
        <a:solidFill>
          <a:schemeClr val="accent3">
            <a:lumMod val="75000"/>
            <a:alpha val="90000"/>
          </a:schemeClr>
        </a:solidFill>
        <a:ln w="38100" cap="flat" cmpd="sng" algn="ctr">
          <a:solidFill>
            <a:schemeClr val="accent3">
              <a:lumMod val="20000"/>
              <a:lumOff val="8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solidFill>
                <a:schemeClr val="bg1"/>
              </a:solidFill>
              <a:effectLst>
                <a:outerShdw blurRad="38100" dist="38100" dir="2700000" algn="tl">
                  <a:srgbClr val="000000">
                    <a:alpha val="43137"/>
                  </a:srgbClr>
                </a:outerShdw>
              </a:effectLst>
            </a:rPr>
            <a:t>ANSWER: </a:t>
          </a:r>
        </a:p>
        <a:p>
          <a:pPr lvl="0" algn="ctr" defTabSz="800100">
            <a:lnSpc>
              <a:spcPct val="90000"/>
            </a:lnSpc>
            <a:spcBef>
              <a:spcPct val="0"/>
            </a:spcBef>
            <a:spcAft>
              <a:spcPts val="0"/>
            </a:spcAft>
          </a:pPr>
          <a:r>
            <a:rPr lang="en" sz="1600" b="1" kern="1200" dirty="0">
              <a:solidFill>
                <a:schemeClr val="bg1"/>
              </a:solidFill>
              <a:effectLst>
                <a:outerShdw blurRad="38100" dist="38100" dir="2700000" algn="tl">
                  <a:srgbClr val="000000">
                    <a:alpha val="43137"/>
                  </a:srgbClr>
                </a:outerShdw>
              </a:effectLst>
            </a:rPr>
            <a:t>“</a:t>
          </a:r>
          <a:r>
            <a:rPr lang="en-US" sz="1600" b="1" kern="1200" dirty="0">
              <a:solidFill>
                <a:schemeClr val="bg1"/>
              </a:solidFill>
              <a:effectLst>
                <a:outerShdw blurRad="38100" dist="38100" dir="2700000" algn="tl">
                  <a:srgbClr val="000000">
                    <a:alpha val="43137"/>
                  </a:srgbClr>
                </a:outerShdw>
              </a:effectLst>
            </a:rPr>
            <a:t>If you have raced with men on foot and they have worn you out, how can you compete with horses? If you stumble in safe country,</a:t>
          </a:r>
          <a:endParaRPr lang="es-ES" sz="1600" b="1" kern="1200" dirty="0">
            <a:solidFill>
              <a:schemeClr val="bg1"/>
            </a:solidFill>
            <a:effectLst>
              <a:outerShdw blurRad="38100" dist="38100" dir="2700000" algn="tl">
                <a:srgbClr val="000000">
                  <a:alpha val="43137"/>
                </a:srgbClr>
              </a:outerShdw>
            </a:effectLst>
          </a:endParaRPr>
        </a:p>
        <a:p>
          <a:pPr lvl="0" algn="ctr" defTabSz="800100">
            <a:lnSpc>
              <a:spcPct val="90000"/>
            </a:lnSpc>
            <a:spcBef>
              <a:spcPct val="0"/>
            </a:spcBef>
            <a:spcAft>
              <a:spcPts val="0"/>
            </a:spcAft>
          </a:pPr>
          <a:r>
            <a:rPr lang="en-US" sz="1600" b="1" kern="1200" dirty="0">
              <a:solidFill>
                <a:schemeClr val="bg1"/>
              </a:solidFill>
              <a:effectLst>
                <a:outerShdw blurRad="38100" dist="38100" dir="2700000" algn="tl">
                  <a:srgbClr val="000000">
                    <a:alpha val="43137"/>
                  </a:srgbClr>
                </a:outerShdw>
              </a:effectLst>
            </a:rPr>
            <a:t>how will you manage in the thickets by the Jordan</a:t>
          </a:r>
          <a:r>
            <a:rPr lang="en" sz="1600" b="1" kern="1200" dirty="0">
              <a:solidFill>
                <a:schemeClr val="bg1"/>
              </a:solidFill>
              <a:effectLst>
                <a:outerShdw blurRad="38100" dist="38100" dir="2700000" algn="tl">
                  <a:srgbClr val="000000">
                    <a:alpha val="43137"/>
                  </a:srgbClr>
                </a:outerShdw>
              </a:effectLst>
            </a:rPr>
            <a:t>?” (Jer . 12:5)</a:t>
          </a:r>
        </a:p>
      </dsp:txBody>
      <dsp:txXfrm>
        <a:off x="819440" y="2532303"/>
        <a:ext cx="4071854" cy="1646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66673" y="105"/>
          <a:ext cx="1860579" cy="487660"/>
        </a:xfrm>
        <a:prstGeom prst="roundRect">
          <a:avLst>
            <a:gd name="adj" fmla="val 10000"/>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 sz="2400" b="1" kern="1200" dirty="0"/>
            <a:t>HABAKKUK</a:t>
          </a:r>
        </a:p>
      </dsp:txBody>
      <dsp:txXfrm>
        <a:off x="80956" y="14388"/>
        <a:ext cx="1832013" cy="459094"/>
      </dsp:txXfrm>
    </dsp:sp>
    <dsp:sp modelId="{54A10075-8A41-4BAB-9FBB-0F6148F5A820}">
      <dsp:nvSpPr>
        <dsp:cNvPr id="0" name=""/>
        <dsp:cNvSpPr/>
      </dsp:nvSpPr>
      <dsp:spPr>
        <a:xfrm>
          <a:off x="252730" y="487765"/>
          <a:ext cx="186057" cy="996726"/>
        </a:xfrm>
        <a:custGeom>
          <a:avLst/>
          <a:gdLst/>
          <a:ahLst/>
          <a:cxnLst/>
          <a:rect l="0" t="0" r="0" b="0"/>
          <a:pathLst>
            <a:path>
              <a:moveTo>
                <a:pt x="0" y="0"/>
              </a:moveTo>
              <a:lnTo>
                <a:pt x="0" y="996726"/>
              </a:lnTo>
              <a:lnTo>
                <a:pt x="186057" y="996726"/>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438788" y="609680"/>
          <a:ext cx="3558538" cy="1749622"/>
        </a:xfrm>
        <a:prstGeom prst="roundRect">
          <a:avLst>
            <a:gd name="adj" fmla="val 10000"/>
          </a:avLst>
        </a:prstGeom>
        <a:solidFill>
          <a:schemeClr val="accent2">
            <a:lumMod val="40000"/>
            <a:lumOff val="60000"/>
            <a:alpha val="90000"/>
          </a:schemeClr>
        </a:solidFill>
        <a:ln w="38100" cap="flat" cmpd="sng" algn="ctr">
          <a:solidFill>
            <a:schemeClr val="accent2">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t>QUESTION: “</a:t>
          </a:r>
          <a:r>
            <a:rPr lang="en-US" sz="1800" b="1" kern="1200" dirty="0"/>
            <a:t>How long, Lord, must I call for help, but you do not listen? Or cry out to you, “Violence!” but you do not save? </a:t>
          </a:r>
          <a:r>
            <a:rPr lang="en" sz="1800" b="1" kern="1200" dirty="0"/>
            <a:t>(Hab. 1:2)</a:t>
          </a:r>
        </a:p>
      </dsp:txBody>
      <dsp:txXfrm>
        <a:off x="490033" y="660925"/>
        <a:ext cx="3456048" cy="1647132"/>
      </dsp:txXfrm>
    </dsp:sp>
    <dsp:sp modelId="{2563CA52-D92A-4316-B17F-B7599B05A75C}">
      <dsp:nvSpPr>
        <dsp:cNvPr id="0" name=""/>
        <dsp:cNvSpPr/>
      </dsp:nvSpPr>
      <dsp:spPr>
        <a:xfrm>
          <a:off x="252730" y="487765"/>
          <a:ext cx="186057" cy="2868263"/>
        </a:xfrm>
        <a:custGeom>
          <a:avLst/>
          <a:gdLst/>
          <a:ahLst/>
          <a:cxnLst/>
          <a:rect l="0" t="0" r="0" b="0"/>
          <a:pathLst>
            <a:path>
              <a:moveTo>
                <a:pt x="0" y="0"/>
              </a:moveTo>
              <a:lnTo>
                <a:pt x="0" y="2868263"/>
              </a:lnTo>
              <a:lnTo>
                <a:pt x="186057" y="2868263"/>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438788" y="2481217"/>
          <a:ext cx="3558538" cy="1749622"/>
        </a:xfrm>
        <a:prstGeom prst="roundRect">
          <a:avLst>
            <a:gd name="adj" fmla="val 10000"/>
          </a:avLst>
        </a:prstGeom>
        <a:solidFill>
          <a:schemeClr val="accent2">
            <a:lumMod val="50000"/>
            <a:alpha val="90000"/>
          </a:schemeClr>
        </a:solidFill>
        <a:ln w="38100" cap="flat" cmpd="sng" algn="ctr">
          <a:solidFill>
            <a:schemeClr val="accent2">
              <a:lumMod val="40000"/>
              <a:lumOff val="6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 sz="1800" b="1" kern="1200" dirty="0">
              <a:solidFill>
                <a:schemeClr val="bg1"/>
              </a:solidFill>
              <a:effectLst>
                <a:outerShdw blurRad="38100" dist="38100" dir="2700000" algn="tl">
                  <a:srgbClr val="000000">
                    <a:alpha val="43137"/>
                  </a:srgbClr>
                </a:outerShdw>
              </a:effectLst>
            </a:rPr>
            <a:t>ANSWER: “</a:t>
          </a:r>
          <a:r>
            <a:rPr lang="en-US" sz="1800" b="1" kern="1200" dirty="0">
              <a:solidFill>
                <a:schemeClr val="bg1"/>
              </a:solidFill>
              <a:effectLst>
                <a:outerShdw blurRad="38100" dist="38100" dir="2700000" algn="tl">
                  <a:srgbClr val="000000">
                    <a:alpha val="43137"/>
                  </a:srgbClr>
                </a:outerShdw>
              </a:effectLst>
            </a:rPr>
            <a:t>For the revelation awaits an appointed time;</a:t>
          </a:r>
          <a:endParaRPr lang="es-ES" sz="1800" b="1" kern="1200" dirty="0">
            <a:solidFill>
              <a:schemeClr val="bg1"/>
            </a:solidFill>
            <a:effectLst>
              <a:outerShdw blurRad="38100" dist="38100" dir="2700000" algn="tl">
                <a:srgbClr val="000000">
                  <a:alpha val="43137"/>
                </a:srgbClr>
              </a:outerShdw>
            </a:effectLst>
          </a:endParaRPr>
        </a:p>
        <a:p>
          <a:pPr lvl="0" algn="ctr" defTabSz="800100">
            <a:lnSpc>
              <a:spcPct val="90000"/>
            </a:lnSpc>
            <a:spcBef>
              <a:spcPct val="0"/>
            </a:spcBef>
            <a:spcAft>
              <a:spcPts val="0"/>
            </a:spcAft>
          </a:pPr>
          <a:r>
            <a:rPr lang="en-US" sz="1800" b="1" kern="1200" dirty="0">
              <a:solidFill>
                <a:schemeClr val="bg1"/>
              </a:solidFill>
              <a:effectLst>
                <a:outerShdw blurRad="38100" dist="38100" dir="2700000" algn="tl">
                  <a:srgbClr val="000000">
                    <a:alpha val="43137"/>
                  </a:srgbClr>
                </a:outerShdw>
              </a:effectLst>
            </a:rPr>
            <a:t>it speaks of the end</a:t>
          </a:r>
          <a:endParaRPr lang="es-ES" sz="1800" b="1" kern="1200" dirty="0">
            <a:solidFill>
              <a:schemeClr val="bg1"/>
            </a:solidFill>
            <a:effectLst>
              <a:outerShdw blurRad="38100" dist="38100" dir="2700000" algn="tl">
                <a:srgbClr val="000000">
                  <a:alpha val="43137"/>
                </a:srgbClr>
              </a:outerShdw>
            </a:effectLst>
          </a:endParaRPr>
        </a:p>
        <a:p>
          <a:pPr lvl="0" algn="ctr" defTabSz="800100">
            <a:lnSpc>
              <a:spcPct val="90000"/>
            </a:lnSpc>
            <a:spcBef>
              <a:spcPct val="0"/>
            </a:spcBef>
            <a:spcAft>
              <a:spcPts val="0"/>
            </a:spcAft>
          </a:pPr>
          <a:r>
            <a:rPr lang="en-US" sz="1800" b="1" kern="1200" dirty="0">
              <a:solidFill>
                <a:schemeClr val="bg1"/>
              </a:solidFill>
              <a:effectLst>
                <a:outerShdw blurRad="38100" dist="38100" dir="2700000" algn="tl">
                  <a:srgbClr val="000000">
                    <a:alpha val="43137"/>
                  </a:srgbClr>
                </a:outerShdw>
              </a:effectLst>
            </a:rPr>
            <a:t>and will not prove false.</a:t>
          </a:r>
          <a:endParaRPr lang="es-ES" sz="1800" b="1" kern="1200" dirty="0">
            <a:solidFill>
              <a:schemeClr val="bg1"/>
            </a:solidFill>
            <a:effectLst>
              <a:outerShdw blurRad="38100" dist="38100" dir="2700000" algn="tl">
                <a:srgbClr val="000000">
                  <a:alpha val="43137"/>
                </a:srgbClr>
              </a:outerShdw>
            </a:effectLst>
          </a:endParaRPr>
        </a:p>
        <a:p>
          <a:pPr lvl="0" algn="ctr" defTabSz="800100">
            <a:lnSpc>
              <a:spcPct val="90000"/>
            </a:lnSpc>
            <a:spcBef>
              <a:spcPct val="0"/>
            </a:spcBef>
            <a:spcAft>
              <a:spcPts val="0"/>
            </a:spcAft>
          </a:pPr>
          <a:r>
            <a:rPr lang="en-US" sz="1800" b="1" kern="1200" dirty="0">
              <a:solidFill>
                <a:schemeClr val="bg1"/>
              </a:solidFill>
              <a:effectLst>
                <a:outerShdw blurRad="38100" dist="38100" dir="2700000" algn="tl">
                  <a:srgbClr val="000000">
                    <a:alpha val="43137"/>
                  </a:srgbClr>
                </a:outerShdw>
              </a:effectLst>
            </a:rPr>
            <a:t>Though it linger, wait for it;</a:t>
          </a:r>
          <a:endParaRPr lang="es-ES" sz="1800" b="1" kern="1200" dirty="0">
            <a:solidFill>
              <a:schemeClr val="bg1"/>
            </a:solidFill>
            <a:effectLst>
              <a:outerShdw blurRad="38100" dist="38100" dir="2700000" algn="tl">
                <a:srgbClr val="000000">
                  <a:alpha val="43137"/>
                </a:srgbClr>
              </a:outerShdw>
            </a:effectLst>
          </a:endParaRPr>
        </a:p>
        <a:p>
          <a:pPr lvl="0" algn="ctr" defTabSz="800100">
            <a:lnSpc>
              <a:spcPct val="90000"/>
            </a:lnSpc>
            <a:spcBef>
              <a:spcPct val="0"/>
            </a:spcBef>
            <a:spcAft>
              <a:spcPts val="0"/>
            </a:spcAft>
          </a:pPr>
          <a:r>
            <a:rPr lang="es-ES" sz="1800" b="1" kern="1200" dirty="0">
              <a:solidFill>
                <a:schemeClr val="bg1"/>
              </a:solidFill>
              <a:effectLst>
                <a:outerShdw blurRad="38100" dist="38100" dir="2700000" algn="tl">
                  <a:srgbClr val="000000">
                    <a:alpha val="43137"/>
                  </a:srgbClr>
                </a:outerShdw>
              </a:effectLst>
            </a:rPr>
            <a:t>it will certainly come</a:t>
          </a:r>
        </a:p>
        <a:p>
          <a:pPr lvl="0" algn="ctr" defTabSz="800100">
            <a:lnSpc>
              <a:spcPct val="90000"/>
            </a:lnSpc>
            <a:spcBef>
              <a:spcPct val="0"/>
            </a:spcBef>
            <a:spcAft>
              <a:spcPts val="0"/>
            </a:spcAft>
          </a:pPr>
          <a:r>
            <a:rPr lang="es-ES" sz="1800" b="1" kern="1200" dirty="0">
              <a:solidFill>
                <a:schemeClr val="bg1"/>
              </a:solidFill>
              <a:effectLst>
                <a:outerShdw blurRad="38100" dist="38100" dir="2700000" algn="tl">
                  <a:srgbClr val="000000">
                    <a:alpha val="43137"/>
                  </a:srgbClr>
                </a:outerShdw>
              </a:effectLst>
            </a:rPr>
            <a:t>and will </a:t>
          </a:r>
          <a:r>
            <a:rPr lang="es-ES" sz="1800" b="1" kern="1200" dirty="0" err="1">
              <a:solidFill>
                <a:schemeClr val="bg1"/>
              </a:solidFill>
              <a:effectLst>
                <a:outerShdw blurRad="38100" dist="38100" dir="2700000" algn="tl">
                  <a:srgbClr val="000000">
                    <a:alpha val="43137"/>
                  </a:srgbClr>
                </a:outerShdw>
              </a:effectLst>
            </a:rPr>
            <a:t>not</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delay</a:t>
          </a:r>
          <a:r>
            <a:rPr lang="en" sz="1800" b="1" kern="1200" dirty="0">
              <a:solidFill>
                <a:schemeClr val="bg1"/>
              </a:solidFill>
              <a:effectLst>
                <a:outerShdw blurRad="38100" dist="38100" dir="2700000" algn="tl">
                  <a:srgbClr val="000000">
                    <a:alpha val="43137"/>
                  </a:srgbClr>
                </a:outerShdw>
              </a:effectLst>
            </a:rPr>
            <a:t>.” (Hab. 2:3)</a:t>
          </a:r>
        </a:p>
      </dsp:txBody>
      <dsp:txXfrm>
        <a:off x="490033" y="2532462"/>
        <a:ext cx="3456048" cy="1647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66673" y="105"/>
          <a:ext cx="1860579" cy="487660"/>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 sz="2400" b="1" kern="1200" dirty="0">
              <a:effectLst>
                <a:outerShdw blurRad="38100" dist="38100" dir="2700000" algn="tl">
                  <a:srgbClr val="000000">
                    <a:alpha val="43137"/>
                  </a:srgbClr>
                </a:outerShdw>
              </a:effectLst>
            </a:rPr>
            <a:t>DAVID</a:t>
          </a:r>
        </a:p>
      </dsp:txBody>
      <dsp:txXfrm>
        <a:off x="80956" y="14388"/>
        <a:ext cx="1832013" cy="459094"/>
      </dsp:txXfrm>
    </dsp:sp>
    <dsp:sp modelId="{54A10075-8A41-4BAB-9FBB-0F6148F5A820}">
      <dsp:nvSpPr>
        <dsp:cNvPr id="0" name=""/>
        <dsp:cNvSpPr/>
      </dsp:nvSpPr>
      <dsp:spPr>
        <a:xfrm>
          <a:off x="252730" y="487765"/>
          <a:ext cx="186057" cy="996726"/>
        </a:xfrm>
        <a:custGeom>
          <a:avLst/>
          <a:gdLst/>
          <a:ahLst/>
          <a:cxnLst/>
          <a:rect l="0" t="0" r="0" b="0"/>
          <a:pathLst>
            <a:path>
              <a:moveTo>
                <a:pt x="0" y="0"/>
              </a:moveTo>
              <a:lnTo>
                <a:pt x="0" y="996726"/>
              </a:lnTo>
              <a:lnTo>
                <a:pt x="186057" y="996726"/>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438788" y="609680"/>
          <a:ext cx="3558538" cy="1749622"/>
        </a:xfrm>
        <a:prstGeom prst="roundRect">
          <a:avLst>
            <a:gd name="adj" fmla="val 10000"/>
          </a:avLst>
        </a:prstGeom>
        <a:solidFill>
          <a:schemeClr val="accent1">
            <a:lumMod val="40000"/>
            <a:lumOff val="60000"/>
            <a:alpha val="90000"/>
          </a:schemeClr>
        </a:solidFill>
        <a:ln w="38100" cap="flat" cmpd="sng" algn="ctr">
          <a:solidFill>
            <a:schemeClr val="accent1">
              <a:lumMod val="5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t>QUESTION: “Lord, how long will you watch this? Rescue my soul from their destruction, my life from the lions” (Ps. 35:17)</a:t>
          </a:r>
        </a:p>
      </dsp:txBody>
      <dsp:txXfrm>
        <a:off x="490033" y="660925"/>
        <a:ext cx="3456048" cy="1647132"/>
      </dsp:txXfrm>
    </dsp:sp>
    <dsp:sp modelId="{2563CA52-D92A-4316-B17F-B7599B05A75C}">
      <dsp:nvSpPr>
        <dsp:cNvPr id="0" name=""/>
        <dsp:cNvSpPr/>
      </dsp:nvSpPr>
      <dsp:spPr>
        <a:xfrm>
          <a:off x="252730" y="487765"/>
          <a:ext cx="186057" cy="2868263"/>
        </a:xfrm>
        <a:custGeom>
          <a:avLst/>
          <a:gdLst/>
          <a:ahLst/>
          <a:cxnLst/>
          <a:rect l="0" t="0" r="0" b="0"/>
          <a:pathLst>
            <a:path>
              <a:moveTo>
                <a:pt x="0" y="0"/>
              </a:moveTo>
              <a:lnTo>
                <a:pt x="0" y="2868263"/>
              </a:lnTo>
              <a:lnTo>
                <a:pt x="186057" y="2868263"/>
              </a:lnTo>
            </a:path>
          </a:pathLst>
        </a:custGeom>
        <a:noFill/>
        <a:ln w="1905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438788" y="2481217"/>
          <a:ext cx="3558538" cy="1749622"/>
        </a:xfrm>
        <a:prstGeom prst="roundRect">
          <a:avLst>
            <a:gd name="adj" fmla="val 10000"/>
          </a:avLst>
        </a:prstGeom>
        <a:solidFill>
          <a:schemeClr val="accent1">
            <a:lumMod val="50000"/>
            <a:alpha val="90000"/>
          </a:schemeClr>
        </a:solidFill>
        <a:ln w="38100" cap="flat" cmpd="sng" algn="ctr">
          <a:solidFill>
            <a:schemeClr val="accent1">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solidFill>
                <a:schemeClr val="bg1"/>
              </a:solidFill>
              <a:effectLst>
                <a:outerShdw blurRad="38100" dist="38100" dir="2700000" algn="tl">
                  <a:srgbClr val="000000">
                    <a:alpha val="43137"/>
                  </a:srgbClr>
                </a:outerShdw>
              </a:effectLst>
            </a:rPr>
            <a:t>ANSWER: “Let them shout for joy and be glad, all who favor my righteous cause; let them continually say, ‘Let the LORD be magnified, for he loves the peace of his servant! ’”</a:t>
          </a:r>
          <a:br>
            <a:rPr lang="en" sz="1800" b="1" kern="1200" dirty="0">
              <a:solidFill>
                <a:schemeClr val="bg1"/>
              </a:solidFill>
              <a:effectLst>
                <a:outerShdw blurRad="38100" dist="38100" dir="2700000" algn="tl">
                  <a:srgbClr val="000000">
                    <a:alpha val="43137"/>
                  </a:srgbClr>
                </a:outerShdw>
              </a:effectLst>
            </a:rPr>
          </a:br>
          <a:r>
            <a:rPr lang="en" sz="1800" b="1" kern="1200" dirty="0">
              <a:solidFill>
                <a:schemeClr val="bg1"/>
              </a:solidFill>
              <a:effectLst>
                <a:outerShdw blurRad="38100" dist="38100" dir="2700000" algn="tl">
                  <a:srgbClr val="000000">
                    <a:alpha val="43137"/>
                  </a:srgbClr>
                </a:outerShdw>
              </a:effectLst>
            </a:rPr>
            <a:t>(Ps. 35:27)</a:t>
          </a:r>
        </a:p>
      </dsp:txBody>
      <dsp:txXfrm>
        <a:off x="490033" y="2532462"/>
        <a:ext cx="3456048" cy="1647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438480" y="1709"/>
          <a:ext cx="1664773" cy="436339"/>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 sz="2400" b="1" kern="1200" dirty="0">
              <a:effectLst>
                <a:outerShdw blurRad="38100" dist="38100" dir="2700000" algn="tl">
                  <a:srgbClr val="000000">
                    <a:alpha val="43137"/>
                  </a:srgbClr>
                </a:outerShdw>
              </a:effectLst>
            </a:rPr>
            <a:t>MARTYRS</a:t>
          </a:r>
        </a:p>
      </dsp:txBody>
      <dsp:txXfrm>
        <a:off x="451260" y="14489"/>
        <a:ext cx="1639213" cy="410779"/>
      </dsp:txXfrm>
    </dsp:sp>
    <dsp:sp modelId="{54A10075-8A41-4BAB-9FBB-0F6148F5A820}">
      <dsp:nvSpPr>
        <dsp:cNvPr id="0" name=""/>
        <dsp:cNvSpPr/>
      </dsp:nvSpPr>
      <dsp:spPr>
        <a:xfrm>
          <a:off x="604957" y="438049"/>
          <a:ext cx="107152" cy="1002338"/>
        </a:xfrm>
        <a:custGeom>
          <a:avLst/>
          <a:gdLst/>
          <a:ahLst/>
          <a:cxnLst/>
          <a:rect l="0" t="0" r="0" b="0"/>
          <a:pathLst>
            <a:path>
              <a:moveTo>
                <a:pt x="0" y="0"/>
              </a:moveTo>
              <a:lnTo>
                <a:pt x="0" y="1002338"/>
              </a:lnTo>
              <a:lnTo>
                <a:pt x="107152" y="1002338"/>
              </a:lnTo>
            </a:path>
          </a:pathLst>
        </a:custGeom>
        <a:noFill/>
        <a:ln w="19050" cap="flat" cmpd="sng" algn="ctr">
          <a:solidFill>
            <a:schemeClr val="accent5">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712110" y="547133"/>
          <a:ext cx="3887133" cy="1786508"/>
        </a:xfrm>
        <a:prstGeom prst="roundRect">
          <a:avLst>
            <a:gd name="adj" fmla="val 10000"/>
          </a:avLst>
        </a:prstGeom>
        <a:solidFill>
          <a:schemeClr val="accent5">
            <a:lumMod val="40000"/>
            <a:lumOff val="60000"/>
            <a:alpha val="90000"/>
          </a:schemeClr>
        </a:solidFill>
        <a:ln w="381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t>QUESTION: “And they cried with a loud voice, saying, How long, O Lord, holy and true, dost thou not judge and avenge our blood on them that dwell on the earth?”</a:t>
          </a:r>
          <a:br>
            <a:rPr lang="en" sz="1800" b="1" kern="1200" dirty="0"/>
          </a:br>
          <a:r>
            <a:rPr lang="en" sz="1800" b="1" kern="1200" dirty="0"/>
            <a:t>(Rev. 6:10)</a:t>
          </a:r>
        </a:p>
      </dsp:txBody>
      <dsp:txXfrm>
        <a:off x="764435" y="599458"/>
        <a:ext cx="3782483" cy="1681858"/>
      </dsp:txXfrm>
    </dsp:sp>
    <dsp:sp modelId="{2563CA52-D92A-4316-B17F-B7599B05A75C}">
      <dsp:nvSpPr>
        <dsp:cNvPr id="0" name=""/>
        <dsp:cNvSpPr/>
      </dsp:nvSpPr>
      <dsp:spPr>
        <a:xfrm>
          <a:off x="604957" y="438049"/>
          <a:ext cx="107152" cy="2897931"/>
        </a:xfrm>
        <a:custGeom>
          <a:avLst/>
          <a:gdLst/>
          <a:ahLst/>
          <a:cxnLst/>
          <a:rect l="0" t="0" r="0" b="0"/>
          <a:pathLst>
            <a:path>
              <a:moveTo>
                <a:pt x="0" y="0"/>
              </a:moveTo>
              <a:lnTo>
                <a:pt x="0" y="2897931"/>
              </a:lnTo>
              <a:lnTo>
                <a:pt x="107152" y="2897931"/>
              </a:lnTo>
            </a:path>
          </a:pathLst>
        </a:custGeom>
        <a:noFill/>
        <a:ln w="19050" cap="flat" cmpd="sng" algn="ctr">
          <a:solidFill>
            <a:schemeClr val="accent5">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712110" y="2442726"/>
          <a:ext cx="3887133" cy="1786508"/>
        </a:xfrm>
        <a:prstGeom prst="roundRect">
          <a:avLst>
            <a:gd name="adj" fmla="val 10000"/>
          </a:avLst>
        </a:prstGeom>
        <a:solidFill>
          <a:schemeClr val="accent5">
            <a:lumMod val="75000"/>
            <a:alpha val="90000"/>
          </a:schemeClr>
        </a:solidFill>
        <a:ln w="38100" cap="flat" cmpd="sng" algn="ctr">
          <a:solidFill>
            <a:schemeClr val="accent5">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dirty="0">
              <a:solidFill>
                <a:schemeClr val="bg1"/>
              </a:solidFill>
              <a:effectLst>
                <a:outerShdw blurRad="38100" dist="38100" dir="2700000" algn="tl">
                  <a:srgbClr val="000000">
                    <a:alpha val="43137"/>
                  </a:srgbClr>
                </a:outerShdw>
              </a:effectLst>
            </a:rPr>
            <a:t>ANSWER: “And white robes were given to them, and they were told to rest yet a little while, until the number of their fellow servants and their brothers, who were to be killed as they were, was complete” (Rev. 6:11)</a:t>
          </a:r>
        </a:p>
      </dsp:txBody>
      <dsp:txXfrm>
        <a:off x="764435" y="2495051"/>
        <a:ext cx="3782483" cy="1681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B5E1-BB52-4E75-B9AE-31394358D28B}">
      <dsp:nvSpPr>
        <dsp:cNvPr id="0" name=""/>
        <dsp:cNvSpPr/>
      </dsp:nvSpPr>
      <dsp:spPr>
        <a:xfrm>
          <a:off x="155855" y="2247"/>
          <a:ext cx="1804820" cy="473045"/>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 sz="2400" b="1" kern="1200" dirty="0">
              <a:effectLst>
                <a:outerShdw blurRad="38100" dist="38100" dir="2700000" algn="tl">
                  <a:srgbClr val="000000">
                    <a:alpha val="43137"/>
                  </a:srgbClr>
                </a:outerShdw>
              </a:effectLst>
            </a:rPr>
            <a:t>JOB</a:t>
          </a:r>
        </a:p>
      </dsp:txBody>
      <dsp:txXfrm>
        <a:off x="169710" y="16102"/>
        <a:ext cx="1777110" cy="445335"/>
      </dsp:txXfrm>
    </dsp:sp>
    <dsp:sp modelId="{54A10075-8A41-4BAB-9FBB-0F6148F5A820}">
      <dsp:nvSpPr>
        <dsp:cNvPr id="0" name=""/>
        <dsp:cNvSpPr/>
      </dsp:nvSpPr>
      <dsp:spPr>
        <a:xfrm>
          <a:off x="336337" y="475293"/>
          <a:ext cx="180482" cy="966855"/>
        </a:xfrm>
        <a:custGeom>
          <a:avLst/>
          <a:gdLst/>
          <a:ahLst/>
          <a:cxnLst/>
          <a:rect l="0" t="0" r="0" b="0"/>
          <a:pathLst>
            <a:path>
              <a:moveTo>
                <a:pt x="0" y="0"/>
              </a:moveTo>
              <a:lnTo>
                <a:pt x="0" y="966855"/>
              </a:lnTo>
              <a:lnTo>
                <a:pt x="180482" y="966855"/>
              </a:lnTo>
            </a:path>
          </a:pathLst>
        </a:custGeom>
        <a:noFill/>
        <a:ln w="19050" cap="flat" cmpd="sng" algn="ctr">
          <a:solidFill>
            <a:schemeClr val="accent4">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C08719-8CE1-48DF-95D0-AB3FDE29B756}">
      <dsp:nvSpPr>
        <dsp:cNvPr id="0" name=""/>
        <dsp:cNvSpPr/>
      </dsp:nvSpPr>
      <dsp:spPr>
        <a:xfrm>
          <a:off x="516819" y="593554"/>
          <a:ext cx="4347001" cy="1697188"/>
        </a:xfrm>
        <a:prstGeom prst="roundRect">
          <a:avLst>
            <a:gd name="adj" fmla="val 10000"/>
          </a:avLst>
        </a:prstGeom>
        <a:solidFill>
          <a:schemeClr val="accent4">
            <a:lumMod val="40000"/>
            <a:lumOff val="60000"/>
            <a:alpha val="90000"/>
          </a:schemeClr>
        </a:solidFill>
        <a:ln w="38100" cap="flat" cmpd="sng" algn="ctr">
          <a:solidFill>
            <a:schemeClr val="accent4">
              <a:lumMod val="5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 sz="1800" b="1" kern="1200" noProof="0" dirty="0"/>
            <a:t>QUESTION: “Mortals, born of woman,</a:t>
          </a:r>
        </a:p>
        <a:p>
          <a:pPr lvl="0" algn="ctr" defTabSz="800100">
            <a:lnSpc>
              <a:spcPct val="90000"/>
            </a:lnSpc>
            <a:spcBef>
              <a:spcPct val="0"/>
            </a:spcBef>
          </a:pPr>
          <a:r>
            <a:rPr lang="en" sz="1800" b="1" kern="1200" noProof="0" dirty="0"/>
            <a:t>are of few days and full of trouble.”                   (Job 14:1 </a:t>
          </a:r>
          <a:r>
            <a:rPr lang="en" sz="1400" b="1" kern="1200" noProof="0" dirty="0"/>
            <a:t>NIV</a:t>
          </a:r>
          <a:r>
            <a:rPr lang="en" sz="1800" b="1" kern="1200" noProof="0" dirty="0"/>
            <a:t>)</a:t>
          </a:r>
        </a:p>
        <a:p>
          <a:pPr lvl="0" algn="ctr" defTabSz="800100">
            <a:lnSpc>
              <a:spcPct val="90000"/>
            </a:lnSpc>
            <a:spcBef>
              <a:spcPct val="0"/>
            </a:spcBef>
          </a:pPr>
          <a:r>
            <a:rPr lang="en" sz="1800" b="1" kern="1200" noProof="0" dirty="0"/>
            <a:t>“Why do the wicked live on, growing old and increasing in power?” (Job 21:7)</a:t>
          </a:r>
        </a:p>
      </dsp:txBody>
      <dsp:txXfrm>
        <a:off x="566528" y="643263"/>
        <a:ext cx="4247583" cy="1597770"/>
      </dsp:txXfrm>
    </dsp:sp>
    <dsp:sp modelId="{2563CA52-D92A-4316-B17F-B7599B05A75C}">
      <dsp:nvSpPr>
        <dsp:cNvPr id="0" name=""/>
        <dsp:cNvSpPr/>
      </dsp:nvSpPr>
      <dsp:spPr>
        <a:xfrm>
          <a:off x="336337" y="475293"/>
          <a:ext cx="180482" cy="2782305"/>
        </a:xfrm>
        <a:custGeom>
          <a:avLst/>
          <a:gdLst/>
          <a:ahLst/>
          <a:cxnLst/>
          <a:rect l="0" t="0" r="0" b="0"/>
          <a:pathLst>
            <a:path>
              <a:moveTo>
                <a:pt x="0" y="0"/>
              </a:moveTo>
              <a:lnTo>
                <a:pt x="0" y="2782305"/>
              </a:lnTo>
              <a:lnTo>
                <a:pt x="180482" y="2782305"/>
              </a:lnTo>
            </a:path>
          </a:pathLst>
        </a:custGeom>
        <a:noFill/>
        <a:ln w="19050" cap="flat" cmpd="sng" algn="ctr">
          <a:solidFill>
            <a:schemeClr val="accent4">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AB287D-DBF1-4496-9875-AC553B761CE5}">
      <dsp:nvSpPr>
        <dsp:cNvPr id="0" name=""/>
        <dsp:cNvSpPr/>
      </dsp:nvSpPr>
      <dsp:spPr>
        <a:xfrm>
          <a:off x="516819" y="2409004"/>
          <a:ext cx="4347001" cy="1697188"/>
        </a:xfrm>
        <a:prstGeom prst="roundRect">
          <a:avLst>
            <a:gd name="adj" fmla="val 10000"/>
          </a:avLst>
        </a:prstGeom>
        <a:solidFill>
          <a:schemeClr val="accent4">
            <a:lumMod val="50000"/>
            <a:alpha val="90000"/>
          </a:schemeClr>
        </a:solidFill>
        <a:ln w="38100" cap="flat" cmpd="sng" algn="ctr">
          <a:solidFill>
            <a:schemeClr val="accent4">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 sz="1800" b="1" kern="1200" noProof="0" dirty="0">
              <a:solidFill>
                <a:schemeClr val="bg1"/>
              </a:solidFill>
              <a:effectLst>
                <a:outerShdw blurRad="38100" dist="38100" dir="2700000" algn="tl">
                  <a:srgbClr val="000000">
                    <a:alpha val="43137"/>
                  </a:srgbClr>
                </a:outerShdw>
              </a:effectLst>
            </a:rPr>
            <a:t>ANSWER: “Who is this that obscures my plans with words without knowledge? […] Where were you when I laid the earth’s foundation? Tell me, if you understand” (Job 38:2, 4)</a:t>
          </a:r>
        </a:p>
      </dsp:txBody>
      <dsp:txXfrm>
        <a:off x="566528" y="2458713"/>
        <a:ext cx="4247583" cy="15977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19B521-8C1F-F854-F678-4C07220E0A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FE370688-C391-5D4F-E9B3-B60A24B7B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68C22846-C170-04B0-E57E-7AABF0500623}"/>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E7E96FD2-8A2E-665D-538E-8367B3B786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4BAB8AA-83CF-165E-BC5F-B4EAEBB6236E}"/>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2448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55B052-62C6-9D14-A7FB-4DD8D1BDB5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8B2D668-EE53-FEB5-52DF-39885394E3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67C5749-0A09-E62E-480B-ED81CF898B8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FA36FF1B-74E0-7B7F-7460-E39D7D8C0B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E36DD86-8D89-587E-9E7A-056C43BEE133}"/>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116149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C035DD3-5A82-0E2A-4ED5-76DE0CC251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4323852-20B6-C671-88C0-7A46D92039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DDBA665-5D2D-BCC4-C86E-C8868C89A18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FD6B5857-F7D9-0F57-1538-24D76A5697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44C1DBC-2CC1-8885-C1B8-2FCA8C422998}"/>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27427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408471A-2164-CC60-3B32-8BDF115C11E7}"/>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64EDFD3-2BF4-3005-FC56-688906ECAA6E}"/>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9907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6715A75-72C9-F336-BAC0-2D1C7F6D9FEF}"/>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D332424-9D00-F110-D201-9F3B2E0EA1D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11881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0ADD0A0-D87F-74D8-2FCE-3C6B799C713D}"/>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B375A1C-FE4D-5712-508F-0EAB3795AF76}"/>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94473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CCF82AC-ECC6-B251-B3D7-56E7D5F3D0E2}"/>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D603D33-138D-6288-083F-E1C0F73083A0}"/>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2704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553FB71-FCF9-2D79-F693-4C51704A0212}"/>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8" name="Marcador de pie de página 7">
            <a:extLst>
              <a:ext uri="{FF2B5EF4-FFF2-40B4-BE49-F238E27FC236}">
                <a16:creationId xmlns:a16="http://schemas.microsoft.com/office/drawing/2014/main" xmlns=""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DBEA574-57A5-1FCD-F460-43F9E639392F}"/>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25502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4E78C64-1DEA-5E94-88E8-09F2E01165BF}"/>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4" name="Marcador de pie de página 3">
            <a:extLst>
              <a:ext uri="{FF2B5EF4-FFF2-40B4-BE49-F238E27FC236}">
                <a16:creationId xmlns:a16="http://schemas.microsoft.com/office/drawing/2014/main" xmlns=""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2B1B50F-1EBB-5C9D-81E7-17F93DE8437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6689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760CAA1-B935-7E45-66E5-8EA5868A10A4}"/>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3" name="Marcador de pie de página 2">
            <a:extLst>
              <a:ext uri="{FF2B5EF4-FFF2-40B4-BE49-F238E27FC236}">
                <a16:creationId xmlns:a16="http://schemas.microsoft.com/office/drawing/2014/main" xmlns=""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B92DEF5E-6901-DF2B-6512-3960563853F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69841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B8938B-B1FC-456D-A135-18D6E362E6E6}"/>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F35C9DB-88C3-52EE-A4CD-7D3BE4D47A3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0168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E91E04-CB5A-0379-2C5D-C5E6C10B50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05D771C-B88D-275A-43F5-21D1ED6ACF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F86677F-EB82-E867-5D2B-F6CCD68BD145}"/>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26749DDF-FD4F-6E99-8100-E20A2F952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5A53AFB-A18A-A52E-F666-0BE8BD4CBC6B}"/>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4466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B101998-D5B5-047C-061E-E23D76213FA9}"/>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FBF970B-F461-E84C-3DB8-6CF57CC5EB6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461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6FB8689-B406-4A0E-DC06-FE350D525824}"/>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8AD3A2E-A5FF-7763-8E3F-68AC33264BF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19550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2672CC2-D6B7-FD91-C0EA-20C86FFDA48D}"/>
              </a:ext>
            </a:extLst>
          </p:cNvPr>
          <p:cNvSpPr>
            <a:spLocks noGrp="1"/>
          </p:cNvSpPr>
          <p:nvPr>
            <p:ph type="dt" sz="half" idx="10"/>
          </p:nvPr>
        </p:nvSpPr>
        <p:spPr/>
        <p:txBody>
          <a:body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A26A958-CAB6-C4E4-FD1B-F6B880E8A82A}"/>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45250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A1B57C-5DC9-8F44-DECF-B3751FA174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8DC549D-D5E7-3E9B-768E-06CC650903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0A71CE3-DAD4-0103-D73D-F1DD301E044F}"/>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84F0981B-0C18-94E6-CCC3-7B23B6AAC7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F4F9A5F3-DAA3-4222-818D-290D2F7B71D9}"/>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3629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59B6E3-0A60-E88E-797D-43D19AE1943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B19F61A-5439-986B-15D3-51712DC171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FB76A84F-8B4F-0C88-0C97-55838E467F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7EF0ED9-AF44-879E-2847-AE437F152B56}"/>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DB603E41-8408-57F8-3D28-483B5218C9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F5C3A00-7BF3-D680-BAFE-CCBF77157A57}"/>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41976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77995F-A1A6-8AB2-5555-49FB94AD855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9278F58-C333-0EED-0819-02EFE7616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0C0736C-F89B-47B5-C044-70AEF39D53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7D338E3C-3DAE-4FA9-685E-38E8C9F5D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49BE440-063F-1B55-F84F-668359C872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1144491F-21C8-6D51-19B5-22DA49170832}"/>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8" name="Marcador de pie de página 7">
            <a:extLst>
              <a:ext uri="{FF2B5EF4-FFF2-40B4-BE49-F238E27FC236}">
                <a16:creationId xmlns:a16="http://schemas.microsoft.com/office/drawing/2014/main" xmlns="" id="{80F0E824-2349-6EEB-1BCF-3529B39F370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0643FC65-FDD8-67F2-16D1-BC70BD824709}"/>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28541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A88C11-EEEF-CFD5-2B2F-7552888A15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B9C06FC3-2454-1377-6E7D-473891B91FB9}"/>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4" name="Marcador de pie de página 3">
            <a:extLst>
              <a:ext uri="{FF2B5EF4-FFF2-40B4-BE49-F238E27FC236}">
                <a16:creationId xmlns:a16="http://schemas.microsoft.com/office/drawing/2014/main" xmlns="" id="{CF4353BD-9419-2CFD-3E5F-B020EB1B22B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008B3BAF-E15A-D673-FA3F-E14B2D0947E9}"/>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7889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29908BF-0ECD-2573-8F63-7514746E1045}"/>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3" name="Marcador de pie de página 2">
            <a:extLst>
              <a:ext uri="{FF2B5EF4-FFF2-40B4-BE49-F238E27FC236}">
                <a16:creationId xmlns:a16="http://schemas.microsoft.com/office/drawing/2014/main" xmlns="" id="{714E7101-837C-76EC-D3FD-0AEDA26EE75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C9BDE54F-F8E2-5141-1C2C-D0F96594A4B2}"/>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40854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C8C84F-5108-BAA6-8539-363B09F602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ACA76DC-C5AC-81C2-B5CA-906AF081D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C7644F9C-7CFF-C846-923E-F943A7963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2BF1F76-48FF-79B9-F849-88D9DE37DB2C}"/>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F48AB4B1-6D75-704A-0D5A-D4A3642BAC1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74E840E-1523-F653-EE4B-0644D19184E2}"/>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94505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3CE166-B59C-08C4-0DA1-954BADA711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4BD8D735-7200-8E6B-F01E-0B90C827E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31B6CC7D-F215-6A37-231E-1C3995827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A632F0A-4050-459A-BE17-1DF3A11E6199}"/>
              </a:ext>
            </a:extLst>
          </p:cNvPr>
          <p:cNvSpPr>
            <a:spLocks noGrp="1"/>
          </p:cNvSpPr>
          <p:nvPr>
            <p:ph type="dt" sz="half" idx="10"/>
          </p:nvPr>
        </p:nvSpPr>
        <p:spPr/>
        <p:txBody>
          <a:bodyPr/>
          <a:lstStyle/>
          <a:p>
            <a:fld id="{ECEFA67D-6CEA-4035-9638-37D1B4B07D5A}" type="datetimeFigureOut">
              <a:rPr lang="es-ES" smtClean="0"/>
              <a:t>27/01/2025</a:t>
            </a:fld>
            <a:endParaRPr lang="es-ES"/>
          </a:p>
        </p:txBody>
      </p:sp>
      <p:sp>
        <p:nvSpPr>
          <p:cNvPr id="6" name="Marcador de pie de página 5">
            <a:extLst>
              <a:ext uri="{FF2B5EF4-FFF2-40B4-BE49-F238E27FC236}">
                <a16:creationId xmlns:a16="http://schemas.microsoft.com/office/drawing/2014/main" xmlns="" id="{95F73511-A6FD-2B5E-C74D-9C882366F3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70B4453-F1E8-ADAA-73F2-9E3A9C2ABE00}"/>
              </a:ext>
            </a:extLst>
          </p:cNvPr>
          <p:cNvSpPr>
            <a:spLocks noGrp="1"/>
          </p:cNvSpPr>
          <p:nvPr>
            <p:ph type="sldNum" sz="quarter" idx="12"/>
          </p:nvPr>
        </p:nvSpPr>
        <p:spPr/>
        <p:txBody>
          <a:bodyPr/>
          <a:lstStyle/>
          <a:p>
            <a:fld id="{876022CB-0852-4A88-B90C-8B6D64FEA9B4}" type="slidenum">
              <a:rPr lang="es-ES" smtClean="0"/>
              <a:t>‹#›</a:t>
            </a:fld>
            <a:endParaRPr lang="es-ES"/>
          </a:p>
        </p:txBody>
      </p:sp>
    </p:spTree>
    <p:extLst>
      <p:ext uri="{BB962C8B-B14F-4D97-AF65-F5344CB8AC3E}">
        <p14:creationId xmlns:p14="http://schemas.microsoft.com/office/powerpoint/2010/main" val="38482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07E00B7-EB75-A33E-D5A2-2AD30BB97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B51FBF4-C4CE-C718-7767-C2CD64E82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361056E-6C9E-ACA9-7185-BC46E3C52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EFA67D-6CEA-4035-9638-37D1B4B07D5A}"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84A42918-965E-DCD8-ECB4-2636576BD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5E930310-0591-29A9-5E7D-7EB9F2FF4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022CB-0852-4A88-B90C-8B6D64FEA9B4}" type="slidenum">
              <a:rPr lang="es-ES" smtClean="0"/>
              <a:t>‹#›</a:t>
            </a:fld>
            <a:endParaRPr lang="es-ES"/>
          </a:p>
        </p:txBody>
      </p:sp>
    </p:spTree>
    <p:extLst>
      <p:ext uri="{BB962C8B-B14F-4D97-AF65-F5344CB8AC3E}">
        <p14:creationId xmlns:p14="http://schemas.microsoft.com/office/powerpoint/2010/main" val="51384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27/01/2025</a:t>
            </a:fld>
            <a:endParaRPr lang="es-ES"/>
          </a:p>
        </p:txBody>
      </p:sp>
      <p:sp>
        <p:nvSpPr>
          <p:cNvPr id="5" name="Marcador de pie de página 4">
            <a:extLst>
              <a:ext uri="{FF2B5EF4-FFF2-40B4-BE49-F238E27FC236}">
                <a16:creationId xmlns:a16="http://schemas.microsoft.com/office/drawing/2014/main" xmlns=""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a:t>
            </a:fld>
            <a:endParaRPr lang="es-ES"/>
          </a:p>
        </p:txBody>
      </p:sp>
    </p:spTree>
    <p:extLst>
      <p:ext uri="{BB962C8B-B14F-4D97-AF65-F5344CB8AC3E}">
        <p14:creationId xmlns:p14="http://schemas.microsoft.com/office/powerpoint/2010/main" val="1135381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7.pn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9.jpeg"/><Relationship Id="rId10" Type="http://schemas.openxmlformats.org/officeDocument/2006/relationships/diagramData" Target="../diagrams/data2.xml"/><Relationship Id="rId4" Type="http://schemas.openxmlformats.org/officeDocument/2006/relationships/image" Target="../media/image18.jpe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microsoft.com/office/2007/relationships/hdphoto" Target="../media/hdphoto3.wdp"/><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24.jpeg"/><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5.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29.jpeg"/><Relationship Id="rId5" Type="http://schemas.openxmlformats.org/officeDocument/2006/relationships/diagramData" Target="../diagrams/data5.xml"/><Relationship Id="rId10" Type="http://schemas.openxmlformats.org/officeDocument/2006/relationships/image" Target="../media/image28.jpeg"/><Relationship Id="rId4" Type="http://schemas.openxmlformats.org/officeDocument/2006/relationships/image" Target="../media/image27.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3F131125-2EF9-F18E-59AE-6F81F1F116ED}"/>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xmlns="" id="{B0FC229A-A438-6883-6240-B0646D189B95}"/>
              </a:ext>
            </a:extLst>
          </p:cNvPr>
          <p:cNvSpPr>
            <a:spLocks noGrp="1" noRot="1" noMove="1" noResize="1" noEditPoints="1" noAdjustHandles="1" noChangeArrowheads="1" noChangeShapeType="1"/>
          </p:cNvSpPr>
          <p:nvPr/>
        </p:nvSpPr>
        <p:spPr>
          <a:xfrm>
            <a:off x="165369" y="2281386"/>
            <a:ext cx="6235430" cy="4425107"/>
          </a:xfrm>
          <a:prstGeom prst="rect">
            <a:avLst/>
          </a:prstGeom>
          <a:solidFill>
            <a:srgbClr val="C09B00"/>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descr="Un hombre sentado en el suelo&#10;&#10;Descripción generada automáticamente con confianza baja">
            <a:extLst>
              <a:ext uri="{FF2B5EF4-FFF2-40B4-BE49-F238E27FC236}">
                <a16:creationId xmlns:a16="http://schemas.microsoft.com/office/drawing/2014/main" xmlns="" id="{658AD61D-1D93-115C-2BC7-7C8368EC957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tretch/>
        </p:blipFill>
        <p:spPr>
          <a:xfrm>
            <a:off x="165369" y="2281386"/>
            <a:ext cx="6242621" cy="4425107"/>
          </a:xfrm>
          <a:prstGeom prst="rect">
            <a:avLst/>
          </a:prstGeom>
          <a:effectLst>
            <a:softEdge rad="342900"/>
          </a:effectLst>
        </p:spPr>
      </p:pic>
      <p:sp>
        <p:nvSpPr>
          <p:cNvPr id="8" name="Rectángulo 7">
            <a:extLst>
              <a:ext uri="{FF2B5EF4-FFF2-40B4-BE49-F238E27FC236}">
                <a16:creationId xmlns:a16="http://schemas.microsoft.com/office/drawing/2014/main" xmlns="" id="{EC9E14AD-05E6-F71B-0C6C-125DE846DCEB}"/>
              </a:ext>
            </a:extLst>
          </p:cNvPr>
          <p:cNvSpPr>
            <a:spLocks noGrp="1" noRot="1" noMove="1" noResize="1" noEditPoints="1" noAdjustHandles="1" noChangeArrowheads="1" noChangeShapeType="1"/>
          </p:cNvSpPr>
          <p:nvPr/>
        </p:nvSpPr>
        <p:spPr>
          <a:xfrm>
            <a:off x="6591299" y="145033"/>
            <a:ext cx="5435332" cy="6561460"/>
          </a:xfrm>
          <a:prstGeom prst="rect">
            <a:avLst/>
          </a:prstGeom>
          <a:solidFill>
            <a:srgbClr val="E1644B"/>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Imagen que contiene hombre, frente, parado, oscuro&#10;&#10;Descripción generada automáticamente">
            <a:extLst>
              <a:ext uri="{FF2B5EF4-FFF2-40B4-BE49-F238E27FC236}">
                <a16:creationId xmlns:a16="http://schemas.microsoft.com/office/drawing/2014/main" xmlns="" id="{7F835540-9396-EE2A-C891-E0ACF49CD3BE}"/>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6584108" y="151507"/>
            <a:ext cx="5449714" cy="6554986"/>
          </a:xfrm>
          <a:prstGeom prst="rect">
            <a:avLst/>
          </a:prstGeom>
          <a:effectLst>
            <a:softEdge rad="292100"/>
          </a:effectLst>
        </p:spPr>
      </p:pic>
      <p:sp>
        <p:nvSpPr>
          <p:cNvPr id="2" name="CuadroTexto 1">
            <a:extLst>
              <a:ext uri="{FF2B5EF4-FFF2-40B4-BE49-F238E27FC236}">
                <a16:creationId xmlns:a16="http://schemas.microsoft.com/office/drawing/2014/main" xmlns="" id="{53FF1B60-D179-9121-73F9-B9E5D8E59546}"/>
              </a:ext>
            </a:extLst>
          </p:cNvPr>
          <p:cNvSpPr txBox="1"/>
          <p:nvPr/>
        </p:nvSpPr>
        <p:spPr>
          <a:xfrm>
            <a:off x="165369" y="151507"/>
            <a:ext cx="6235430" cy="1938992"/>
          </a:xfrm>
          <a:prstGeom prst="rect">
            <a:avLst/>
          </a:prstGeom>
          <a:blipFill dpi="0" rotWithShape="1">
            <a:blip r:embed="rId5">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wrap="square" rtlCol="0">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6000" b="1" dirty="0">
                <a:ln/>
                <a:solidFill>
                  <a:srgbClr val="C00000"/>
                </a:solidFill>
              </a:rPr>
              <a:t>THE PROBLEM OF EVIL</a:t>
            </a:r>
          </a:p>
        </p:txBody>
      </p:sp>
      <p:sp>
        <p:nvSpPr>
          <p:cNvPr id="5" name="CuadroTexto 4">
            <a:extLst>
              <a:ext uri="{FF2B5EF4-FFF2-40B4-BE49-F238E27FC236}">
                <a16:creationId xmlns:a16="http://schemas.microsoft.com/office/drawing/2014/main" xmlns="" id="{A69D7A5E-6503-D4FC-31A5-FD24582C879B}"/>
              </a:ext>
            </a:extLst>
          </p:cNvPr>
          <p:cNvSpPr txBox="1"/>
          <p:nvPr/>
        </p:nvSpPr>
        <p:spPr>
          <a:xfrm>
            <a:off x="6896911" y="6057124"/>
            <a:ext cx="4834646" cy="338554"/>
          </a:xfrm>
          <a:prstGeom prst="rect">
            <a:avLst/>
          </a:prstGeom>
          <a:noFill/>
        </p:spPr>
        <p:txBody>
          <a:bodyPr wrap="square" rtlCol="0">
            <a:spAutoFit/>
          </a:bodyPr>
          <a:lstStyle/>
          <a:p>
            <a:pPr algn="ctr"/>
            <a:r>
              <a:rPr lang="en" sz="1600" b="1" dirty="0">
                <a:solidFill>
                  <a:schemeClr val="accent6">
                    <a:lumMod val="40000"/>
                    <a:lumOff val="60000"/>
                  </a:schemeClr>
                </a:solidFill>
                <a:effectLst>
                  <a:outerShdw blurRad="38100" dist="38100" dir="2700000" algn="tl">
                    <a:srgbClr val="000000">
                      <a:alpha val="43137"/>
                    </a:srgbClr>
                  </a:outerShdw>
                </a:effectLst>
              </a:rPr>
              <a:t>Lesson 7 for February 15, 2025</a:t>
            </a:r>
          </a:p>
        </p:txBody>
      </p:sp>
    </p:spTree>
    <p:extLst>
      <p:ext uri="{BB962C8B-B14F-4D97-AF65-F5344CB8AC3E}">
        <p14:creationId xmlns:p14="http://schemas.microsoft.com/office/powerpoint/2010/main" val="17939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24B76565-36B8-9870-1EB8-355BC4EFF3BE}"/>
              </a:ext>
            </a:extLst>
          </p:cNvPr>
          <p:cNvSpPr>
            <a:spLocks noGrp="1" noRot="1" noMove="1" noResize="1" noEditPoints="1" noAdjustHandles="1" noChangeArrowheads="1" noChangeShapeType="1"/>
          </p:cNvSpPr>
          <p:nvPr/>
        </p:nvSpPr>
        <p:spPr>
          <a:xfrm>
            <a:off x="0" y="0"/>
            <a:ext cx="12192000" cy="1610410"/>
          </a:xfrm>
          <a:prstGeom prst="rect">
            <a:avLst/>
          </a:prstGeom>
          <a:blipFill dpi="0"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4EFADED9-95F8-9B07-4310-C580D18FA9DF}"/>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EVIL, LOVE AND FREEDOM</a:t>
            </a:r>
          </a:p>
        </p:txBody>
      </p:sp>
      <p:sp>
        <p:nvSpPr>
          <p:cNvPr id="5" name="CuadroTexto 4">
            <a:extLst>
              <a:ext uri="{FF2B5EF4-FFF2-40B4-BE49-F238E27FC236}">
                <a16:creationId xmlns:a16="http://schemas.microsoft.com/office/drawing/2014/main" xmlns="" id="{081B0169-7B15-E2DF-B05A-03819AE355A5}"/>
              </a:ext>
            </a:extLst>
          </p:cNvPr>
          <p:cNvSpPr txBox="1"/>
          <p:nvPr/>
        </p:nvSpPr>
        <p:spPr>
          <a:xfrm>
            <a:off x="0" y="664666"/>
            <a:ext cx="12192000" cy="923330"/>
          </a:xfrm>
          <a:prstGeom prst="rect">
            <a:avLst/>
          </a:prstGeom>
          <a:noFill/>
        </p:spPr>
        <p:txBody>
          <a:bodyPr wrap="square">
            <a:spAutoFit/>
          </a:bodyPr>
          <a:lstStyle/>
          <a:p>
            <a:pPr algn="ctr"/>
            <a:r>
              <a:rPr lang="en" b="1" dirty="0">
                <a:solidFill>
                  <a:srgbClr val="F4E1B4"/>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4E1B4"/>
                </a:solidFill>
                <a:effectLst>
                  <a:outerShdw blurRad="38100" dist="38100" dir="2700000" algn="tl">
                    <a:srgbClr val="000000">
                      <a:alpha val="43137"/>
                    </a:srgbClr>
                  </a:outerShdw>
                </a:effectLst>
                <a:latin typeface="Comic Sans MS" panose="030F0702030302020204" pitchFamily="66" charset="0"/>
              </a:rPr>
              <a:t>But if serving the Lord seems undesirable to you, then choose for yourselves this day whom you will serve, whether the gods your ancestors served beyond the Euphrates, or the gods of the Amorites, in whose land you are living. But as for me and my household, we will serve the LORD</a:t>
            </a:r>
            <a:r>
              <a:rPr lang="en" b="1" dirty="0">
                <a:solidFill>
                  <a:srgbClr val="F4E1B4"/>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4E1B4"/>
                </a:solidFill>
                <a:effectLst>
                  <a:outerShdw blurRad="38100" dist="38100" dir="2700000" algn="tl">
                    <a:srgbClr val="000000">
                      <a:alpha val="43137"/>
                    </a:srgbClr>
                  </a:outerShdw>
                </a:effectLst>
                <a:latin typeface="Comic Sans MS" panose="030F0702030302020204" pitchFamily="66" charset="0"/>
              </a:rPr>
              <a:t>(Joshua 24:15)</a:t>
            </a:r>
          </a:p>
        </p:txBody>
      </p:sp>
      <p:sp>
        <p:nvSpPr>
          <p:cNvPr id="6" name="CuadroTexto 5">
            <a:extLst>
              <a:ext uri="{FF2B5EF4-FFF2-40B4-BE49-F238E27FC236}">
                <a16:creationId xmlns:a16="http://schemas.microsoft.com/office/drawing/2014/main" xmlns="" id="{20F2D83F-3303-BE6C-9851-3C5996610442}"/>
              </a:ext>
            </a:extLst>
          </p:cNvPr>
          <p:cNvSpPr txBox="1"/>
          <p:nvPr/>
        </p:nvSpPr>
        <p:spPr>
          <a:xfrm>
            <a:off x="229375" y="1656079"/>
            <a:ext cx="5523284" cy="707886"/>
          </a:xfrm>
          <a:prstGeom prst="rect">
            <a:avLst/>
          </a:prstGeom>
          <a:noFill/>
        </p:spPr>
        <p:txBody>
          <a:bodyPr wrap="square" rtlCol="0">
            <a:spAutoFit/>
          </a:bodyPr>
          <a:lstStyle/>
          <a:p>
            <a:pPr>
              <a:spcBef>
                <a:spcPts val="600"/>
              </a:spcBef>
            </a:pPr>
            <a:r>
              <a:rPr lang="en" sz="2000" b="1" dirty="0"/>
              <a:t>Did God create evil? Certainly not. God is love, and evil is the opposite of love.</a:t>
            </a:r>
          </a:p>
        </p:txBody>
      </p:sp>
      <p:pic>
        <p:nvPicPr>
          <p:cNvPr id="4" name="Imagen 3" descr="Estatua de una ventana&#10;&#10;Descripción generada automáticamente con confianza baja">
            <a:extLst>
              <a:ext uri="{FF2B5EF4-FFF2-40B4-BE49-F238E27FC236}">
                <a16:creationId xmlns:a16="http://schemas.microsoft.com/office/drawing/2014/main" xmlns="" id="{6FC932A2-4284-4758-4D6D-E1503C242B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41"/>
          <a:stretch/>
        </p:blipFill>
        <p:spPr>
          <a:xfrm>
            <a:off x="5928309" y="1753179"/>
            <a:ext cx="3096903" cy="2327839"/>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10" name="Imagen 9" descr="Un grupo de personas posando para la cámara con un fondo de colores&#10;&#10;Descripción generada automáticamente con confianza baja">
            <a:extLst>
              <a:ext uri="{FF2B5EF4-FFF2-40B4-BE49-F238E27FC236}">
                <a16:creationId xmlns:a16="http://schemas.microsoft.com/office/drawing/2014/main" xmlns="" id="{7A17D130-2A75-0681-1E0C-FC80989A81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0863" y="1746598"/>
            <a:ext cx="2825685" cy="2334420"/>
          </a:xfrm>
          <a:prstGeom prst="round2DiagRect">
            <a:avLst>
              <a:gd name="adj1" fmla="val 0"/>
              <a:gd name="adj2" fmla="val 17085"/>
            </a:avLst>
          </a:prstGeom>
          <a:ln w="38100" cap="sq">
            <a:solidFill>
              <a:schemeClr val="accent4">
                <a:lumMod val="75000"/>
              </a:schemeClr>
            </a:solidFill>
            <a:miter lim="800000"/>
          </a:ln>
          <a:effectLst>
            <a:outerShdw blurRad="254000" algn="tl" rotWithShape="0">
              <a:srgbClr val="000000">
                <a:alpha val="43000"/>
              </a:srgbClr>
            </a:outerShdw>
          </a:effectLst>
        </p:spPr>
      </p:pic>
      <p:pic>
        <p:nvPicPr>
          <p:cNvPr id="12" name="Imagen 11" descr="Imagen que contiene persona, exterior, pasto, hombre&#10;&#10;Descripción generada automáticamente">
            <a:extLst>
              <a:ext uri="{FF2B5EF4-FFF2-40B4-BE49-F238E27FC236}">
                <a16:creationId xmlns:a16="http://schemas.microsoft.com/office/drawing/2014/main" xmlns="" id="{29B61AC6-0D2D-C643-9442-8FBC3E57CF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375" y="4312028"/>
            <a:ext cx="2441644" cy="244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Un grupo de personas en una planta verde&#10;&#10;Descripción generada automáticamente con confianza baja">
            <a:extLst>
              <a:ext uri="{FF2B5EF4-FFF2-40B4-BE49-F238E27FC236}">
                <a16:creationId xmlns:a16="http://schemas.microsoft.com/office/drawing/2014/main" xmlns="" id="{7D45A87A-C1EE-6E72-FC92-E396B00271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69537" y="4304669"/>
            <a:ext cx="2129211" cy="244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CuadroTexto 15">
            <a:extLst>
              <a:ext uri="{FF2B5EF4-FFF2-40B4-BE49-F238E27FC236}">
                <a16:creationId xmlns:a16="http://schemas.microsoft.com/office/drawing/2014/main" xmlns="" id="{E524A1DF-21D4-1129-34FB-6C013DF05B54}"/>
              </a:ext>
            </a:extLst>
          </p:cNvPr>
          <p:cNvSpPr txBox="1"/>
          <p:nvPr/>
        </p:nvSpPr>
        <p:spPr>
          <a:xfrm>
            <a:off x="4797265" y="4146220"/>
            <a:ext cx="7229283" cy="1323439"/>
          </a:xfrm>
          <a:prstGeom prst="rect">
            <a:avLst/>
          </a:prstGeom>
          <a:noFill/>
        </p:spPr>
        <p:txBody>
          <a:bodyPr wrap="square">
            <a:spAutoFit/>
          </a:bodyPr>
          <a:lstStyle/>
          <a:p>
            <a:pPr>
              <a:spcBef>
                <a:spcPts val="600"/>
              </a:spcBef>
            </a:pPr>
            <a:r>
              <a:rPr lang="en" sz="2000" b="1" dirty="0"/>
              <a:t>If God had not given us the ability to decide whether to obey Him or not, evil would not exist. But then, love would not exist either, because love cannot be forced, but must be offered voluntarily.</a:t>
            </a:r>
          </a:p>
        </p:txBody>
      </p:sp>
      <p:sp>
        <p:nvSpPr>
          <p:cNvPr id="7" name="CuadroTexto 6">
            <a:extLst>
              <a:ext uri="{FF2B5EF4-FFF2-40B4-BE49-F238E27FC236}">
                <a16:creationId xmlns:a16="http://schemas.microsoft.com/office/drawing/2014/main" xmlns="" id="{D769CD12-3FE4-3921-FDA9-C2692CF333D0}"/>
              </a:ext>
            </a:extLst>
          </p:cNvPr>
          <p:cNvSpPr txBox="1"/>
          <p:nvPr/>
        </p:nvSpPr>
        <p:spPr>
          <a:xfrm>
            <a:off x="229375" y="2363965"/>
            <a:ext cx="5523283" cy="1938992"/>
          </a:xfrm>
          <a:prstGeom prst="rect">
            <a:avLst/>
          </a:prstGeom>
          <a:noFill/>
        </p:spPr>
        <p:txBody>
          <a:bodyPr wrap="square">
            <a:spAutoFit/>
          </a:bodyPr>
          <a:lstStyle/>
          <a:p>
            <a:pPr>
              <a:spcBef>
                <a:spcPts val="600"/>
              </a:spcBef>
            </a:pPr>
            <a:r>
              <a:rPr lang="en" sz="2000" b="1" dirty="0"/>
              <a:t>The being in whom evil arose was perfect when it was created; there was no evil in it </a:t>
            </a:r>
            <a:r>
              <a:rPr lang="es-ES" sz="2000" b="1" dirty="0"/>
              <a:t/>
            </a:r>
            <a:br>
              <a:rPr lang="es-ES" sz="2000" b="1" dirty="0"/>
            </a:br>
            <a:r>
              <a:rPr lang="en" sz="2000" b="1" dirty="0"/>
              <a:t>(Ezek. 28:15.) But Lucifer, like Adam and Eve, decided to do evil. They decided to distrust God, to doubt His love, and to disobey Him                            (Gen. 3:4-6.)</a:t>
            </a:r>
          </a:p>
        </p:txBody>
      </p:sp>
      <p:sp>
        <p:nvSpPr>
          <p:cNvPr id="9" name="CuadroTexto 8">
            <a:extLst>
              <a:ext uri="{FF2B5EF4-FFF2-40B4-BE49-F238E27FC236}">
                <a16:creationId xmlns:a16="http://schemas.microsoft.com/office/drawing/2014/main" xmlns="" id="{A3D1BC60-43C6-F757-410C-50A64DA7A1F3}"/>
              </a:ext>
            </a:extLst>
          </p:cNvPr>
          <p:cNvSpPr txBox="1"/>
          <p:nvPr/>
        </p:nvSpPr>
        <p:spPr>
          <a:xfrm>
            <a:off x="4797265" y="5422874"/>
            <a:ext cx="7394735" cy="1323439"/>
          </a:xfrm>
          <a:prstGeom prst="rect">
            <a:avLst/>
          </a:prstGeom>
          <a:noFill/>
        </p:spPr>
        <p:txBody>
          <a:bodyPr wrap="square">
            <a:spAutoFit/>
          </a:bodyPr>
          <a:lstStyle/>
          <a:p>
            <a:pPr>
              <a:spcBef>
                <a:spcPts val="600"/>
              </a:spcBef>
            </a:pPr>
            <a:r>
              <a:rPr lang="en" sz="2000" b="1" dirty="0"/>
              <a:t>By offering them the opportunity to disobey Him by eating from a particular tree, God gave our parents the gift of voluntary love, the ability to love Him, or – on the contrary – to hide from Him (Gen. 2:16-17; 3:7-8.)</a:t>
            </a:r>
          </a:p>
        </p:txBody>
      </p:sp>
    </p:spTree>
    <p:extLst>
      <p:ext uri="{BB962C8B-B14F-4D97-AF65-F5344CB8AC3E}">
        <p14:creationId xmlns:p14="http://schemas.microsoft.com/office/powerpoint/2010/main" val="25801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xmlns="" id="{AEE47CF3-564E-0861-3CC5-C16B69D9F226}"/>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xmlns="" id="{D1D81FC2-406D-26A1-34A6-685760A7B396}"/>
              </a:ext>
            </a:extLst>
          </p:cNvPr>
          <p:cNvSpPr>
            <a:spLocks noGrp="1" noRot="1" noMove="1" noResize="1" noEditPoints="1" noAdjustHandles="1" noChangeArrowheads="1" noChangeShapeType="1"/>
          </p:cNvSpPr>
          <p:nvPr/>
        </p:nvSpPr>
        <p:spPr>
          <a:xfrm>
            <a:off x="0" y="0"/>
            <a:ext cx="12192000" cy="13485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80F33E79-06C9-BAD0-7B45-F5642A74749B}"/>
              </a:ext>
            </a:extLst>
          </p:cNvPr>
          <p:cNvSpPr txBox="1"/>
          <p:nvPr/>
        </p:nvSpPr>
        <p:spPr>
          <a:xfrm>
            <a:off x="5934809" y="51088"/>
            <a:ext cx="6257192" cy="923330"/>
          </a:xfrm>
          <a:prstGeom prst="rect">
            <a:avLst/>
          </a:prstGeom>
          <a:noFill/>
        </p:spPr>
        <p:txBody>
          <a:bodyPr wrap="square">
            <a:spAutoFit/>
            <a:scene3d>
              <a:camera prst="orthographicFront"/>
              <a:lightRig rig="chilly" dir="t"/>
            </a:scene3d>
            <a:sp3d extrusionH="57150">
              <a:bevelT h="25400" prst="softRound"/>
            </a:sp3d>
          </a:bodyPr>
          <a:lstStyle/>
          <a:p>
            <a:pPr algn="ctr"/>
            <a:r>
              <a:rPr lang="en" sz="5400" b="1" spc="300" dirty="0">
                <a:ln w="0"/>
                <a:solidFill>
                  <a:srgbClr val="3656BC"/>
                </a:solidFill>
                <a:effectLst>
                  <a:reflection blurRad="6350" stA="53000" endA="300" endPos="35500" dir="5400000" sy="-90000" algn="bl" rotWithShape="0"/>
                </a:effectLst>
              </a:rPr>
              <a:t>THE END OF EVIL</a:t>
            </a:r>
          </a:p>
        </p:txBody>
      </p:sp>
      <p:sp>
        <p:nvSpPr>
          <p:cNvPr id="7" name="CuadroTexto 6">
            <a:extLst>
              <a:ext uri="{FF2B5EF4-FFF2-40B4-BE49-F238E27FC236}">
                <a16:creationId xmlns:a16="http://schemas.microsoft.com/office/drawing/2014/main" xmlns="" id="{8102B047-9CFF-5C00-8512-AE181491CE05}"/>
              </a:ext>
            </a:extLst>
          </p:cNvPr>
          <p:cNvSpPr txBox="1"/>
          <p:nvPr/>
        </p:nvSpPr>
        <p:spPr>
          <a:xfrm>
            <a:off x="220494" y="104880"/>
            <a:ext cx="5875506"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I consider that our present sufferings are not worth comparing with the glory that will be revealed in us</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(Romans 8:18)</a:t>
            </a:r>
          </a:p>
        </p:txBody>
      </p:sp>
      <p:sp>
        <p:nvSpPr>
          <p:cNvPr id="8" name="CuadroTexto 7">
            <a:extLst>
              <a:ext uri="{FF2B5EF4-FFF2-40B4-BE49-F238E27FC236}">
                <a16:creationId xmlns:a16="http://schemas.microsoft.com/office/drawing/2014/main" xmlns="" id="{338AAEE8-38F1-28DC-0E05-078699CBC5CA}"/>
              </a:ext>
            </a:extLst>
          </p:cNvPr>
          <p:cNvSpPr txBox="1"/>
          <p:nvPr/>
        </p:nvSpPr>
        <p:spPr>
          <a:xfrm>
            <a:off x="2645924" y="1348533"/>
            <a:ext cx="9546076" cy="1323439"/>
          </a:xfrm>
          <a:prstGeom prst="rect">
            <a:avLst/>
          </a:prstGeom>
          <a:noFill/>
        </p:spPr>
        <p:txBody>
          <a:bodyPr wrap="square" rtlCol="0">
            <a:spAutoFit/>
          </a:bodyPr>
          <a:lstStyle/>
          <a:p>
            <a:pPr>
              <a:spcBef>
                <a:spcPts val="600"/>
              </a:spcBef>
            </a:pPr>
            <a:r>
              <a:rPr lang="en" sz="2000" b="1" dirty="0"/>
              <a:t>When we are suffering the consequences of evil (an illness, an accident, etc.), we are distressed and perhaps think that we will never feel well again. But there comes a time when we think: it's finally over. Maybe we will be left with after-effects or maybe not.</a:t>
            </a:r>
          </a:p>
        </p:txBody>
      </p:sp>
      <p:pic>
        <p:nvPicPr>
          <p:cNvPr id="4" name="Imagen 3" descr="Un dibujo de una persona&#10;&#10;Descripción generada automáticamente con confianza baja">
            <a:extLst>
              <a:ext uri="{FF2B5EF4-FFF2-40B4-BE49-F238E27FC236}">
                <a16:creationId xmlns:a16="http://schemas.microsoft.com/office/drawing/2014/main" xmlns="" id="{C9B49722-2EF8-908F-0201-ABB00AADD36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0494" y="1523632"/>
            <a:ext cx="2329161" cy="260089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6" name="Imagen 5" descr="Dibujo de una mujer&#10;&#10;Descripción generada automáticamente">
            <a:extLst>
              <a:ext uri="{FF2B5EF4-FFF2-40B4-BE49-F238E27FC236}">
                <a16:creationId xmlns:a16="http://schemas.microsoft.com/office/drawing/2014/main" xmlns="" id="{BCF3EA6D-211C-C1C6-62DF-64AD9A4773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494" y="4315732"/>
            <a:ext cx="2660204" cy="2333900"/>
          </a:xfrm>
          <a:prstGeom prst="roundRect">
            <a:avLst>
              <a:gd name="adj" fmla="val 1054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60000"/>
                <a:lumOff val="40000"/>
              </a:schemeClr>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xmlns="" id="{2D76CF82-3F9F-B847-238A-F15B71599C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8962" y="3310554"/>
            <a:ext cx="4607160" cy="3339078"/>
          </a:xfrm>
          <a:prstGeom prst="roundRect">
            <a:avLst>
              <a:gd name="adj" fmla="val 2836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656BC"/>
            </a:contourClr>
          </a:sp3d>
        </p:spPr>
      </p:pic>
      <p:sp>
        <p:nvSpPr>
          <p:cNvPr id="12" name="CuadroTexto 11">
            <a:extLst>
              <a:ext uri="{FF2B5EF4-FFF2-40B4-BE49-F238E27FC236}">
                <a16:creationId xmlns:a16="http://schemas.microsoft.com/office/drawing/2014/main" xmlns="" id="{0795C89A-A526-FBF9-CB37-8BA5526D8AE2}"/>
              </a:ext>
            </a:extLst>
          </p:cNvPr>
          <p:cNvSpPr txBox="1"/>
          <p:nvPr/>
        </p:nvSpPr>
        <p:spPr>
          <a:xfrm>
            <a:off x="2990588" y="4580079"/>
            <a:ext cx="4387379" cy="2246769"/>
          </a:xfrm>
          <a:prstGeom prst="rect">
            <a:avLst/>
          </a:prstGeom>
          <a:noFill/>
        </p:spPr>
        <p:txBody>
          <a:bodyPr wrap="square">
            <a:spAutoFit/>
          </a:bodyPr>
          <a:lstStyle/>
          <a:p>
            <a:pPr>
              <a:spcBef>
                <a:spcPts val="600"/>
              </a:spcBef>
            </a:pPr>
            <a:r>
              <a:rPr lang="en" sz="2000" b="1" dirty="0"/>
              <a:t>Our focus in analyzing the problem of evil must be on the loving character of God. He has promised that one day evil will be no more (Rev. 21:4); that unimaginable glory awaits us. (Rom. 8:18.) Trust His promise!</a:t>
            </a:r>
          </a:p>
        </p:txBody>
      </p:sp>
      <p:sp>
        <p:nvSpPr>
          <p:cNvPr id="14" name="CuadroTexto 13">
            <a:extLst>
              <a:ext uri="{FF2B5EF4-FFF2-40B4-BE49-F238E27FC236}">
                <a16:creationId xmlns:a16="http://schemas.microsoft.com/office/drawing/2014/main" xmlns="" id="{DBA70FAB-42F3-4214-2228-28801C94756A}"/>
              </a:ext>
            </a:extLst>
          </p:cNvPr>
          <p:cNvSpPr txBox="1"/>
          <p:nvPr/>
        </p:nvSpPr>
        <p:spPr>
          <a:xfrm>
            <a:off x="2976967" y="3297712"/>
            <a:ext cx="4387379" cy="1323439"/>
          </a:xfrm>
          <a:prstGeom prst="rect">
            <a:avLst/>
          </a:prstGeom>
          <a:noFill/>
        </p:spPr>
        <p:txBody>
          <a:bodyPr wrap="square">
            <a:spAutoFit/>
          </a:bodyPr>
          <a:lstStyle/>
          <a:p>
            <a:pPr>
              <a:spcBef>
                <a:spcPts val="600"/>
              </a:spcBef>
            </a:pPr>
            <a:r>
              <a:rPr lang="en" sz="2000" b="1" dirty="0"/>
              <a:t>But God sees the end from the beginning, and He also sees the eternal bliss promised to all who trust in Jesus.</a:t>
            </a:r>
          </a:p>
        </p:txBody>
      </p:sp>
      <p:sp>
        <p:nvSpPr>
          <p:cNvPr id="5" name="CuadroTexto 4">
            <a:extLst>
              <a:ext uri="{FF2B5EF4-FFF2-40B4-BE49-F238E27FC236}">
                <a16:creationId xmlns:a16="http://schemas.microsoft.com/office/drawing/2014/main" xmlns="" id="{F7A73499-2F0A-7BAC-4763-5F443C0F80AA}"/>
              </a:ext>
            </a:extLst>
          </p:cNvPr>
          <p:cNvSpPr txBox="1"/>
          <p:nvPr/>
        </p:nvSpPr>
        <p:spPr>
          <a:xfrm>
            <a:off x="2645924" y="2630899"/>
            <a:ext cx="9546076" cy="707886"/>
          </a:xfrm>
          <a:prstGeom prst="rect">
            <a:avLst/>
          </a:prstGeom>
          <a:noFill/>
        </p:spPr>
        <p:txBody>
          <a:bodyPr wrap="square">
            <a:spAutoFit/>
          </a:bodyPr>
          <a:lstStyle/>
          <a:p>
            <a:pPr>
              <a:spcBef>
                <a:spcPts val="600"/>
              </a:spcBef>
            </a:pPr>
            <a:r>
              <a:rPr lang="en" sz="2000" b="1" dirty="0"/>
              <a:t>Ultimately, when evil attacks us, we think it is eternal… until it passes. But what if it doesn't pass?</a:t>
            </a:r>
          </a:p>
        </p:txBody>
      </p:sp>
    </p:spTree>
    <p:extLst>
      <p:ext uri="{BB962C8B-B14F-4D97-AF65-F5344CB8AC3E}">
        <p14:creationId xmlns:p14="http://schemas.microsoft.com/office/powerpoint/2010/main" val="28934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3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plus(out)">
                                      <p:cBhvr>
                                        <p:cTn id="39" dur="1000"/>
                                        <p:tgtEl>
                                          <p:spTgt spid="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8)">
                                      <p:cBhvr>
                                        <p:cTn id="48" dur="1000"/>
                                        <p:tgtEl>
                                          <p:spTgt spid="1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F797E8F-ED3A-479B-859E-62FE5901EE94}"/>
              </a:ext>
            </a:extLst>
          </p:cNvPr>
          <p:cNvSpPr txBox="1"/>
          <p:nvPr/>
        </p:nvSpPr>
        <p:spPr>
          <a:xfrm>
            <a:off x="2938157" y="201178"/>
            <a:ext cx="9046320" cy="5078313"/>
          </a:xfrm>
          <a:prstGeom prst="rect">
            <a:avLst/>
          </a:prstGeom>
          <a:noFill/>
        </p:spPr>
        <p:txBody>
          <a:bodyPr wrap="square">
            <a:spAutoFit/>
          </a:bodyPr>
          <a:lstStyle/>
          <a:p>
            <a:pPr>
              <a:spcBef>
                <a:spcPts val="600"/>
              </a:spcBef>
            </a:pPr>
            <a:r>
              <a:rPr lang="en" sz="3600" b="1" dirty="0">
                <a:latin typeface="Constantia" panose="02030602050306030303" pitchFamily="18" charset="0"/>
              </a:rPr>
              <a:t>“</a:t>
            </a:r>
            <a:r>
              <a:rPr lang="en-US" sz="3600" b="1" dirty="0">
                <a:latin typeface="Constantia" panose="02030602050306030303" pitchFamily="18" charset="0"/>
              </a:rPr>
              <a:t>God is love. The evil that is in the world comes not from His hands, but from our great adversary, whose work it has ever been to deprave man, and enfeeble and pervert his faculties. But God has not left us in the ruin wrought by the fall. […] We are His—His purchased possession. The human family cost God and His Son Jesus Christ an infinite price</a:t>
            </a:r>
            <a:r>
              <a:rPr lang="en" sz="36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E4D997F3-08C7-EDA0-03EB-0F7C9CBBA948}"/>
              </a:ext>
            </a:extLst>
          </p:cNvPr>
          <p:cNvSpPr txBox="1"/>
          <p:nvPr/>
        </p:nvSpPr>
        <p:spPr>
          <a:xfrm>
            <a:off x="7023790" y="5955151"/>
            <a:ext cx="5168210" cy="338554"/>
          </a:xfrm>
          <a:prstGeom prst="rect">
            <a:avLst/>
          </a:prstGeom>
          <a:noFill/>
        </p:spPr>
        <p:txBody>
          <a:bodyPr wrap="none" rtlCol="0">
            <a:spAutoFit/>
          </a:bodyPr>
          <a:lstStyle/>
          <a:p>
            <a:pPr algn="r"/>
            <a:r>
              <a:rPr lang="en" sz="1600" b="1" noProof="0" dirty="0"/>
              <a:t>EGW (Fundamentals of Christian Education, p. 429)</a:t>
            </a:r>
          </a:p>
        </p:txBody>
      </p:sp>
    </p:spTree>
    <p:extLst>
      <p:ext uri="{BB962C8B-B14F-4D97-AF65-F5344CB8AC3E}">
        <p14:creationId xmlns:p14="http://schemas.microsoft.com/office/powerpoint/2010/main" val="13689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3FFA98-A61E-FF9D-604E-A538538B76BA}"/>
            </a:ext>
          </a:extLst>
        </p:cNvPr>
        <p:cNvGrpSpPr/>
        <p:nvPr/>
      </p:nvGrpSpPr>
      <p:grpSpPr>
        <a:xfrm>
          <a:off x="0" y="0"/>
          <a:ext cx="0" cy="0"/>
          <a:chOff x="0" y="0"/>
          <a:chExt cx="0" cy="0"/>
        </a:xfrm>
      </p:grpSpPr>
      <p:pic>
        <p:nvPicPr>
          <p:cNvPr id="5" name="Imagen 4" descr="Imagen que contiene persona, hombre, interior, viendo&#10;&#10;Descripción generada automáticamente">
            <a:extLst>
              <a:ext uri="{FF2B5EF4-FFF2-40B4-BE49-F238E27FC236}">
                <a16:creationId xmlns:a16="http://schemas.microsoft.com/office/drawing/2014/main" xmlns="" id="{243ED2C4-1E57-00E6-84AA-F501480C4A3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1" y="0"/>
            <a:ext cx="3414410" cy="6858000"/>
          </a:xfrm>
          <a:prstGeom prst="rect">
            <a:avLst/>
          </a:prstGeom>
        </p:spPr>
      </p:pic>
      <p:pic>
        <p:nvPicPr>
          <p:cNvPr id="3" name="Imagen 2" descr="Imagen que contiene persona, hombre, interior, viendo&#10;&#10;Descripción generada automáticamente">
            <a:extLst>
              <a:ext uri="{FF2B5EF4-FFF2-40B4-BE49-F238E27FC236}">
                <a16:creationId xmlns:a16="http://schemas.microsoft.com/office/drawing/2014/main" xmlns="" id="{5EAA4FAC-6F00-0301-E113-72861CEE54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3048000" y="0"/>
            <a:ext cx="9144000" cy="6858000"/>
          </a:xfrm>
          <a:prstGeom prst="rect">
            <a:avLst/>
          </a:prstGeom>
        </p:spPr>
      </p:pic>
      <p:sp>
        <p:nvSpPr>
          <p:cNvPr id="4" name="CuadroTexto 3">
            <a:extLst>
              <a:ext uri="{FF2B5EF4-FFF2-40B4-BE49-F238E27FC236}">
                <a16:creationId xmlns:a16="http://schemas.microsoft.com/office/drawing/2014/main" xmlns="" id="{63D783B2-3DCF-6E5E-63E3-CD7ECADC043C}"/>
              </a:ext>
            </a:extLst>
          </p:cNvPr>
          <p:cNvSpPr txBox="1"/>
          <p:nvPr/>
        </p:nvSpPr>
        <p:spPr>
          <a:xfrm>
            <a:off x="19050" y="243512"/>
            <a:ext cx="3828550"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And God will wipe away every tear from their eyes; there shall be no more death, nor sorrow, nor crying. There shall be no more pain, for the former things have passed away</a:t>
            </a:r>
            <a:r>
              <a:rPr kumimoji="0" lang="es-ES" sz="32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Revelation</a:t>
            </a:r>
            <a:r>
              <a:rPr kumimoji="0" lang="es-ES" sz="24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 21:4, </a:t>
            </a:r>
            <a:r>
              <a:rPr kumimoji="0" lang="es-ES" sz="1800" b="1" i="0" u="none" strike="noStrike" kern="1200" cap="none" spc="0" normalizeH="0" baseline="0" noProof="0" dirty="0" err="1">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w="12700">
                <a:solidFill>
                  <a:srgbClr val="156082">
                    <a:lumMod val="50000"/>
                  </a:srgbClr>
                </a:solidFill>
                <a:prstDash val="solid"/>
              </a:ln>
              <a:pattFill prst="narHorz">
                <a:fgClr>
                  <a:srgbClr val="1B7AA5"/>
                </a:fgClr>
                <a:bgClr>
                  <a:srgbClr val="156082">
                    <a:lumMod val="40000"/>
                    <a:lumOff val="60000"/>
                  </a:srgbClr>
                </a:bgClr>
              </a:pattFill>
              <a:effectLst>
                <a:innerShdw blurRad="177800">
                  <a:srgbClr val="196B24">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7903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9FC5644-4E0A-D3FC-B5BE-322A0E6296DD}"/>
              </a:ext>
            </a:extLst>
          </p:cNvPr>
          <p:cNvSpPr txBox="1"/>
          <p:nvPr/>
        </p:nvSpPr>
        <p:spPr>
          <a:xfrm>
            <a:off x="5848350" y="4127138"/>
            <a:ext cx="63436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DF061F"/>
                </a:solidFill>
              </a:rPr>
              <a:t>Evil from the human perspective:</a:t>
            </a:r>
          </a:p>
          <a:p>
            <a:pPr lvl="1">
              <a:spcBef>
                <a:spcPts val="600"/>
              </a:spcBef>
            </a:pPr>
            <a:r>
              <a:rPr lang="en" sz="2000" b="1" dirty="0"/>
              <a:t>Divine answers to human questions.</a:t>
            </a:r>
          </a:p>
          <a:p>
            <a:pPr lvl="1">
              <a:spcBef>
                <a:spcPts val="600"/>
              </a:spcBef>
            </a:pPr>
            <a:r>
              <a:rPr lang="en" sz="2000" b="1" dirty="0"/>
              <a:t>Is it worth continuing to be good?</a:t>
            </a:r>
          </a:p>
          <a:p>
            <a:pPr>
              <a:spcBef>
                <a:spcPts val="1800"/>
              </a:spcBef>
            </a:pPr>
            <a:r>
              <a:rPr lang="en" sz="2000" b="1" dirty="0">
                <a:solidFill>
                  <a:srgbClr val="D706DF"/>
                </a:solidFill>
              </a:rPr>
              <a:t>Evil from the divine perspective:</a:t>
            </a:r>
          </a:p>
          <a:p>
            <a:pPr lvl="1">
              <a:spcBef>
                <a:spcPts val="600"/>
              </a:spcBef>
            </a:pPr>
            <a:r>
              <a:rPr lang="en" sz="2000" b="1" dirty="0"/>
              <a:t>Evil, love and freedom.</a:t>
            </a:r>
          </a:p>
          <a:p>
            <a:pPr lvl="1">
              <a:spcBef>
                <a:spcPts val="600"/>
              </a:spcBef>
            </a:pPr>
            <a:r>
              <a:rPr lang="en" sz="2000" b="1" dirty="0"/>
              <a:t>The end of evil.</a:t>
            </a:r>
          </a:p>
        </p:txBody>
      </p:sp>
      <p:sp>
        <p:nvSpPr>
          <p:cNvPr id="3" name="CuadroTexto 2">
            <a:extLst>
              <a:ext uri="{FF2B5EF4-FFF2-40B4-BE49-F238E27FC236}">
                <a16:creationId xmlns:a16="http://schemas.microsoft.com/office/drawing/2014/main" xmlns="" id="{D39FF056-9DBC-6199-9587-A67BD74E1A74}"/>
              </a:ext>
            </a:extLst>
          </p:cNvPr>
          <p:cNvSpPr txBox="1"/>
          <p:nvPr/>
        </p:nvSpPr>
        <p:spPr>
          <a:xfrm>
            <a:off x="342900" y="161925"/>
            <a:ext cx="6972300" cy="707886"/>
          </a:xfrm>
          <a:prstGeom prst="rect">
            <a:avLst/>
          </a:prstGeom>
          <a:noFill/>
        </p:spPr>
        <p:txBody>
          <a:bodyPr wrap="square" rtlCol="0">
            <a:spAutoFit/>
          </a:bodyPr>
          <a:lstStyle/>
          <a:p>
            <a:pPr>
              <a:spcBef>
                <a:spcPts val="600"/>
              </a:spcBef>
            </a:pPr>
            <a:r>
              <a:rPr lang="en" sz="2000" b="1" dirty="0"/>
              <a:t>Thanks to the Bible, we know much about the origin of evil, its development on this Earth, and its end.</a:t>
            </a:r>
          </a:p>
        </p:txBody>
      </p:sp>
      <p:pic>
        <p:nvPicPr>
          <p:cNvPr id="7" name="Imagen 6" descr="Imagen que contiene pasto, pájaro, tabla, puesto&#10;&#10;Descripción generada automáticamente">
            <a:extLst>
              <a:ext uri="{FF2B5EF4-FFF2-40B4-BE49-F238E27FC236}">
                <a16:creationId xmlns:a16="http://schemas.microsoft.com/office/drawing/2014/main" xmlns="" id="{07D17B5A-4E88-4D21-A7D9-9F1A59D9B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 y="3877125"/>
            <a:ext cx="4559840" cy="2818949"/>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Imagen 10" descr="Imagen que contiene persona, mujer, interior, ropa&#10;&#10;Descripción generada automáticamente">
            <a:extLst>
              <a:ext uri="{FF2B5EF4-FFF2-40B4-BE49-F238E27FC236}">
                <a16:creationId xmlns:a16="http://schemas.microsoft.com/office/drawing/2014/main" xmlns="" id="{662A4D9C-99F8-CC36-38CF-61CE861D3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1374" y="308296"/>
            <a:ext cx="4452026" cy="3339020"/>
          </a:xfrm>
          <a:prstGeom prst="rect">
            <a:avLst/>
          </a:prstGeom>
          <a:ln w="190500" cap="sq">
            <a:solidFill>
              <a:schemeClr val="tx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Imagen 12" descr="Imagen que contiene clip, monitor, pequeño, plástico&#10;&#10;Descripción generada automáticamente">
            <a:extLst>
              <a:ext uri="{FF2B5EF4-FFF2-40B4-BE49-F238E27FC236}">
                <a16:creationId xmlns:a16="http://schemas.microsoft.com/office/drawing/2014/main" xmlns="" id="{3EC55989-D8D7-368C-2C39-499DA14978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450" y="6252847"/>
            <a:ext cx="289771" cy="272250"/>
          </a:xfrm>
          <a:prstGeom prst="rect">
            <a:avLst/>
          </a:prstGeom>
        </p:spPr>
      </p:pic>
      <p:pic>
        <p:nvPicPr>
          <p:cNvPr id="14" name="Imagen 13" descr="Imagen que contiene interior, pequeño, monitor, teclado&#10;&#10;Descripción generada automáticamente">
            <a:extLst>
              <a:ext uri="{FF2B5EF4-FFF2-40B4-BE49-F238E27FC236}">
                <a16:creationId xmlns:a16="http://schemas.microsoft.com/office/drawing/2014/main" xmlns="" id="{60D121A4-8F81-DAB1-171C-B460EC678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8450" y="4950809"/>
            <a:ext cx="289771" cy="272250"/>
          </a:xfrm>
          <a:prstGeom prst="rect">
            <a:avLst/>
          </a:prstGeom>
        </p:spPr>
      </p:pic>
      <p:pic>
        <p:nvPicPr>
          <p:cNvPr id="15" name="Imagen 14" descr="Imagen que contiene clip, pequeño, monitor, plástico&#10;&#10;Descripción generada automáticamente">
            <a:extLst>
              <a:ext uri="{FF2B5EF4-FFF2-40B4-BE49-F238E27FC236}">
                <a16:creationId xmlns:a16="http://schemas.microsoft.com/office/drawing/2014/main" xmlns="" id="{708149F8-4E57-F552-8FC2-F0E4ACE9EB24}"/>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08450" y="4570682"/>
            <a:ext cx="289771" cy="272250"/>
          </a:xfrm>
          <a:prstGeom prst="rect">
            <a:avLst/>
          </a:prstGeom>
        </p:spPr>
      </p:pic>
      <p:pic>
        <p:nvPicPr>
          <p:cNvPr id="17" name="Imagen 16" descr="Imagen que contiene clip, monitor, coche, teclado&#10;&#10;Descripción generada automáticamente">
            <a:extLst>
              <a:ext uri="{FF2B5EF4-FFF2-40B4-BE49-F238E27FC236}">
                <a16:creationId xmlns:a16="http://schemas.microsoft.com/office/drawing/2014/main" xmlns="" id="{38AF0AAA-0632-3EDA-7D80-C8BC40A992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08450" y="5860261"/>
            <a:ext cx="289771" cy="272250"/>
          </a:xfrm>
          <a:prstGeom prst="rect">
            <a:avLst/>
          </a:prstGeom>
        </p:spPr>
      </p:pic>
      <p:pic>
        <p:nvPicPr>
          <p:cNvPr id="22" name="Imagen 21" descr="Forma, Flecha&#10;&#10;Descripción generada automáticamente">
            <a:extLst>
              <a:ext uri="{FF2B5EF4-FFF2-40B4-BE49-F238E27FC236}">
                <a16:creationId xmlns:a16="http://schemas.microsoft.com/office/drawing/2014/main" xmlns="" id="{C5768370-B7E6-8A93-FB4D-448035C261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8836" y="5496936"/>
            <a:ext cx="589513" cy="274988"/>
          </a:xfrm>
          <a:prstGeom prst="rect">
            <a:avLst/>
          </a:prstGeom>
        </p:spPr>
      </p:pic>
      <p:pic>
        <p:nvPicPr>
          <p:cNvPr id="23" name="Imagen 22" descr="Forma, Flecha&#10;&#10;Descripción generada automáticamente">
            <a:extLst>
              <a:ext uri="{FF2B5EF4-FFF2-40B4-BE49-F238E27FC236}">
                <a16:creationId xmlns:a16="http://schemas.microsoft.com/office/drawing/2014/main" xmlns="" id="{F059F101-0BCB-E633-6D5E-3339784CB1F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58836" y="4212091"/>
            <a:ext cx="589513" cy="274988"/>
          </a:xfrm>
          <a:prstGeom prst="rect">
            <a:avLst/>
          </a:prstGeom>
        </p:spPr>
      </p:pic>
      <p:sp>
        <p:nvSpPr>
          <p:cNvPr id="5" name="CuadroTexto 4">
            <a:extLst>
              <a:ext uri="{FF2B5EF4-FFF2-40B4-BE49-F238E27FC236}">
                <a16:creationId xmlns:a16="http://schemas.microsoft.com/office/drawing/2014/main" xmlns="" id="{7210BE90-CBC2-4270-B9ED-2714AB560AC8}"/>
              </a:ext>
            </a:extLst>
          </p:cNvPr>
          <p:cNvSpPr txBox="1"/>
          <p:nvPr/>
        </p:nvSpPr>
        <p:spPr>
          <a:xfrm>
            <a:off x="342900" y="2793415"/>
            <a:ext cx="6972300" cy="1015663"/>
          </a:xfrm>
          <a:prstGeom prst="rect">
            <a:avLst/>
          </a:prstGeom>
          <a:noFill/>
        </p:spPr>
        <p:txBody>
          <a:bodyPr wrap="square">
            <a:spAutoFit/>
          </a:bodyPr>
          <a:lstStyle/>
          <a:p>
            <a:pPr>
              <a:spcBef>
                <a:spcPts val="600"/>
              </a:spcBef>
            </a:pPr>
            <a:r>
              <a:rPr lang="en" sz="2000" b="1" dirty="0"/>
              <a:t>Why did God allow evil? Why does He continue to allow it today after the victory of Jesus Christ on the cross? How long will we continue to live with evil?</a:t>
            </a:r>
          </a:p>
        </p:txBody>
      </p:sp>
      <p:sp>
        <p:nvSpPr>
          <p:cNvPr id="8" name="CuadroTexto 7">
            <a:extLst>
              <a:ext uri="{FF2B5EF4-FFF2-40B4-BE49-F238E27FC236}">
                <a16:creationId xmlns:a16="http://schemas.microsoft.com/office/drawing/2014/main" xmlns="" id="{5DDAF3F7-0316-A65C-BA5B-FE22BF4C6ED4}"/>
              </a:ext>
            </a:extLst>
          </p:cNvPr>
          <p:cNvSpPr txBox="1"/>
          <p:nvPr/>
        </p:nvSpPr>
        <p:spPr>
          <a:xfrm>
            <a:off x="342899" y="869811"/>
            <a:ext cx="6972299" cy="1938992"/>
          </a:xfrm>
          <a:prstGeom prst="rect">
            <a:avLst/>
          </a:prstGeom>
          <a:noFill/>
        </p:spPr>
        <p:txBody>
          <a:bodyPr wrap="square">
            <a:spAutoFit/>
          </a:bodyPr>
          <a:lstStyle/>
          <a:p>
            <a:pPr>
              <a:spcBef>
                <a:spcPts val="600"/>
              </a:spcBef>
            </a:pPr>
            <a:r>
              <a:rPr lang="en" sz="2000" b="1" dirty="0"/>
              <a:t>Lucifer, a perfect angel, rebels against God's perfect government. He gains dominion over the Earth thanks to the transgression of Adam and Eve. After many centuries of dominion, we know that evil will finally disappear. But it is one thing to know all this, and another to face evil and its terrible effects every day.</a:t>
            </a:r>
          </a:p>
        </p:txBody>
      </p:sp>
    </p:spTree>
    <p:extLst>
      <p:ext uri="{BB962C8B-B14F-4D97-AF65-F5344CB8AC3E}">
        <p14:creationId xmlns:p14="http://schemas.microsoft.com/office/powerpoint/2010/main" val="14763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800" decel="100000"/>
                                        <p:tgtEl>
                                          <p:spTgt spid="23"/>
                                        </p:tgtEl>
                                      </p:cBhvr>
                                    </p:animEffect>
                                    <p:anim calcmode="lin" valueType="num">
                                      <p:cBhvr>
                                        <p:cTn id="31" dur="800" decel="100000" fill="hold"/>
                                        <p:tgtEl>
                                          <p:spTgt spid="23"/>
                                        </p:tgtEl>
                                        <p:attrNameLst>
                                          <p:attrName>style.rotation</p:attrName>
                                        </p:attrNameLst>
                                      </p:cBhvr>
                                      <p:tavLst>
                                        <p:tav tm="0">
                                          <p:val>
                                            <p:fltVal val="-90"/>
                                          </p:val>
                                        </p:tav>
                                        <p:tav tm="100000">
                                          <p:val>
                                            <p:fltVal val="0"/>
                                          </p:val>
                                        </p:tav>
                                      </p:tavLst>
                                    </p:anim>
                                    <p:anim calcmode="lin" valueType="num">
                                      <p:cBhvr>
                                        <p:cTn id="32" dur="800" decel="100000" fill="hold"/>
                                        <p:tgtEl>
                                          <p:spTgt spid="23"/>
                                        </p:tgtEl>
                                        <p:attrNameLst>
                                          <p:attrName>ppt_x</p:attrName>
                                        </p:attrNameLst>
                                      </p:cBhvr>
                                      <p:tavLst>
                                        <p:tav tm="0">
                                          <p:val>
                                            <p:strVal val="#ppt_x+0.4"/>
                                          </p:val>
                                        </p:tav>
                                        <p:tav tm="100000">
                                          <p:val>
                                            <p:strVal val="#ppt_x-0.05"/>
                                          </p:val>
                                        </p:tav>
                                      </p:tavLst>
                                    </p:anim>
                                    <p:anim calcmode="lin" valueType="num">
                                      <p:cBhvr>
                                        <p:cTn id="33" dur="800" decel="100000" fill="hold"/>
                                        <p:tgtEl>
                                          <p:spTgt spid="2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500"/>
                            </p:stCondLst>
                            <p:childTnLst>
                              <p:par>
                                <p:cTn id="52" presetID="31"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500"/>
                            </p:stCondLst>
                            <p:childTnLst>
                              <p:par>
                                <p:cTn id="77" presetID="31"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 calcmode="lin" valueType="num">
                                      <p:cBhvr>
                                        <p:cTn id="81" dur="500" fill="hold"/>
                                        <p:tgtEl>
                                          <p:spTgt spid="17"/>
                                        </p:tgtEl>
                                        <p:attrNameLst>
                                          <p:attrName>style.rotation</p:attrName>
                                        </p:attrNameLst>
                                      </p:cBhvr>
                                      <p:tavLst>
                                        <p:tav tm="0">
                                          <p:val>
                                            <p:fltVal val="90"/>
                                          </p:val>
                                        </p:tav>
                                        <p:tav tm="100000">
                                          <p:val>
                                            <p:fltVal val="0"/>
                                          </p:val>
                                        </p:tav>
                                      </p:tavLst>
                                    </p:anim>
                                    <p:animEffect transition="in" filter="fade">
                                      <p:cBhvr>
                                        <p:cTn id="82" dur="500"/>
                                        <p:tgtEl>
                                          <p:spTgt spid="17"/>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500"/>
                            </p:stCondLst>
                            <p:childTnLst>
                              <p:par>
                                <p:cTn id="88" presetID="31" presetClass="entr" presetSubtype="0"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ppt_w</p:attrName>
                                        </p:attrNameLst>
                                      </p:cBhvr>
                                      <p:tavLst>
                                        <p:tav tm="0">
                                          <p:val>
                                            <p:fltVal val="0"/>
                                          </p:val>
                                        </p:tav>
                                        <p:tav tm="100000">
                                          <p:val>
                                            <p:strVal val="#ppt_w"/>
                                          </p:val>
                                        </p:tav>
                                      </p:tavLst>
                                    </p:anim>
                                    <p:anim calcmode="lin" valueType="num">
                                      <p:cBhvr>
                                        <p:cTn id="91" dur="500" fill="hold"/>
                                        <p:tgtEl>
                                          <p:spTgt spid="13"/>
                                        </p:tgtEl>
                                        <p:attrNameLst>
                                          <p:attrName>ppt_h</p:attrName>
                                        </p:attrNameLst>
                                      </p:cBhvr>
                                      <p:tavLst>
                                        <p:tav tm="0">
                                          <p:val>
                                            <p:fltVal val="0"/>
                                          </p:val>
                                        </p:tav>
                                        <p:tav tm="100000">
                                          <p:val>
                                            <p:strVal val="#ppt_h"/>
                                          </p:val>
                                        </p:tav>
                                      </p:tavLst>
                                    </p:anim>
                                    <p:anim calcmode="lin" valueType="num">
                                      <p:cBhvr>
                                        <p:cTn id="92" dur="500" fill="hold"/>
                                        <p:tgtEl>
                                          <p:spTgt spid="13"/>
                                        </p:tgtEl>
                                        <p:attrNameLst>
                                          <p:attrName>style.rotation</p:attrName>
                                        </p:attrNameLst>
                                      </p:cBhvr>
                                      <p:tavLst>
                                        <p:tav tm="0">
                                          <p:val>
                                            <p:fltVal val="90"/>
                                          </p:val>
                                        </p:tav>
                                        <p:tav tm="100000">
                                          <p:val>
                                            <p:fltVal val="0"/>
                                          </p:val>
                                        </p:tav>
                                      </p:tavLst>
                                    </p:anim>
                                    <p:animEffect transition="in" filter="fade">
                                      <p:cBhvr>
                                        <p:cTn id="93" dur="500"/>
                                        <p:tgtEl>
                                          <p:spTgt spid="13"/>
                                        </p:tgtEl>
                                      </p:cBhvr>
                                    </p:animEffect>
                                  </p:childTnLst>
                                </p:cTn>
                              </p:par>
                            </p:childTnLst>
                          </p:cTn>
                        </p:par>
                        <p:par>
                          <p:cTn id="94" fill="hold">
                            <p:stCondLst>
                              <p:cond delay="30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xmlns="" id="{A85EEDA0-CF54-3E8D-2246-63DDD403DC6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639D665-78DF-9F49-DC2F-A28ABE225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053803D-A853-EA42-DF70-356115711C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bg1">
              <a:alpha val="54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xmlns="" id="{021952D8-AD07-CFE5-FE63-31314BF4D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02F1A81E-9904-FCD3-169F-74A551C0D6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xmlns="" id="{D452DE00-245E-192A-BA4B-16FFB4B91FA8}"/>
              </a:ext>
            </a:extLst>
          </p:cNvPr>
          <p:cNvSpPr txBox="1"/>
          <p:nvPr/>
        </p:nvSpPr>
        <p:spPr>
          <a:xfrm>
            <a:off x="7665396" y="806365"/>
            <a:ext cx="3784059" cy="3892096"/>
          </a:xfrm>
          <a:prstGeom prst="rect">
            <a:avLst/>
          </a:prstGeom>
          <a:noFill/>
        </p:spPr>
        <p:txBody>
          <a:bodyPr wrap="square">
            <a:prstTxWarp prst="textTriangleInverted">
              <a:avLst/>
            </a:prstTxWarp>
            <a:spAutoFit/>
            <a:scene3d>
              <a:camera prst="orthographicFront"/>
              <a:lightRig rig="threePt" dir="t"/>
            </a:scene3d>
            <a:sp3d extrusionH="57150">
              <a:bevelT h="25400" prst="softRound"/>
            </a:sp3d>
          </a:bodyPr>
          <a:lstStyle/>
          <a:p>
            <a:pPr algn="ctr"/>
            <a:r>
              <a:rPr lang="en" sz="4400" b="1" dirty="0">
                <a:ln w="12700">
                  <a:solidFill>
                    <a:schemeClr val="accent3">
                      <a:lumMod val="50000"/>
                    </a:schemeClr>
                  </a:solidFill>
                  <a:prstDash val="solid"/>
                </a:ln>
                <a:pattFill prst="narHorz">
                  <a:fgClr>
                    <a:srgbClr val="DF061F"/>
                  </a:fgClr>
                  <a:bgClr>
                    <a:srgbClr val="FECED4"/>
                  </a:bgClr>
                </a:pattFill>
                <a:effectLst>
                  <a:outerShdw blurRad="50800" dist="38100" dir="2700000" algn="tl" rotWithShape="0">
                    <a:prstClr val="black">
                      <a:alpha val="40000"/>
                    </a:prstClr>
                  </a:outerShdw>
                </a:effectLst>
              </a:rPr>
              <a:t>EVIL FROM THE HUMAN PERSPECTIVE</a:t>
            </a:r>
          </a:p>
        </p:txBody>
      </p:sp>
      <p:pic>
        <p:nvPicPr>
          <p:cNvPr id="9" name="Imagen 8" descr="Imagen que contiene exterior, agua, hombre, playa&#10;&#10;Descripción generada automáticamente">
            <a:extLst>
              <a:ext uri="{FF2B5EF4-FFF2-40B4-BE49-F238E27FC236}">
                <a16:creationId xmlns:a16="http://schemas.microsoft.com/office/drawing/2014/main" xmlns="" id="{AEC35AF3-C01B-C620-C501-1C57F9C9DA5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4311" y="77002"/>
            <a:ext cx="6527454" cy="5971474"/>
          </a:xfrm>
          <a:prstGeom prst="rect">
            <a:avLst/>
          </a:prstGeom>
        </p:spPr>
      </p:pic>
    </p:spTree>
    <p:extLst>
      <p:ext uri="{BB962C8B-B14F-4D97-AF65-F5344CB8AC3E}">
        <p14:creationId xmlns:p14="http://schemas.microsoft.com/office/powerpoint/2010/main" val="566519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xmlns="" id="{25EB1655-01A0-06C9-CFD1-7C4AF8A9A910}"/>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xmlns="" id="{BDDF63B9-4F45-D89A-6B2B-0D99AFC3D251}"/>
              </a:ext>
            </a:extLst>
          </p:cNvPr>
          <p:cNvSpPr>
            <a:spLocks noGrp="1" noRot="1" noMove="1" noResize="1" noEditPoints="1" noAdjustHandles="1" noChangeArrowheads="1" noChangeShapeType="1"/>
          </p:cNvSpPr>
          <p:nvPr/>
        </p:nvSpPr>
        <p:spPr>
          <a:xfrm>
            <a:off x="0" y="0"/>
            <a:ext cx="12191999" cy="126849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ADF9A490-1618-76FC-4430-05520C1089E0}"/>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sp>
        <p:nvSpPr>
          <p:cNvPr id="5" name="CuadroTexto 4">
            <a:extLst>
              <a:ext uri="{FF2B5EF4-FFF2-40B4-BE49-F238E27FC236}">
                <a16:creationId xmlns:a16="http://schemas.microsoft.com/office/drawing/2014/main" xmlns="" id="{F1BC1F8D-0303-17C1-EB62-DD549134F49D}"/>
              </a:ext>
            </a:extLst>
          </p:cNvPr>
          <p:cNvSpPr txBox="1"/>
          <p:nvPr/>
        </p:nvSpPr>
        <p:spPr>
          <a:xfrm>
            <a:off x="1776411" y="622161"/>
            <a:ext cx="86391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How long, Lord, will you look on? Rescue me from their ravages,</a:t>
            </a:r>
          </a:p>
          <a:p>
            <a:pPr algn="ctr"/>
            <a:r>
              <a:rPr lang="en-US" b="1" dirty="0">
                <a:solidFill>
                  <a:schemeClr val="accent1">
                    <a:lumMod val="50000"/>
                  </a:schemeClr>
                </a:solidFill>
                <a:latin typeface="Comic Sans MS" panose="030F0702030302020204" pitchFamily="66" charset="0"/>
              </a:rPr>
              <a:t>    my precious life from these lions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35:17 </a:t>
            </a:r>
            <a:r>
              <a:rPr lang="en" sz="1100" b="1" dirty="0">
                <a:solidFill>
                  <a:schemeClr val="accent1">
                    <a:lumMod val="50000"/>
                  </a:schemeClr>
                </a:solidFill>
                <a:latin typeface="Comic Sans MS" panose="030F0702030302020204" pitchFamily="66" charset="0"/>
              </a:rPr>
              <a:t>NIV</a:t>
            </a:r>
            <a:r>
              <a:rPr lang="en" sz="1400"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8D1CF3FE-8DD7-C1D5-4B9A-A664775112C9}"/>
              </a:ext>
            </a:extLst>
          </p:cNvPr>
          <p:cNvSpPr txBox="1"/>
          <p:nvPr/>
        </p:nvSpPr>
        <p:spPr>
          <a:xfrm>
            <a:off x="333373" y="1268492"/>
            <a:ext cx="11525250" cy="1015663"/>
          </a:xfrm>
          <a:prstGeom prst="rect">
            <a:avLst/>
          </a:prstGeom>
          <a:noFill/>
        </p:spPr>
        <p:txBody>
          <a:bodyPr wrap="square" rtlCol="0">
            <a:spAutoFit/>
          </a:bodyPr>
          <a:lstStyle/>
          <a:p>
            <a:pPr>
              <a:spcBef>
                <a:spcPts val="600"/>
              </a:spcBef>
            </a:pPr>
            <a:r>
              <a:rPr lang="en" sz="2000" b="1" dirty="0"/>
              <a:t>Many questions can come to mind when we are faced with the results of evil. Is it right to question God on this issue? The prophets did, and they received surprising and unexpected answers!</a:t>
            </a:r>
          </a:p>
        </p:txBody>
      </p:sp>
      <p:graphicFrame>
        <p:nvGraphicFramePr>
          <p:cNvPr id="7" name="Diagrama 6">
            <a:extLst>
              <a:ext uri="{FF2B5EF4-FFF2-40B4-BE49-F238E27FC236}">
                <a16:creationId xmlns:a16="http://schemas.microsoft.com/office/drawing/2014/main" xmlns="" id="{51A9602D-12A4-B95E-BBDF-721235E367C0}"/>
              </a:ext>
            </a:extLst>
          </p:cNvPr>
          <p:cNvGraphicFramePr/>
          <p:nvPr>
            <p:extLst>
              <p:ext uri="{D42A27DB-BD31-4B8C-83A1-F6EECF244321}">
                <p14:modId xmlns:p14="http://schemas.microsoft.com/office/powerpoint/2010/main" val="4253761992"/>
              </p:ext>
            </p:extLst>
          </p:nvPr>
        </p:nvGraphicFramePr>
        <p:xfrm>
          <a:off x="-252918" y="2284155"/>
          <a:ext cx="5338761" cy="42309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a 8">
            <a:extLst>
              <a:ext uri="{FF2B5EF4-FFF2-40B4-BE49-F238E27FC236}">
                <a16:creationId xmlns:a16="http://schemas.microsoft.com/office/drawing/2014/main" xmlns="" id="{FD81F9E4-5504-2393-9520-765C229FEB40}"/>
              </a:ext>
            </a:extLst>
          </p:cNvPr>
          <p:cNvGraphicFramePr/>
          <p:nvPr>
            <p:extLst>
              <p:ext uri="{D42A27DB-BD31-4B8C-83A1-F6EECF244321}">
                <p14:modId xmlns:p14="http://schemas.microsoft.com/office/powerpoint/2010/main" val="3121038459"/>
              </p:ext>
            </p:extLst>
          </p:nvPr>
        </p:nvGraphicFramePr>
        <p:xfrm>
          <a:off x="8032750" y="2284155"/>
          <a:ext cx="4064000" cy="42309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Imagen 3" descr="Foto montaje de un caballo&#10;&#10;Descripción generada automáticamente">
            <a:extLst>
              <a:ext uri="{FF2B5EF4-FFF2-40B4-BE49-F238E27FC236}">
                <a16:creationId xmlns:a16="http://schemas.microsoft.com/office/drawing/2014/main" xmlns="" id="{C6F65F4D-F0E5-8189-DEEB-58B0E13423B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70636" y="4938415"/>
            <a:ext cx="3081230" cy="172908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Imagen que contiene parado, hombre, agua, montaña&#10;&#10;Descripción generada automáticamente">
            <a:extLst>
              <a:ext uri="{FF2B5EF4-FFF2-40B4-BE49-F238E27FC236}">
                <a16:creationId xmlns:a16="http://schemas.microsoft.com/office/drawing/2014/main" xmlns="" id="{4D715709-8471-8534-A0D5-6DA90427919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135"/>
          <a:stretch/>
        </p:blipFill>
        <p:spPr>
          <a:xfrm>
            <a:off x="5009586" y="2000250"/>
            <a:ext cx="2890869" cy="2785765"/>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6930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26"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350B5E1-BB52-4E75-B9AE-31394358D28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33" dur="1000"/>
                                        <p:tgtEl>
                                          <p:spTgt spid="7">
                                            <p:graphicEl>
                                              <a:dgm id="{54A10075-8A41-4BAB-9FBB-0F6148F5A820}"/>
                                            </p:graphicEl>
                                          </p:spTgt>
                                        </p:tgtEl>
                                      </p:cBhvr>
                                    </p:animEffect>
                                    <p:anim calcmode="lin" valueType="num">
                                      <p:cBhvr>
                                        <p:cTn id="34"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38" dur="1000"/>
                                        <p:tgtEl>
                                          <p:spTgt spid="7">
                                            <p:graphicEl>
                                              <a:dgm id="{34C08719-8CE1-48DF-95D0-AB3FDE29B756}"/>
                                            </p:graphicEl>
                                          </p:spTgt>
                                        </p:tgtEl>
                                      </p:cBhvr>
                                    </p:animEffect>
                                    <p:anim calcmode="lin" valueType="num">
                                      <p:cBhvr>
                                        <p:cTn id="39"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style.rotation</p:attrName>
                                        </p:attrNameLst>
                                      </p:cBhvr>
                                      <p:tavLst>
                                        <p:tav tm="0">
                                          <p:val>
                                            <p:fltVal val="360"/>
                                          </p:val>
                                        </p:tav>
                                        <p:tav tm="100000">
                                          <p:val>
                                            <p:fltVal val="0"/>
                                          </p:val>
                                        </p:tav>
                                      </p:tavLst>
                                    </p:anim>
                                    <p:animEffect transition="in" filter="fade">
                                      <p:cBhvr>
                                        <p:cTn id="48" dur="500"/>
                                        <p:tgtEl>
                                          <p:spTgt spid="4"/>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52" dur="1000"/>
                                        <p:tgtEl>
                                          <p:spTgt spid="7">
                                            <p:graphicEl>
                                              <a:dgm id="{2563CA52-D92A-4316-B17F-B7599B05A75C}"/>
                                            </p:graphicEl>
                                          </p:spTgt>
                                        </p:tgtEl>
                                      </p:cBhvr>
                                    </p:animEffect>
                                    <p:anim calcmode="lin" valueType="num">
                                      <p:cBhvr>
                                        <p:cTn id="53"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54"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57" dur="1000"/>
                                        <p:tgtEl>
                                          <p:spTgt spid="7">
                                            <p:graphicEl>
                                              <a:dgm id="{9FAB287D-DBF1-4496-9875-AC553B761CE5}"/>
                                            </p:graphicEl>
                                          </p:spTgt>
                                        </p:tgtEl>
                                      </p:cBhvr>
                                    </p:animEffect>
                                    <p:anim calcmode="lin" valueType="num">
                                      <p:cBhvr>
                                        <p:cTn id="58"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9">
                                            <p:graphicEl>
                                              <a:dgm id="{8350B5E1-BB52-4E75-B9AE-31394358D28B}"/>
                                            </p:graphicEl>
                                          </p:spTgt>
                                        </p:tgtEl>
                                        <p:attrNameLst>
                                          <p:attrName>style.visibility</p:attrName>
                                        </p:attrNameLst>
                                      </p:cBhvr>
                                      <p:to>
                                        <p:strVal val="visible"/>
                                      </p:to>
                                    </p:set>
                                    <p:anim calcmode="lin" valueType="num">
                                      <p:cBhvr>
                                        <p:cTn id="64" dur="500" fill="hold"/>
                                        <p:tgtEl>
                                          <p:spTgt spid="9">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8350B5E1-BB52-4E75-B9AE-31394358D28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360"/>
                                          </p:val>
                                        </p:tav>
                                        <p:tav tm="100000">
                                          <p:val>
                                            <p:fltVal val="0"/>
                                          </p:val>
                                        </p:tav>
                                      </p:tavLst>
                                    </p:anim>
                                    <p:animEffect transition="in" filter="fade">
                                      <p:cBhvr>
                                        <p:cTn id="74" dur="500"/>
                                        <p:tgtEl>
                                          <p:spTgt spid="12"/>
                                        </p:tgtEl>
                                      </p:cBhvr>
                                    </p:animEffect>
                                  </p:childTnLst>
                                </p:cTn>
                              </p:par>
                            </p:childTnLst>
                          </p:cTn>
                        </p:par>
                        <p:par>
                          <p:cTn id="75" fill="hold">
                            <p:stCondLst>
                              <p:cond delay="500"/>
                            </p:stCondLst>
                            <p:childTnLst>
                              <p:par>
                                <p:cTn id="76" presetID="47" presetClass="entr" presetSubtype="0" fill="hold" grpId="0" nodeType="afterEffect">
                                  <p:stCondLst>
                                    <p:cond delay="0"/>
                                  </p:stCondLst>
                                  <p:childTnLst>
                                    <p:set>
                                      <p:cBhvr>
                                        <p:cTn id="77" dur="1" fill="hold">
                                          <p:stCondLst>
                                            <p:cond delay="0"/>
                                          </p:stCondLst>
                                        </p:cTn>
                                        <p:tgtEl>
                                          <p:spTgt spid="9">
                                            <p:graphicEl>
                                              <a:dgm id="{54A10075-8A41-4BAB-9FBB-0F6148F5A820}"/>
                                            </p:graphicEl>
                                          </p:spTgt>
                                        </p:tgtEl>
                                        <p:attrNameLst>
                                          <p:attrName>style.visibility</p:attrName>
                                        </p:attrNameLst>
                                      </p:cBhvr>
                                      <p:to>
                                        <p:strVal val="visible"/>
                                      </p:to>
                                    </p:set>
                                    <p:animEffect transition="in" filter="fade">
                                      <p:cBhvr>
                                        <p:cTn id="78" dur="1000"/>
                                        <p:tgtEl>
                                          <p:spTgt spid="9">
                                            <p:graphicEl>
                                              <a:dgm id="{54A10075-8A41-4BAB-9FBB-0F6148F5A820}"/>
                                            </p:graphicEl>
                                          </p:spTgt>
                                        </p:tgtEl>
                                      </p:cBhvr>
                                    </p:animEffect>
                                    <p:anim calcmode="lin" valueType="num">
                                      <p:cBhvr>
                                        <p:cTn id="79" dur="1000" fill="hold"/>
                                        <p:tgtEl>
                                          <p:spTgt spid="9">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80" dur="1000" fill="hold"/>
                                        <p:tgtEl>
                                          <p:spTgt spid="9">
                                            <p:graphicEl>
                                              <a:dgm id="{54A10075-8A41-4BAB-9FBB-0F6148F5A820}"/>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9">
                                            <p:graphicEl>
                                              <a:dgm id="{34C08719-8CE1-48DF-95D0-AB3FDE29B756}"/>
                                            </p:graphicEl>
                                          </p:spTgt>
                                        </p:tgtEl>
                                        <p:attrNameLst>
                                          <p:attrName>style.visibility</p:attrName>
                                        </p:attrNameLst>
                                      </p:cBhvr>
                                      <p:to>
                                        <p:strVal val="visible"/>
                                      </p:to>
                                    </p:set>
                                    <p:animEffect transition="in" filter="fade">
                                      <p:cBhvr>
                                        <p:cTn id="83" dur="1000"/>
                                        <p:tgtEl>
                                          <p:spTgt spid="9">
                                            <p:graphicEl>
                                              <a:dgm id="{34C08719-8CE1-48DF-95D0-AB3FDE29B756}"/>
                                            </p:graphicEl>
                                          </p:spTgt>
                                        </p:tgtEl>
                                      </p:cBhvr>
                                    </p:animEffect>
                                    <p:anim calcmode="lin" valueType="num">
                                      <p:cBhvr>
                                        <p:cTn id="84" dur="1000" fill="hold"/>
                                        <p:tgtEl>
                                          <p:spTgt spid="9">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85" dur="1000" fill="hold"/>
                                        <p:tgtEl>
                                          <p:spTgt spid="9">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9">
                                            <p:graphicEl>
                                              <a:dgm id="{2563CA52-D92A-4316-B17F-B7599B05A75C}"/>
                                            </p:graphicEl>
                                          </p:spTgt>
                                        </p:tgtEl>
                                        <p:attrNameLst>
                                          <p:attrName>style.visibility</p:attrName>
                                        </p:attrNameLst>
                                      </p:cBhvr>
                                      <p:to>
                                        <p:strVal val="visible"/>
                                      </p:to>
                                    </p:set>
                                    <p:animEffect transition="in" filter="fade">
                                      <p:cBhvr>
                                        <p:cTn id="90" dur="1000"/>
                                        <p:tgtEl>
                                          <p:spTgt spid="9">
                                            <p:graphicEl>
                                              <a:dgm id="{2563CA52-D92A-4316-B17F-B7599B05A75C}"/>
                                            </p:graphicEl>
                                          </p:spTgt>
                                        </p:tgtEl>
                                      </p:cBhvr>
                                    </p:animEffect>
                                    <p:anim calcmode="lin" valueType="num">
                                      <p:cBhvr>
                                        <p:cTn id="91" dur="1000" fill="hold"/>
                                        <p:tgtEl>
                                          <p:spTgt spid="9">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92" dur="1000" fill="hold"/>
                                        <p:tgtEl>
                                          <p:spTgt spid="9">
                                            <p:graphicEl>
                                              <a:dgm id="{2563CA52-D92A-4316-B17F-B7599B05A75C}"/>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9">
                                            <p:graphicEl>
                                              <a:dgm id="{9FAB287D-DBF1-4496-9875-AC553B761CE5}"/>
                                            </p:graphicEl>
                                          </p:spTgt>
                                        </p:tgtEl>
                                        <p:attrNameLst>
                                          <p:attrName>style.visibility</p:attrName>
                                        </p:attrNameLst>
                                      </p:cBhvr>
                                      <p:to>
                                        <p:strVal val="visible"/>
                                      </p:to>
                                    </p:set>
                                    <p:animEffect transition="in" filter="fade">
                                      <p:cBhvr>
                                        <p:cTn id="95" dur="1000"/>
                                        <p:tgtEl>
                                          <p:spTgt spid="9">
                                            <p:graphicEl>
                                              <a:dgm id="{9FAB287D-DBF1-4496-9875-AC553B761CE5}"/>
                                            </p:graphicEl>
                                          </p:spTgt>
                                        </p:tgtEl>
                                      </p:cBhvr>
                                    </p:animEffect>
                                    <p:anim calcmode="lin" valueType="num">
                                      <p:cBhvr>
                                        <p:cTn id="96" dur="1000" fill="hold"/>
                                        <p:tgtEl>
                                          <p:spTgt spid="9">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97" dur="1000" fill="hold"/>
                                        <p:tgtEl>
                                          <p:spTgt spid="9">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8241C65-69C6-3EF1-1397-A3207114E496}"/>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xmlns="" id="{2539DB1B-A093-142D-64B3-61A952F37074}"/>
              </a:ext>
            </a:extLst>
          </p:cNvPr>
          <p:cNvSpPr>
            <a:spLocks noGrp="1" noRot="1" noMove="1" noResize="1" noEditPoints="1" noAdjustHandles="1" noChangeArrowheads="1" noChangeShapeType="1"/>
          </p:cNvSpPr>
          <p:nvPr/>
        </p:nvSpPr>
        <p:spPr>
          <a:xfrm>
            <a:off x="0" y="9525"/>
            <a:ext cx="12191999" cy="65537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xmlns="" id="{5E197FDB-312F-9207-2CAE-A1745B89B5FF}"/>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graphicFrame>
        <p:nvGraphicFramePr>
          <p:cNvPr id="7" name="Diagrama 6">
            <a:extLst>
              <a:ext uri="{FF2B5EF4-FFF2-40B4-BE49-F238E27FC236}">
                <a16:creationId xmlns:a16="http://schemas.microsoft.com/office/drawing/2014/main" xmlns="" id="{69DC1108-4D70-4DFA-72AD-70A8D2BBE1F9}"/>
              </a:ext>
            </a:extLst>
          </p:cNvPr>
          <p:cNvGraphicFramePr/>
          <p:nvPr>
            <p:extLst>
              <p:ext uri="{D42A27DB-BD31-4B8C-83A1-F6EECF244321}">
                <p14:modId xmlns:p14="http://schemas.microsoft.com/office/powerpoint/2010/main" val="89215418"/>
              </p:ext>
            </p:extLst>
          </p:nvPr>
        </p:nvGraphicFramePr>
        <p:xfrm>
          <a:off x="117475" y="750630"/>
          <a:ext cx="4064000" cy="4230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xmlns="" id="{4B6FD286-67A3-8B97-6649-B20CAB91739B}"/>
              </a:ext>
            </a:extLst>
          </p:cNvPr>
          <p:cNvGraphicFramePr/>
          <p:nvPr>
            <p:extLst>
              <p:ext uri="{D42A27DB-BD31-4B8C-83A1-F6EECF244321}">
                <p14:modId xmlns:p14="http://schemas.microsoft.com/office/powerpoint/2010/main" val="809862096"/>
              </p:ext>
            </p:extLst>
          </p:nvPr>
        </p:nvGraphicFramePr>
        <p:xfrm>
          <a:off x="7175499" y="750630"/>
          <a:ext cx="4978400" cy="42309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CuadroTexto 1">
            <a:extLst>
              <a:ext uri="{FF2B5EF4-FFF2-40B4-BE49-F238E27FC236}">
                <a16:creationId xmlns:a16="http://schemas.microsoft.com/office/drawing/2014/main" xmlns="" id="{14603CA2-EACF-6EEE-18C0-A27730275966}"/>
              </a:ext>
            </a:extLst>
          </p:cNvPr>
          <p:cNvSpPr txBox="1"/>
          <p:nvPr/>
        </p:nvSpPr>
        <p:spPr>
          <a:xfrm>
            <a:off x="200025" y="5086350"/>
            <a:ext cx="9382125" cy="707886"/>
          </a:xfrm>
          <a:prstGeom prst="rect">
            <a:avLst/>
          </a:prstGeom>
          <a:noFill/>
        </p:spPr>
        <p:txBody>
          <a:bodyPr wrap="square" rtlCol="0">
            <a:spAutoFit/>
          </a:bodyPr>
          <a:lstStyle/>
          <a:p>
            <a:pPr>
              <a:spcBef>
                <a:spcPts val="600"/>
              </a:spcBef>
            </a:pPr>
            <a:r>
              <a:rPr lang="en" sz="2000" b="1" dirty="0"/>
              <a:t>Why do those who do evil do well? Why do those of us who want to follow God suffer? Where is God when I am suffering?</a:t>
            </a:r>
          </a:p>
        </p:txBody>
      </p:sp>
      <p:pic>
        <p:nvPicPr>
          <p:cNvPr id="5" name="Imagen 4" descr="Imagen que contiene exterior, comida, hombre, parado&#10;&#10;Descripción generada automáticamente">
            <a:extLst>
              <a:ext uri="{FF2B5EF4-FFF2-40B4-BE49-F238E27FC236}">
                <a16:creationId xmlns:a16="http://schemas.microsoft.com/office/drawing/2014/main" xmlns="" id="{48ED6DE1-EDBB-8E0D-4448-0E4DB4ED745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298950" y="1271201"/>
            <a:ext cx="3225800" cy="1491049"/>
          </a:xfrm>
          <a:prstGeom prst="roundRect">
            <a:avLst>
              <a:gd name="adj" fmla="val 0"/>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Descripción generada automáticamente con confianza baja">
            <a:extLst>
              <a:ext uri="{FF2B5EF4-FFF2-40B4-BE49-F238E27FC236}">
                <a16:creationId xmlns:a16="http://schemas.microsoft.com/office/drawing/2014/main" xmlns="" id="{E1593502-0F67-24D5-C7A9-C84060B56A8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298950" y="2895601"/>
            <a:ext cx="3225800" cy="2190750"/>
          </a:xfrm>
          <a:prstGeom prst="roundRect">
            <a:avLst>
              <a:gd name="adj" fmla="val 0"/>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descr="Imagen que contiene persona, hombre, edificio, sostener&#10;&#10;Descripción generada automáticamente">
            <a:extLst>
              <a:ext uri="{FF2B5EF4-FFF2-40B4-BE49-F238E27FC236}">
                <a16:creationId xmlns:a16="http://schemas.microsoft.com/office/drawing/2014/main" xmlns="" id="{0118FE9D-1E22-BA7F-3DDE-D78896A8C3B3}"/>
              </a:ext>
            </a:extLst>
          </p:cNvPr>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a:ext>
            </a:extLst>
          </a:blip>
          <a:stretch>
            <a:fillRect/>
          </a:stretch>
        </p:blipFill>
        <p:spPr>
          <a:xfrm>
            <a:off x="9699625" y="5086350"/>
            <a:ext cx="2252980" cy="168973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xmlns="" id="{9CB0872B-7BE0-5359-0CE7-A8B319192F1E}"/>
              </a:ext>
            </a:extLst>
          </p:cNvPr>
          <p:cNvSpPr txBox="1"/>
          <p:nvPr/>
        </p:nvSpPr>
        <p:spPr>
          <a:xfrm>
            <a:off x="200025" y="5794236"/>
            <a:ext cx="9382124" cy="1015663"/>
          </a:xfrm>
          <a:prstGeom prst="rect">
            <a:avLst/>
          </a:prstGeom>
          <a:noFill/>
        </p:spPr>
        <p:txBody>
          <a:bodyPr wrap="square">
            <a:spAutoFit/>
          </a:bodyPr>
          <a:lstStyle/>
          <a:p>
            <a:pPr>
              <a:spcBef>
                <a:spcPts val="600"/>
              </a:spcBef>
            </a:pPr>
            <a:r>
              <a:rPr lang="en" sz="2000" b="1" dirty="0"/>
              <a:t>Jesus himself felt helpless when sin fell upon him (Mt. 27:46.) Evil is not trivial: it hurts, and often we have no answers. But think of God as wanting to eradicate it from the universe even more than we do.</a:t>
            </a:r>
          </a:p>
        </p:txBody>
      </p:sp>
    </p:spTree>
    <p:extLst>
      <p:ext uri="{BB962C8B-B14F-4D97-AF65-F5344CB8AC3E}">
        <p14:creationId xmlns:p14="http://schemas.microsoft.com/office/powerpoint/2010/main" val="40866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7"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8350B5E1-BB52-4E75-B9AE-31394358D28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21" dur="1000"/>
                                        <p:tgtEl>
                                          <p:spTgt spid="7">
                                            <p:graphicEl>
                                              <a:dgm id="{54A10075-8A41-4BAB-9FBB-0F6148F5A820}"/>
                                            </p:graphicEl>
                                          </p:spTgt>
                                        </p:tgtEl>
                                      </p:cBhvr>
                                    </p:animEffect>
                                    <p:anim calcmode="lin" valueType="num">
                                      <p:cBhvr>
                                        <p:cTn id="22"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26" dur="1000"/>
                                        <p:tgtEl>
                                          <p:spTgt spid="7">
                                            <p:graphicEl>
                                              <a:dgm id="{34C08719-8CE1-48DF-95D0-AB3FDE29B756}"/>
                                            </p:graphicEl>
                                          </p:spTgt>
                                        </p:tgtEl>
                                      </p:cBhvr>
                                    </p:animEffect>
                                    <p:anim calcmode="lin" valueType="num">
                                      <p:cBhvr>
                                        <p:cTn id="27"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33" dur="1000"/>
                                        <p:tgtEl>
                                          <p:spTgt spid="7">
                                            <p:graphicEl>
                                              <a:dgm id="{2563CA52-D92A-4316-B17F-B7599B05A75C}"/>
                                            </p:graphicEl>
                                          </p:spTgt>
                                        </p:tgtEl>
                                      </p:cBhvr>
                                    </p:animEffect>
                                    <p:anim calcmode="lin" valueType="num">
                                      <p:cBhvr>
                                        <p:cTn id="34"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38" dur="1000"/>
                                        <p:tgtEl>
                                          <p:spTgt spid="7">
                                            <p:graphicEl>
                                              <a:dgm id="{9FAB287D-DBF1-4496-9875-AC553B761CE5}"/>
                                            </p:graphicEl>
                                          </p:spTgt>
                                        </p:tgtEl>
                                      </p:cBhvr>
                                    </p:animEffect>
                                    <p:anim calcmode="lin" valueType="num">
                                      <p:cBhvr>
                                        <p:cTn id="39"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graphicEl>
                                              <a:dgm id="{8350B5E1-BB52-4E75-B9AE-31394358D28B}"/>
                                            </p:graphicEl>
                                          </p:spTgt>
                                        </p:tgtEl>
                                        <p:attrNameLst>
                                          <p:attrName>style.visibility</p:attrName>
                                        </p:attrNameLst>
                                      </p:cBhvr>
                                      <p:to>
                                        <p:strVal val="visible"/>
                                      </p:to>
                                    </p:set>
                                    <p:anim calcmode="lin" valueType="num">
                                      <p:cBhvr>
                                        <p:cTn id="45" dur="500" fill="hold"/>
                                        <p:tgtEl>
                                          <p:spTgt spid="9">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8350B5E1-BB52-4E75-B9AE-31394358D28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 calcmode="lin" valueType="num">
                                      <p:cBhvr>
                                        <p:cTn id="54" dur="500" fill="hold"/>
                                        <p:tgtEl>
                                          <p:spTgt spid="11"/>
                                        </p:tgtEl>
                                        <p:attrNameLst>
                                          <p:attrName>style.rotation</p:attrName>
                                        </p:attrNameLst>
                                      </p:cBhvr>
                                      <p:tavLst>
                                        <p:tav tm="0">
                                          <p:val>
                                            <p:fltVal val="360"/>
                                          </p:val>
                                        </p:tav>
                                        <p:tav tm="100000">
                                          <p:val>
                                            <p:fltVal val="0"/>
                                          </p:val>
                                        </p:tav>
                                      </p:tavLst>
                                    </p:anim>
                                    <p:animEffect transition="in" filter="fade">
                                      <p:cBhvr>
                                        <p:cTn id="55" dur="500"/>
                                        <p:tgtEl>
                                          <p:spTgt spid="11"/>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9">
                                            <p:graphicEl>
                                              <a:dgm id="{54A10075-8A41-4BAB-9FBB-0F6148F5A820}"/>
                                            </p:graphicEl>
                                          </p:spTgt>
                                        </p:tgtEl>
                                        <p:attrNameLst>
                                          <p:attrName>style.visibility</p:attrName>
                                        </p:attrNameLst>
                                      </p:cBhvr>
                                      <p:to>
                                        <p:strVal val="visible"/>
                                      </p:to>
                                    </p:set>
                                    <p:animEffect transition="in" filter="fade">
                                      <p:cBhvr>
                                        <p:cTn id="59" dur="1000"/>
                                        <p:tgtEl>
                                          <p:spTgt spid="9">
                                            <p:graphicEl>
                                              <a:dgm id="{54A10075-8A41-4BAB-9FBB-0F6148F5A820}"/>
                                            </p:graphicEl>
                                          </p:spTgt>
                                        </p:tgtEl>
                                      </p:cBhvr>
                                    </p:animEffect>
                                    <p:anim calcmode="lin" valueType="num">
                                      <p:cBhvr>
                                        <p:cTn id="60" dur="1000" fill="hold"/>
                                        <p:tgtEl>
                                          <p:spTgt spid="9">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61" dur="1000" fill="hold"/>
                                        <p:tgtEl>
                                          <p:spTgt spid="9">
                                            <p:graphicEl>
                                              <a:dgm id="{54A10075-8A41-4BAB-9FBB-0F6148F5A820}"/>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
                                            <p:graphicEl>
                                              <a:dgm id="{34C08719-8CE1-48DF-95D0-AB3FDE29B756}"/>
                                            </p:graphicEl>
                                          </p:spTgt>
                                        </p:tgtEl>
                                        <p:attrNameLst>
                                          <p:attrName>style.visibility</p:attrName>
                                        </p:attrNameLst>
                                      </p:cBhvr>
                                      <p:to>
                                        <p:strVal val="visible"/>
                                      </p:to>
                                    </p:set>
                                    <p:animEffect transition="in" filter="fade">
                                      <p:cBhvr>
                                        <p:cTn id="64" dur="1000"/>
                                        <p:tgtEl>
                                          <p:spTgt spid="9">
                                            <p:graphicEl>
                                              <a:dgm id="{34C08719-8CE1-48DF-95D0-AB3FDE29B756}"/>
                                            </p:graphicEl>
                                          </p:spTgt>
                                        </p:tgtEl>
                                      </p:cBhvr>
                                    </p:animEffect>
                                    <p:anim calcmode="lin" valueType="num">
                                      <p:cBhvr>
                                        <p:cTn id="65" dur="1000" fill="hold"/>
                                        <p:tgtEl>
                                          <p:spTgt spid="9">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66" dur="1000" fill="hold"/>
                                        <p:tgtEl>
                                          <p:spTgt spid="9">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9">
                                            <p:graphicEl>
                                              <a:dgm id="{2563CA52-D92A-4316-B17F-B7599B05A75C}"/>
                                            </p:graphicEl>
                                          </p:spTgt>
                                        </p:tgtEl>
                                        <p:attrNameLst>
                                          <p:attrName>style.visibility</p:attrName>
                                        </p:attrNameLst>
                                      </p:cBhvr>
                                      <p:to>
                                        <p:strVal val="visible"/>
                                      </p:to>
                                    </p:set>
                                    <p:animEffect transition="in" filter="fade">
                                      <p:cBhvr>
                                        <p:cTn id="71" dur="1000"/>
                                        <p:tgtEl>
                                          <p:spTgt spid="9">
                                            <p:graphicEl>
                                              <a:dgm id="{2563CA52-D92A-4316-B17F-B7599B05A75C}"/>
                                            </p:graphicEl>
                                          </p:spTgt>
                                        </p:tgtEl>
                                      </p:cBhvr>
                                    </p:animEffect>
                                    <p:anim calcmode="lin" valueType="num">
                                      <p:cBhvr>
                                        <p:cTn id="72" dur="1000" fill="hold"/>
                                        <p:tgtEl>
                                          <p:spTgt spid="9">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73" dur="1000" fill="hold"/>
                                        <p:tgtEl>
                                          <p:spTgt spid="9">
                                            <p:graphicEl>
                                              <a:dgm id="{2563CA52-D92A-4316-B17F-B7599B05A75C}"/>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
                                            <p:graphicEl>
                                              <a:dgm id="{9FAB287D-DBF1-4496-9875-AC553B761CE5}"/>
                                            </p:graphicEl>
                                          </p:spTgt>
                                        </p:tgtEl>
                                        <p:attrNameLst>
                                          <p:attrName>style.visibility</p:attrName>
                                        </p:attrNameLst>
                                      </p:cBhvr>
                                      <p:to>
                                        <p:strVal val="visible"/>
                                      </p:to>
                                    </p:set>
                                    <p:animEffect transition="in" filter="fade">
                                      <p:cBhvr>
                                        <p:cTn id="76" dur="1000"/>
                                        <p:tgtEl>
                                          <p:spTgt spid="9">
                                            <p:graphicEl>
                                              <a:dgm id="{9FAB287D-DBF1-4496-9875-AC553B761CE5}"/>
                                            </p:graphicEl>
                                          </p:spTgt>
                                        </p:tgtEl>
                                      </p:cBhvr>
                                    </p:animEffect>
                                    <p:anim calcmode="lin" valueType="num">
                                      <p:cBhvr>
                                        <p:cTn id="77" dur="1000" fill="hold"/>
                                        <p:tgtEl>
                                          <p:spTgt spid="9">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78" dur="1000" fill="hold"/>
                                        <p:tgtEl>
                                          <p:spTgt spid="9">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wipe(left)">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1000"/>
                                        <p:tgtEl>
                                          <p:spTgt spid="4"/>
                                        </p:tgtEl>
                                      </p:cBhvr>
                                    </p:animEffect>
                                    <p:anim calcmode="lin" valueType="num">
                                      <p:cBhvr>
                                        <p:cTn id="89" dur="1000" fill="hold"/>
                                        <p:tgtEl>
                                          <p:spTgt spid="4"/>
                                        </p:tgtEl>
                                        <p:attrNameLst>
                                          <p:attrName>ppt_x</p:attrName>
                                        </p:attrNameLst>
                                      </p:cBhvr>
                                      <p:tavLst>
                                        <p:tav tm="0">
                                          <p:val>
                                            <p:strVal val="#ppt_x"/>
                                          </p:val>
                                        </p:tav>
                                        <p:tav tm="100000">
                                          <p:val>
                                            <p:strVal val="#ppt_x"/>
                                          </p:val>
                                        </p:tav>
                                      </p:tavLst>
                                    </p:anim>
                                    <p:anim calcmode="lin" valueType="num">
                                      <p:cBhvr>
                                        <p:cTn id="90" dur="1000" fill="hold"/>
                                        <p:tgtEl>
                                          <p:spTgt spid="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9" grpId="0" uiExpand="1">
        <p:bldSub>
          <a:bldDgm bld="one"/>
        </p:bldSub>
      </p:bldGraphic>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xmlns="" id="{6E63C3AC-006C-E9EB-B93A-7DBAD9338063}"/>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xmlns="" id="{AC45A5FF-9C09-CA3B-2D6A-75CA9B32DB2B}"/>
              </a:ext>
            </a:extLst>
          </p:cNvPr>
          <p:cNvSpPr>
            <a:spLocks noGrp="1" noRot="1" noMove="1" noResize="1" noEditPoints="1" noAdjustHandles="1" noChangeArrowheads="1" noChangeShapeType="1"/>
          </p:cNvSpPr>
          <p:nvPr/>
        </p:nvSpPr>
        <p:spPr>
          <a:xfrm>
            <a:off x="0" y="9525"/>
            <a:ext cx="12191999" cy="65537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xmlns="" id="{69FA087C-BCD6-C546-9CF1-AA010FC5600A}"/>
              </a:ext>
            </a:extLst>
          </p:cNvPr>
          <p:cNvGraphicFramePr/>
          <p:nvPr>
            <p:extLst>
              <p:ext uri="{D42A27DB-BD31-4B8C-83A1-F6EECF244321}">
                <p14:modId xmlns:p14="http://schemas.microsoft.com/office/powerpoint/2010/main" val="3392739808"/>
              </p:ext>
            </p:extLst>
          </p:nvPr>
        </p:nvGraphicFramePr>
        <p:xfrm>
          <a:off x="4181474" y="777882"/>
          <a:ext cx="5019676" cy="4108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a:extLst>
              <a:ext uri="{FF2B5EF4-FFF2-40B4-BE49-F238E27FC236}">
                <a16:creationId xmlns:a16="http://schemas.microsoft.com/office/drawing/2014/main" xmlns="" id="{E8537374-B256-8BDE-A94E-F4445B63EA36}"/>
              </a:ext>
            </a:extLst>
          </p:cNvPr>
          <p:cNvSpPr txBox="1"/>
          <p:nvPr/>
        </p:nvSpPr>
        <p:spPr>
          <a:xfrm>
            <a:off x="200025" y="4956319"/>
            <a:ext cx="11991974" cy="707886"/>
          </a:xfrm>
          <a:prstGeom prst="rect">
            <a:avLst/>
          </a:prstGeom>
          <a:noFill/>
        </p:spPr>
        <p:txBody>
          <a:bodyPr wrap="square" rtlCol="0">
            <a:spAutoFit/>
          </a:bodyPr>
          <a:lstStyle/>
          <a:p>
            <a:pPr>
              <a:spcBef>
                <a:spcPts val="600"/>
              </a:spcBef>
            </a:pPr>
            <a:r>
              <a:rPr lang="en" sz="2000" b="1" dirty="0"/>
              <a:t>Are we capable of knowing what God knows? Can we hold God accountable for things we do not know? Are we capable of handling evil and its consequences better than He?</a:t>
            </a:r>
          </a:p>
        </p:txBody>
      </p:sp>
      <p:pic>
        <p:nvPicPr>
          <p:cNvPr id="5" name="Imagen 4" descr="Hombre con turbante en la cabeza&#10;&#10;Descripción generada automáticamente con confianza media">
            <a:extLst>
              <a:ext uri="{FF2B5EF4-FFF2-40B4-BE49-F238E27FC236}">
                <a16:creationId xmlns:a16="http://schemas.microsoft.com/office/drawing/2014/main" xmlns="" id="{FF9A353E-E10A-36EE-5EB6-D2D51D249EB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6720" y="777882"/>
            <a:ext cx="3768059" cy="4108442"/>
          </a:xfrm>
          <a:prstGeom prst="roundRect">
            <a:avLst>
              <a:gd name="adj" fmla="val 14531"/>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puesto, mujer, fuego&#10;&#10;Descripción generada automáticamente">
            <a:extLst>
              <a:ext uri="{FF2B5EF4-FFF2-40B4-BE49-F238E27FC236}">
                <a16:creationId xmlns:a16="http://schemas.microsoft.com/office/drawing/2014/main" xmlns="" id="{A4441580-48AC-1B58-23D2-23F09C92F60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4025" y="828675"/>
            <a:ext cx="2628138" cy="3944672"/>
          </a:xfrm>
          <a:prstGeom prst="roundRect">
            <a:avLst>
              <a:gd name="adj" fmla="val 14531"/>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xmlns="" id="{C9C4EF4B-9AEB-1499-22BD-C546D4913910}"/>
              </a:ext>
            </a:extLst>
          </p:cNvPr>
          <p:cNvSpPr txBox="1"/>
          <p:nvPr/>
        </p:nvSpPr>
        <p:spPr>
          <a:xfrm>
            <a:off x="0" y="0"/>
            <a:ext cx="12191999" cy="707886"/>
          </a:xfrm>
          <a:prstGeom prst="rect">
            <a:avLst/>
          </a:prstGeom>
          <a:noFill/>
        </p:spPr>
        <p:txBody>
          <a:bodyPr wrap="square">
            <a:spAutoFit/>
          </a:bodyPr>
          <a:lstStyle/>
          <a:p>
            <a:pPr algn="ctr"/>
            <a:r>
              <a:rPr lang="e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DIVINE ANSWERS TO HUMAN QUESTIONS</a:t>
            </a:r>
          </a:p>
        </p:txBody>
      </p:sp>
      <p:sp>
        <p:nvSpPr>
          <p:cNvPr id="4" name="CuadroTexto 3">
            <a:extLst>
              <a:ext uri="{FF2B5EF4-FFF2-40B4-BE49-F238E27FC236}">
                <a16:creationId xmlns:a16="http://schemas.microsoft.com/office/drawing/2014/main" xmlns="" id="{B0C6E066-A3BC-DE81-2754-FC66DEA313F0}"/>
              </a:ext>
            </a:extLst>
          </p:cNvPr>
          <p:cNvSpPr txBox="1"/>
          <p:nvPr/>
        </p:nvSpPr>
        <p:spPr>
          <a:xfrm>
            <a:off x="200025" y="5707189"/>
            <a:ext cx="11991974" cy="1015663"/>
          </a:xfrm>
          <a:prstGeom prst="rect">
            <a:avLst/>
          </a:prstGeom>
          <a:noFill/>
        </p:spPr>
        <p:txBody>
          <a:bodyPr wrap="square">
            <a:spAutoFit/>
          </a:bodyPr>
          <a:lstStyle/>
          <a:p>
            <a:pPr>
              <a:spcBef>
                <a:spcPts val="600"/>
              </a:spcBef>
            </a:pPr>
            <a:r>
              <a:rPr lang="en" sz="2000" b="1" dirty="0"/>
              <a:t>As Job admitted: ‘ “Who is this,” you said, “who darkens my counsel without knowledge?” I know that I have spoken of things I do not understand, of things too wonderful for me to understand” ’ (Job 42:3 </a:t>
            </a:r>
            <a:r>
              <a:rPr lang="en" sz="1600" b="1" dirty="0"/>
              <a:t>NIV</a:t>
            </a:r>
            <a:r>
              <a:rPr lang="en" sz="2000" b="1" dirty="0"/>
              <a:t>.) Until evil is eradicated, we will not understand it. We must trust in divine goodness.</a:t>
            </a:r>
          </a:p>
        </p:txBody>
      </p:sp>
    </p:spTree>
    <p:extLst>
      <p:ext uri="{BB962C8B-B14F-4D97-AF65-F5344CB8AC3E}">
        <p14:creationId xmlns:p14="http://schemas.microsoft.com/office/powerpoint/2010/main" val="275295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8350B5E1-BB52-4E75-B9AE-31394358D28B}"/>
                                            </p:graphicEl>
                                          </p:spTgt>
                                        </p:tgtEl>
                                        <p:attrNameLst>
                                          <p:attrName>style.visibility</p:attrName>
                                        </p:attrNameLst>
                                      </p:cBhvr>
                                      <p:to>
                                        <p:strVal val="visible"/>
                                      </p:to>
                                    </p:set>
                                    <p:anim calcmode="lin" valueType="num">
                                      <p:cBhvr>
                                        <p:cTn id="7" dur="500" fill="hold"/>
                                        <p:tgtEl>
                                          <p:spTgt spid="7">
                                            <p:graphicEl>
                                              <a:dgm id="{8350B5E1-BB52-4E75-B9AE-31394358D28B}"/>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8350B5E1-BB52-4E75-B9AE-31394358D28B}"/>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8350B5E1-BB52-4E75-B9AE-31394358D28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graphicEl>
                                              <a:dgm id="{54A10075-8A41-4BAB-9FBB-0F6148F5A820}"/>
                                            </p:graphicEl>
                                          </p:spTgt>
                                        </p:tgtEl>
                                        <p:attrNameLst>
                                          <p:attrName>style.visibility</p:attrName>
                                        </p:attrNameLst>
                                      </p:cBhvr>
                                      <p:to>
                                        <p:strVal val="visible"/>
                                      </p:to>
                                    </p:set>
                                    <p:animEffect transition="in" filter="fade">
                                      <p:cBhvr>
                                        <p:cTn id="21" dur="1000"/>
                                        <p:tgtEl>
                                          <p:spTgt spid="7">
                                            <p:graphicEl>
                                              <a:dgm id="{54A10075-8A41-4BAB-9FBB-0F6148F5A820}"/>
                                            </p:graphicEl>
                                          </p:spTgt>
                                        </p:tgtEl>
                                      </p:cBhvr>
                                    </p:animEffect>
                                    <p:anim calcmode="lin" valueType="num">
                                      <p:cBhvr>
                                        <p:cTn id="22" dur="1000" fill="hold"/>
                                        <p:tgtEl>
                                          <p:spTgt spid="7">
                                            <p:graphicEl>
                                              <a:dgm id="{54A10075-8A41-4BAB-9FBB-0F6148F5A820}"/>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54A10075-8A41-4BAB-9FBB-0F6148F5A820}"/>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graphicEl>
                                              <a:dgm id="{34C08719-8CE1-48DF-95D0-AB3FDE29B756}"/>
                                            </p:graphicEl>
                                          </p:spTgt>
                                        </p:tgtEl>
                                        <p:attrNameLst>
                                          <p:attrName>style.visibility</p:attrName>
                                        </p:attrNameLst>
                                      </p:cBhvr>
                                      <p:to>
                                        <p:strVal val="visible"/>
                                      </p:to>
                                    </p:set>
                                    <p:animEffect transition="in" filter="fade">
                                      <p:cBhvr>
                                        <p:cTn id="26" dur="1000"/>
                                        <p:tgtEl>
                                          <p:spTgt spid="7">
                                            <p:graphicEl>
                                              <a:dgm id="{34C08719-8CE1-48DF-95D0-AB3FDE29B756}"/>
                                            </p:graphicEl>
                                          </p:spTgt>
                                        </p:tgtEl>
                                      </p:cBhvr>
                                    </p:animEffect>
                                    <p:anim calcmode="lin" valueType="num">
                                      <p:cBhvr>
                                        <p:cTn id="27" dur="1000" fill="hold"/>
                                        <p:tgtEl>
                                          <p:spTgt spid="7">
                                            <p:graphicEl>
                                              <a:dgm id="{34C08719-8CE1-48DF-95D0-AB3FDE29B756}"/>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34C08719-8CE1-48DF-95D0-AB3FDE29B75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7">
                                            <p:graphicEl>
                                              <a:dgm id="{2563CA52-D92A-4316-B17F-B7599B05A75C}"/>
                                            </p:graphicEl>
                                          </p:spTgt>
                                        </p:tgtEl>
                                        <p:attrNameLst>
                                          <p:attrName>style.visibility</p:attrName>
                                        </p:attrNameLst>
                                      </p:cBhvr>
                                      <p:to>
                                        <p:strVal val="visible"/>
                                      </p:to>
                                    </p:set>
                                    <p:animEffect transition="in" filter="fade">
                                      <p:cBhvr>
                                        <p:cTn id="40" dur="1000"/>
                                        <p:tgtEl>
                                          <p:spTgt spid="7">
                                            <p:graphicEl>
                                              <a:dgm id="{2563CA52-D92A-4316-B17F-B7599B05A75C}"/>
                                            </p:graphicEl>
                                          </p:spTgt>
                                        </p:tgtEl>
                                      </p:cBhvr>
                                    </p:animEffect>
                                    <p:anim calcmode="lin" valueType="num">
                                      <p:cBhvr>
                                        <p:cTn id="41" dur="1000" fill="hold"/>
                                        <p:tgtEl>
                                          <p:spTgt spid="7">
                                            <p:graphicEl>
                                              <a:dgm id="{2563CA52-D92A-4316-B17F-B7599B05A75C}"/>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2563CA52-D92A-4316-B17F-B7599B05A75C}"/>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
                                            <p:graphicEl>
                                              <a:dgm id="{9FAB287D-DBF1-4496-9875-AC553B761CE5}"/>
                                            </p:graphicEl>
                                          </p:spTgt>
                                        </p:tgtEl>
                                        <p:attrNameLst>
                                          <p:attrName>style.visibility</p:attrName>
                                        </p:attrNameLst>
                                      </p:cBhvr>
                                      <p:to>
                                        <p:strVal val="visible"/>
                                      </p:to>
                                    </p:set>
                                    <p:animEffect transition="in" filter="fade">
                                      <p:cBhvr>
                                        <p:cTn id="45" dur="1000"/>
                                        <p:tgtEl>
                                          <p:spTgt spid="7">
                                            <p:graphicEl>
                                              <a:dgm id="{9FAB287D-DBF1-4496-9875-AC553B761CE5}"/>
                                            </p:graphicEl>
                                          </p:spTgt>
                                        </p:tgtEl>
                                      </p:cBhvr>
                                    </p:animEffect>
                                    <p:anim calcmode="lin" valueType="num">
                                      <p:cBhvr>
                                        <p:cTn id="46" dur="1000" fill="hold"/>
                                        <p:tgtEl>
                                          <p:spTgt spid="7">
                                            <p:graphicEl>
                                              <a:dgm id="{9FAB287D-DBF1-4496-9875-AC553B761CE5}"/>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9FAB287D-DBF1-4496-9875-AC553B761CE5}"/>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xmlns="" id="{1819AF7F-4521-45CB-8ED4-9D8DCA928396}"/>
              </a:ext>
            </a:extLst>
          </p:cNvPr>
          <p:cNvSpPr>
            <a:spLocks noGrp="1" noRot="1" noMove="1" noResize="1" noEditPoints="1" noAdjustHandles="1" noChangeArrowheads="1" noChangeShapeType="1"/>
          </p:cNvSpPr>
          <p:nvPr/>
        </p:nvSpPr>
        <p:spPr>
          <a:xfrm>
            <a:off x="0" y="-68094"/>
            <a:ext cx="12192000" cy="132506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4FD7824E-7D04-6150-EE5B-E88A9E526A89}"/>
              </a:ext>
            </a:extLst>
          </p:cNvPr>
          <p:cNvSpPr txBox="1"/>
          <p:nvPr/>
        </p:nvSpPr>
        <p:spPr>
          <a:xfrm>
            <a:off x="0" y="-47625"/>
            <a:ext cx="12192000"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 IT WORTH BEING GOOD?</a:t>
            </a:r>
          </a:p>
        </p:txBody>
      </p:sp>
      <p:sp>
        <p:nvSpPr>
          <p:cNvPr id="5" name="CuadroTexto 4">
            <a:extLst>
              <a:ext uri="{FF2B5EF4-FFF2-40B4-BE49-F238E27FC236}">
                <a16:creationId xmlns:a16="http://schemas.microsoft.com/office/drawing/2014/main" xmlns="" id="{B8C325AA-92B1-3912-2090-9FA4BF58F131}"/>
              </a:ext>
            </a:extLst>
          </p:cNvPr>
          <p:cNvSpPr txBox="1"/>
          <p:nvPr/>
        </p:nvSpPr>
        <p:spPr>
          <a:xfrm>
            <a:off x="538162" y="624572"/>
            <a:ext cx="11115675" cy="584775"/>
          </a:xfrm>
          <a:prstGeom prst="rect">
            <a:avLst/>
          </a:prstGeom>
          <a:noFill/>
        </p:spPr>
        <p:txBody>
          <a:bodyPr wrap="square">
            <a:spAutoFit/>
          </a:bodyPr>
          <a:lstStyle/>
          <a:p>
            <a:pPr algn="ctr"/>
            <a:r>
              <a:rPr lang="en" b="1" dirty="0">
                <a:solidFill>
                  <a:srgbClr val="CCE4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CCE4FF"/>
                </a:solidFill>
                <a:effectLst>
                  <a:outerShdw blurRad="38100" dist="38100" dir="2700000" algn="tl">
                    <a:srgbClr val="000000">
                      <a:alpha val="43137"/>
                    </a:srgbClr>
                  </a:outerShdw>
                </a:effectLst>
                <a:latin typeface="Comic Sans MS" panose="030F0702030302020204" pitchFamily="66" charset="0"/>
              </a:rPr>
              <a:t>Surely in vain I have kept my heart pure and have washed my hands in innocence</a:t>
            </a:r>
            <a:r>
              <a:rPr lang="en" b="1" dirty="0">
                <a:solidFill>
                  <a:srgbClr val="CCE4F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CCE4FF"/>
                </a:solidFill>
                <a:effectLst>
                  <a:outerShdw blurRad="38100" dist="38100" dir="2700000" algn="tl">
                    <a:srgbClr val="000000">
                      <a:alpha val="43137"/>
                    </a:srgbClr>
                  </a:outerShdw>
                </a:effectLst>
                <a:latin typeface="Comic Sans MS" panose="030F0702030302020204" pitchFamily="66" charset="0"/>
              </a:rPr>
              <a:t>(Psalm 73:13 </a:t>
            </a:r>
            <a:r>
              <a:rPr lang="en" sz="1100" b="1" dirty="0">
                <a:solidFill>
                  <a:srgbClr val="CCE4FF"/>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rgbClr val="CCE4FF"/>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CCE4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84FC4F25-0E20-5B8E-2346-BCD9AA13AB65}"/>
              </a:ext>
            </a:extLst>
          </p:cNvPr>
          <p:cNvSpPr txBox="1"/>
          <p:nvPr/>
        </p:nvSpPr>
        <p:spPr>
          <a:xfrm>
            <a:off x="2621756" y="1346128"/>
            <a:ext cx="7258050" cy="1015663"/>
          </a:xfrm>
          <a:prstGeom prst="rect">
            <a:avLst/>
          </a:prstGeom>
          <a:noFill/>
        </p:spPr>
        <p:txBody>
          <a:bodyPr wrap="square" rtlCol="0">
            <a:spAutoFit/>
          </a:bodyPr>
          <a:lstStyle/>
          <a:p>
            <a:pPr>
              <a:spcBef>
                <a:spcPts val="600"/>
              </a:spcBef>
            </a:pPr>
            <a:r>
              <a:rPr lang="en" sz="2000" b="1" dirty="0"/>
              <a:t>Seeing those who did evil prosper, while he himself suffered despite his attempts to do good, Asaph wondered, “Is it worth it to continue being good?” (Ps. 73:2-14.)</a:t>
            </a:r>
          </a:p>
        </p:txBody>
      </p:sp>
      <p:pic>
        <p:nvPicPr>
          <p:cNvPr id="4" name="Imagen 3" descr="Imagen que contiene edificio, tabla, conjunto, hombre&#10;&#10;Descripción generada automáticamente">
            <a:extLst>
              <a:ext uri="{FF2B5EF4-FFF2-40B4-BE49-F238E27FC236}">
                <a16:creationId xmlns:a16="http://schemas.microsoft.com/office/drawing/2014/main" xmlns="" id="{46651CDC-5D5F-2BFE-AA7F-F905B8F042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0626" y="3806406"/>
            <a:ext cx="3171826" cy="2888865"/>
          </a:xfrm>
          <a:prstGeom prst="snip2DiagRect">
            <a:avLst>
              <a:gd name="adj1" fmla="val 15826"/>
              <a:gd name="adj2" fmla="val 0"/>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Texto&#10;&#10;Descripción generada automáticamente con confianza baja">
            <a:extLst>
              <a:ext uri="{FF2B5EF4-FFF2-40B4-BE49-F238E27FC236}">
                <a16:creationId xmlns:a16="http://schemas.microsoft.com/office/drawing/2014/main" xmlns="" id="{E328C1F6-FC08-27D5-5791-1685DDE62A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207" y="1336654"/>
            <a:ext cx="2419351" cy="2419351"/>
          </a:xfrm>
          <a:prstGeom prst="snip2DiagRect">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strella, joven, etapa, agua&#10;&#10;Descripción generada automáticamente">
            <a:extLst>
              <a:ext uri="{FF2B5EF4-FFF2-40B4-BE49-F238E27FC236}">
                <a16:creationId xmlns:a16="http://schemas.microsoft.com/office/drawing/2014/main" xmlns="" id="{AEE20593-96E4-2C36-1752-58F496A4D6D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9879806" y="1346128"/>
            <a:ext cx="2263140" cy="2282190"/>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2" name="CuadroTexto 11">
            <a:extLst>
              <a:ext uri="{FF2B5EF4-FFF2-40B4-BE49-F238E27FC236}">
                <a16:creationId xmlns:a16="http://schemas.microsoft.com/office/drawing/2014/main" xmlns="" id="{4EBD7A57-5D95-3692-5179-2BB80FED6739}"/>
              </a:ext>
            </a:extLst>
          </p:cNvPr>
          <p:cNvSpPr txBox="1"/>
          <p:nvPr/>
        </p:nvSpPr>
        <p:spPr>
          <a:xfrm>
            <a:off x="209548" y="3756005"/>
            <a:ext cx="8534401" cy="1323439"/>
          </a:xfrm>
          <a:prstGeom prst="rect">
            <a:avLst/>
          </a:prstGeom>
          <a:noFill/>
        </p:spPr>
        <p:txBody>
          <a:bodyPr wrap="square">
            <a:spAutoFit/>
          </a:bodyPr>
          <a:lstStyle/>
          <a:p>
            <a:pPr>
              <a:spcBef>
                <a:spcPts val="600"/>
              </a:spcBef>
            </a:pPr>
            <a:r>
              <a:rPr lang="en" sz="2000" b="1" dirty="0"/>
              <a:t>Now imagine that you could see everything that is happening around the world simultaneously, even in the future. How would that change your perspective? That's how God is (Isa. 55:8-9.) We can't understand His decisions because we can't see what He sees. So we must trust Him.</a:t>
            </a:r>
          </a:p>
        </p:txBody>
      </p:sp>
      <p:sp>
        <p:nvSpPr>
          <p:cNvPr id="7" name="CuadroTexto 6">
            <a:extLst>
              <a:ext uri="{FF2B5EF4-FFF2-40B4-BE49-F238E27FC236}">
                <a16:creationId xmlns:a16="http://schemas.microsoft.com/office/drawing/2014/main" xmlns="" id="{81DB144D-7862-B3C6-21BD-DFA2B645DF8A}"/>
              </a:ext>
            </a:extLst>
          </p:cNvPr>
          <p:cNvSpPr txBox="1"/>
          <p:nvPr/>
        </p:nvSpPr>
        <p:spPr>
          <a:xfrm>
            <a:off x="2621756" y="2361791"/>
            <a:ext cx="7258050" cy="1323439"/>
          </a:xfrm>
          <a:prstGeom prst="rect">
            <a:avLst/>
          </a:prstGeom>
          <a:noFill/>
        </p:spPr>
        <p:txBody>
          <a:bodyPr wrap="square">
            <a:spAutoFit/>
          </a:bodyPr>
          <a:lstStyle/>
          <a:p>
            <a:pPr>
              <a:spcBef>
                <a:spcPts val="600"/>
              </a:spcBef>
            </a:pPr>
            <a:r>
              <a:rPr lang="en" sz="2000" b="1" dirty="0"/>
              <a:t>When you're walking down the street, you only see what's around you. But from a helicopter, you can see what's happening on all the adjacent streets. What's the best perspective when deciding which direction to go in?</a:t>
            </a:r>
          </a:p>
        </p:txBody>
      </p:sp>
      <p:sp>
        <p:nvSpPr>
          <p:cNvPr id="11" name="CuadroTexto 10">
            <a:extLst>
              <a:ext uri="{FF2B5EF4-FFF2-40B4-BE49-F238E27FC236}">
                <a16:creationId xmlns:a16="http://schemas.microsoft.com/office/drawing/2014/main" xmlns="" id="{CB8740CF-4DDA-34E0-AD63-4B941BF264E5}"/>
              </a:ext>
            </a:extLst>
          </p:cNvPr>
          <p:cNvSpPr txBox="1"/>
          <p:nvPr/>
        </p:nvSpPr>
        <p:spPr>
          <a:xfrm>
            <a:off x="209548" y="5079444"/>
            <a:ext cx="8534400" cy="1631216"/>
          </a:xfrm>
          <a:prstGeom prst="rect">
            <a:avLst/>
          </a:prstGeom>
          <a:noFill/>
        </p:spPr>
        <p:txBody>
          <a:bodyPr wrap="square">
            <a:spAutoFit/>
          </a:bodyPr>
          <a:lstStyle/>
          <a:p>
            <a:pPr>
              <a:spcBef>
                <a:spcPts val="600"/>
              </a:spcBef>
            </a:pPr>
            <a:r>
              <a:rPr lang="en" sz="2000" b="1" dirty="0"/>
              <a:t>When Asaph looked out from the perspective revealed in the sanctuary, he exclaimed: “I was so foolish that I did not understand; […] You have guided me according to Your counsel, and afterward You will receive me into glory. […] It is good to draw near to God” (Ps. 73:22-28.) It pays to continue being good!</a:t>
            </a:r>
          </a:p>
        </p:txBody>
      </p:sp>
    </p:spTree>
    <p:extLst>
      <p:ext uri="{BB962C8B-B14F-4D97-AF65-F5344CB8AC3E}">
        <p14:creationId xmlns:p14="http://schemas.microsoft.com/office/powerpoint/2010/main" val="20507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750"/>
                                        <p:tgtEl>
                                          <p:spTgt spid="10"/>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xmlns="" id="{D20CF16D-9039-77F1-91CB-E54644B0FF2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55CF508-B476-D809-672F-DAD6CF2FA2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47B35EB6-6D30-F8AA-4E15-AB315FB93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bg1">
              <a:alpha val="54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xmlns="" id="{5C7105A7-2836-B8F7-3078-F1117B39AF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02D86A52-BB6A-DF7C-A97A-D33726CE8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38100">
            <a:solidFill>
              <a:srgbClr val="3C38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hombre, tabla, sostener, monitor&#10;&#10;Descripción generada automáticamente">
            <a:extLst>
              <a:ext uri="{FF2B5EF4-FFF2-40B4-BE49-F238E27FC236}">
                <a16:creationId xmlns:a16="http://schemas.microsoft.com/office/drawing/2014/main" xmlns="" id="{00E5AAE3-54CF-115F-F437-19C9701B98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310" y="806364"/>
            <a:ext cx="6527454" cy="6051636"/>
          </a:xfrm>
          <a:prstGeom prst="rect">
            <a:avLst/>
          </a:prstGeom>
          <a:effectLst/>
        </p:spPr>
      </p:pic>
      <p:sp>
        <p:nvSpPr>
          <p:cNvPr id="4" name="CuadroTexto 3">
            <a:extLst>
              <a:ext uri="{FF2B5EF4-FFF2-40B4-BE49-F238E27FC236}">
                <a16:creationId xmlns:a16="http://schemas.microsoft.com/office/drawing/2014/main" xmlns="" id="{2BD0E066-8130-65FB-E87F-865532797669}"/>
              </a:ext>
            </a:extLst>
          </p:cNvPr>
          <p:cNvSpPr txBox="1"/>
          <p:nvPr/>
        </p:nvSpPr>
        <p:spPr>
          <a:xfrm>
            <a:off x="7665396" y="949240"/>
            <a:ext cx="3784059" cy="3892096"/>
          </a:xfrm>
          <a:prstGeom prst="rect">
            <a:avLst/>
          </a:prstGeom>
          <a:noFill/>
        </p:spPr>
        <p:txBody>
          <a:bodyPr wrap="square">
            <a:prstTxWarp prst="textTriangleInverted">
              <a:avLst/>
            </a:prstTxWarp>
            <a:spAutoFit/>
            <a:scene3d>
              <a:camera prst="orthographicFront"/>
              <a:lightRig rig="threePt" dir="t"/>
            </a:scene3d>
            <a:sp3d extrusionH="57150">
              <a:bevelT h="25400" prst="softRound"/>
            </a:sp3d>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rPr>
              <a:t>EVIL FROM THE DIVINE PERSPECTIVE</a:t>
            </a:r>
          </a:p>
        </p:txBody>
      </p:sp>
    </p:spTree>
    <p:extLst>
      <p:ext uri="{BB962C8B-B14F-4D97-AF65-F5344CB8AC3E}">
        <p14:creationId xmlns:p14="http://schemas.microsoft.com/office/powerpoint/2010/main" val="3192301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TotalTime>
  <Words>1608</Words>
  <Application>Microsoft Office PowerPoint</Application>
  <PresentationFormat>Custom</PresentationFormat>
  <Paragraphs>71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Aptos</vt:lpstr>
      <vt:lpstr>Constantia</vt:lpstr>
      <vt:lpstr>Comic Sans MS</vt:lpstr>
      <vt:lpstr>Aptos Display</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puppy1964@hotmail.com</cp:lastModifiedBy>
  <cp:revision>92</cp:revision>
  <dcterms:created xsi:type="dcterms:W3CDTF">2025-01-19T07:56:28Z</dcterms:created>
  <dcterms:modified xsi:type="dcterms:W3CDTF">2025-01-27T10:57:49Z</dcterms:modified>
</cp:coreProperties>
</file>