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3" r:id="rId3"/>
    <p:sldId id="300" r:id="rId4"/>
    <p:sldId id="294" r:id="rId5"/>
    <p:sldId id="295" r:id="rId6"/>
    <p:sldId id="259" r:id="rId7"/>
    <p:sldId id="296" r:id="rId8"/>
    <p:sldId id="261" r:id="rId9"/>
    <p:sldId id="297" r:id="rId10"/>
    <p:sldId id="263" r:id="rId11"/>
    <p:sldId id="298" r:id="rId12"/>
    <p:sldId id="287" r:id="rId13"/>
    <p:sldId id="291" r:id="rId14"/>
    <p:sldId id="299" r:id="rId15"/>
    <p:sldId id="289" r:id="rId16"/>
    <p:sldId id="290" r:id="rId17"/>
  </p:sldIdLst>
  <p:sldSz cx="12192000" cy="6858000"/>
  <p:notesSz cx="6858000" cy="9144000"/>
  <p:embeddedFontLs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9A"/>
    <a:srgbClr val="2B5315"/>
    <a:srgbClr val="B7924C"/>
    <a:srgbClr val="346519"/>
    <a:srgbClr val="132509"/>
    <a:srgbClr val="2C587B"/>
    <a:srgbClr val="E3D685"/>
    <a:srgbClr val="D6C14A"/>
    <a:srgbClr val="537400"/>
    <a:srgbClr val="9AD5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53" d="100"/>
          <a:sy n="153" d="100"/>
        </p:scale>
        <p:origin x="-318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40A922-4828-47F1-9E69-85B7A887EA7F}" type="doc">
      <dgm:prSet loTypeId="urn:microsoft.com/office/officeart/2005/8/layout/process4" loCatId="list" qsTypeId="urn:microsoft.com/office/officeart/2005/8/quickstyle/simple5" qsCatId="simple" csTypeId="urn:microsoft.com/office/officeart/2005/8/colors/colorful5" csCatId="colorful" phldr="1"/>
      <dgm:spPr/>
      <dgm:t>
        <a:bodyPr/>
        <a:lstStyle/>
        <a:p>
          <a:endParaRPr lang="es-ES"/>
        </a:p>
      </dgm:t>
    </dgm:pt>
    <dgm:pt modelId="{A5FDA4FC-D37C-4A9E-B99C-4AC0682550F7}">
      <dgm:prSet custT="1"/>
      <dgm:spPr>
        <a:gradFill rotWithShape="0">
          <a:gsLst>
            <a:gs pos="0">
              <a:srgbClr val="CC6600">
                <a:hueOff val="0"/>
                <a:satOff val="0"/>
                <a:lumOff val="0"/>
                <a:alphaOff val="0"/>
                <a:satMod val="103000"/>
                <a:lumMod val="102000"/>
                <a:tint val="94000"/>
              </a:srgbClr>
            </a:gs>
            <a:gs pos="50000">
              <a:srgbClr val="CC6600">
                <a:hueOff val="0"/>
                <a:satOff val="0"/>
                <a:lumOff val="0"/>
                <a:alphaOff val="0"/>
                <a:satMod val="110000"/>
                <a:lumMod val="100000"/>
                <a:shade val="100000"/>
              </a:srgbClr>
            </a:gs>
            <a:gs pos="100000">
              <a:srgbClr val="CC66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170688" tIns="170688" rIns="170688" bIns="170688" numCol="1" spcCol="1270" anchor="ctr" anchorCtr="0"/>
        <a:lstStyle/>
        <a:p>
          <a:pPr marL="0" lvl="0" indent="0" algn="ctr" defTabSz="1066800">
            <a:lnSpc>
              <a:spcPct val="90000"/>
            </a:lnSpc>
            <a:spcBef>
              <a:spcPct val="0"/>
            </a:spcBef>
            <a:spcAft>
              <a:spcPct val="35000"/>
            </a:spcAft>
            <a:buNone/>
          </a:pPr>
          <a:r>
            <a:rPr lang="en" sz="2400" b="1" kern="1200" dirty="0">
              <a:ln>
                <a:solidFill>
                  <a:srgbClr val="CC6600">
                    <a:lumMod val="50000"/>
                  </a:srgbClr>
                </a:solidFill>
              </a:ln>
              <a:solidFill>
                <a:prstClr val="white"/>
              </a:solidFill>
              <a:effectLst>
                <a:outerShdw blurRad="38100" dist="38100" dir="2700000" algn="tl">
                  <a:srgbClr val="000000">
                    <a:alpha val="43137"/>
                  </a:srgbClr>
                </a:outerShdw>
              </a:effectLst>
              <a:latin typeface="Aptos" panose="02110004020202020204"/>
              <a:ea typeface="+mn-ea"/>
              <a:cs typeface="+mn-cs"/>
            </a:rPr>
            <a:t>SOVEREIGN GOD</a:t>
          </a:r>
        </a:p>
      </dgm:t>
    </dgm:pt>
    <dgm:pt modelId="{B3207A15-F8BC-4D34-815D-249981EF7D68}" type="parTrans" cxnId="{4F4E9511-DFEE-4292-953F-7419F57521FB}">
      <dgm:prSet/>
      <dgm:spPr/>
      <dgm:t>
        <a:bodyPr/>
        <a:lstStyle/>
        <a:p>
          <a:endParaRPr lang="es-ES" sz="2000"/>
        </a:p>
      </dgm:t>
    </dgm:pt>
    <dgm:pt modelId="{EAB6D563-01C7-42FF-A83D-9C64EA9A8608}" type="sibTrans" cxnId="{4F4E9511-DFEE-4292-953F-7419F57521FB}">
      <dgm:prSet/>
      <dgm:spPr/>
      <dgm:t>
        <a:bodyPr/>
        <a:lstStyle/>
        <a:p>
          <a:endParaRPr lang="es-ES" sz="2000"/>
        </a:p>
      </dgm:t>
    </dgm:pt>
    <dgm:pt modelId="{4006B1D3-2E33-41D6-A849-700E11F721D5}">
      <dgm:prSet custT="1"/>
      <dgm:spPr>
        <a:solidFill>
          <a:srgbClr val="CC6600">
            <a:tint val="40000"/>
            <a:alpha val="90000"/>
            <a:hueOff val="0"/>
            <a:satOff val="0"/>
            <a:lumOff val="0"/>
            <a:alphaOff val="0"/>
          </a:srgbClr>
        </a:solidFill>
        <a:ln w="12700" cap="flat" cmpd="sng" algn="ctr">
          <a:solidFill>
            <a:prstClr val="black">
              <a:alpha val="90000"/>
            </a:prstClr>
          </a:solidFill>
          <a:prstDash val="solid"/>
          <a:miter lim="800000"/>
        </a:ln>
        <a:effectLst/>
      </dgm:spPr>
      <dgm:t>
        <a:bodyPr spcFirstLastPara="0" vert="horz" wrap="square" lIns="142240" tIns="25400" rIns="142240" bIns="25400" numCol="1" spcCol="1270" anchor="ctr" anchorCtr="0"/>
        <a:lstStyle/>
        <a:p>
          <a:pPr marL="0" lvl="0" indent="0" algn="ctr" defTabSz="889000">
            <a:lnSpc>
              <a:spcPct val="90000"/>
            </a:lnSpc>
            <a:spcBef>
              <a:spcPct val="0"/>
            </a:spcBef>
            <a:spcAft>
              <a:spcPct val="35000"/>
            </a:spcAft>
            <a:buNone/>
          </a:pPr>
          <a:r>
            <a:rPr lang="en" sz="2000" b="1" kern="1200">
              <a:solidFill>
                <a:prstClr val="black">
                  <a:hueOff val="0"/>
                  <a:satOff val="0"/>
                  <a:lumOff val="0"/>
                  <a:alphaOff val="0"/>
                </a:prstClr>
              </a:solidFill>
              <a:latin typeface="Aptos" panose="02110004020202020204"/>
              <a:ea typeface="+mn-ea"/>
              <a:cs typeface="+mn-cs"/>
            </a:rPr>
            <a:t>Is everything that happens God's will?</a:t>
          </a:r>
        </a:p>
      </dgm:t>
    </dgm:pt>
    <dgm:pt modelId="{2AE5E273-CE70-4A1E-8DA1-D877E953EA9C}" type="parTrans" cxnId="{46BBFD80-0035-408A-8378-6BA0836C6484}">
      <dgm:prSet/>
      <dgm:spPr/>
      <dgm:t>
        <a:bodyPr/>
        <a:lstStyle/>
        <a:p>
          <a:endParaRPr lang="es-ES" sz="2000"/>
        </a:p>
      </dgm:t>
    </dgm:pt>
    <dgm:pt modelId="{7FB9EDE2-47F2-4324-82B7-26C8951328B6}" type="sibTrans" cxnId="{46BBFD80-0035-408A-8378-6BA0836C6484}">
      <dgm:prSet/>
      <dgm:spPr/>
      <dgm:t>
        <a:bodyPr/>
        <a:lstStyle/>
        <a:p>
          <a:endParaRPr lang="es-ES" sz="2000"/>
        </a:p>
      </dgm:t>
    </dgm:pt>
    <dgm:pt modelId="{CA2BDBF2-D46B-4847-9F6A-E80FBED3E987}">
      <dgm:prSet custT="1"/>
      <dgm:spPr>
        <a:solidFill>
          <a:srgbClr val="00CC99"/>
        </a:solidFill>
        <a:ln>
          <a:noFill/>
        </a:ln>
        <a:effectLst>
          <a:outerShdw blurRad="57150" dist="19050" dir="5400000" algn="ctr" rotWithShape="0">
            <a:srgbClr val="000000">
              <a:alpha val="63000"/>
            </a:srgbClr>
          </a:outerShdw>
        </a:effectLst>
      </dgm:spPr>
      <dgm:t>
        <a:bodyPr spcFirstLastPara="0" vert="horz" wrap="square" lIns="170688" tIns="170688" rIns="170688" bIns="170688" numCol="1" spcCol="1270" anchor="ctr" anchorCtr="0"/>
        <a:lstStyle/>
        <a:p>
          <a:pPr marL="0" lvl="0" indent="0" algn="ctr" defTabSz="1066800">
            <a:lnSpc>
              <a:spcPct val="90000"/>
            </a:lnSpc>
            <a:spcBef>
              <a:spcPct val="0"/>
            </a:spcBef>
            <a:spcAft>
              <a:spcPct val="35000"/>
            </a:spcAft>
            <a:buNone/>
          </a:pPr>
          <a:r>
            <a:rPr lang="en" sz="2400" b="1" kern="1200" dirty="0">
              <a:ln>
                <a:solidFill>
                  <a:srgbClr val="00CC99">
                    <a:lumMod val="50000"/>
                  </a:srgbClr>
                </a:solidFill>
              </a:ln>
              <a:solidFill>
                <a:prstClr val="white"/>
              </a:solidFill>
              <a:effectLst>
                <a:outerShdw blurRad="38100" dist="38100" dir="2700000" algn="tl">
                  <a:srgbClr val="000000">
                    <a:alpha val="43137"/>
                  </a:srgbClr>
                </a:outerShdw>
              </a:effectLst>
              <a:latin typeface="Aptos" panose="02110004020202020204"/>
              <a:ea typeface="+mn-ea"/>
              <a:cs typeface="+mn-cs"/>
            </a:rPr>
            <a:t>GOD ALMIGHTY</a:t>
          </a:r>
        </a:p>
      </dgm:t>
    </dgm:pt>
    <dgm:pt modelId="{080C9AC4-E26D-40E2-9EB7-210ED0340A11}" type="parTrans" cxnId="{5DAE3D1D-908D-4A11-BF98-BAB50EA4C00C}">
      <dgm:prSet/>
      <dgm:spPr/>
      <dgm:t>
        <a:bodyPr/>
        <a:lstStyle/>
        <a:p>
          <a:endParaRPr lang="es-ES" sz="2000"/>
        </a:p>
      </dgm:t>
    </dgm:pt>
    <dgm:pt modelId="{9386C228-4A47-41C2-998A-74BB36BAC2A2}" type="sibTrans" cxnId="{5DAE3D1D-908D-4A11-BF98-BAB50EA4C00C}">
      <dgm:prSet/>
      <dgm:spPr/>
      <dgm:t>
        <a:bodyPr/>
        <a:lstStyle/>
        <a:p>
          <a:endParaRPr lang="es-ES" sz="2000"/>
        </a:p>
      </dgm:t>
    </dgm:pt>
    <dgm:pt modelId="{023200D2-C156-4834-90AB-9B91839CB5DF}">
      <dgm:prSet custT="1"/>
      <dgm:spPr>
        <a:solidFill>
          <a:srgbClr val="CC6600">
            <a:tint val="40000"/>
            <a:alpha val="90000"/>
            <a:hueOff val="5167889"/>
            <a:satOff val="13284"/>
            <a:lumOff val="1490"/>
            <a:alphaOff val="0"/>
          </a:srgbClr>
        </a:solidFill>
        <a:ln w="12700" cap="flat" cmpd="sng" algn="ctr">
          <a:solidFill>
            <a:prstClr val="black">
              <a:alpha val="90000"/>
            </a:prstClr>
          </a:solidFill>
          <a:prstDash val="solid"/>
          <a:miter lim="800000"/>
        </a:ln>
        <a:effectLst/>
      </dgm:spPr>
      <dgm:t>
        <a:bodyPr spcFirstLastPara="0" vert="horz" wrap="square" lIns="142240" tIns="25400" rIns="142240" bIns="25400" numCol="1" spcCol="1270" anchor="ctr" anchorCtr="0"/>
        <a:lstStyle/>
        <a:p>
          <a:pPr marL="0" lvl="0" indent="0" algn="ctr" defTabSz="889000">
            <a:lnSpc>
              <a:spcPct val="90000"/>
            </a:lnSpc>
            <a:spcBef>
              <a:spcPct val="0"/>
            </a:spcBef>
            <a:spcAft>
              <a:spcPct val="35000"/>
            </a:spcAft>
            <a:buNone/>
          </a:pPr>
          <a:r>
            <a:rPr lang="en" sz="2000" b="1" kern="1200">
              <a:solidFill>
                <a:prstClr val="black">
                  <a:hueOff val="0"/>
                  <a:satOff val="0"/>
                  <a:lumOff val="0"/>
                  <a:alphaOff val="0"/>
                </a:prstClr>
              </a:solidFill>
              <a:latin typeface="Aptos" panose="02110004020202020204"/>
              <a:ea typeface="+mn-ea"/>
              <a:cs typeface="+mn-cs"/>
            </a:rPr>
            <a:t>Is anything impossible for God?</a:t>
          </a:r>
        </a:p>
      </dgm:t>
    </dgm:pt>
    <dgm:pt modelId="{F0A80752-2B0B-4B94-9E9C-EE3E43D502E5}" type="parTrans" cxnId="{6A57D391-2800-4D1A-9CD1-0CE77210ACA9}">
      <dgm:prSet/>
      <dgm:spPr/>
      <dgm:t>
        <a:bodyPr/>
        <a:lstStyle/>
        <a:p>
          <a:endParaRPr lang="es-ES" sz="2000"/>
        </a:p>
      </dgm:t>
    </dgm:pt>
    <dgm:pt modelId="{174205F8-140C-41CF-ADCF-743AB28DEA1F}" type="sibTrans" cxnId="{6A57D391-2800-4D1A-9CD1-0CE77210ACA9}">
      <dgm:prSet/>
      <dgm:spPr/>
      <dgm:t>
        <a:bodyPr/>
        <a:lstStyle/>
        <a:p>
          <a:endParaRPr lang="es-ES" sz="2000"/>
        </a:p>
      </dgm:t>
    </dgm:pt>
    <dgm:pt modelId="{BEACA5CD-233B-4FDC-864D-CD6879452F28}">
      <dgm:prSet custT="1"/>
      <dgm:spPr/>
      <dgm:t>
        <a:bodyPr/>
        <a:lstStyle/>
        <a:p>
          <a:r>
            <a:rPr lang="en" sz="2400" b="1" dirty="0">
              <a:ln>
                <a:solidFill>
                  <a:schemeClr val="accent3">
                    <a:lumMod val="50000"/>
                  </a:schemeClr>
                </a:solidFill>
              </a:ln>
              <a:effectLst>
                <a:outerShdw blurRad="38100" dist="38100" dir="2700000" algn="tl">
                  <a:srgbClr val="000000">
                    <a:alpha val="43137"/>
                  </a:srgbClr>
                </a:outerShdw>
              </a:effectLst>
            </a:rPr>
            <a:t>GOD OF FREEDOM</a:t>
          </a:r>
          <a:endParaRPr lang="es-ES" sz="2400" dirty="0">
            <a:ln>
              <a:solidFill>
                <a:schemeClr val="accent3">
                  <a:lumMod val="50000"/>
                </a:schemeClr>
              </a:solidFill>
            </a:ln>
            <a:effectLst>
              <a:outerShdw blurRad="38100" dist="38100" dir="2700000" algn="tl">
                <a:srgbClr val="000000">
                  <a:alpha val="43137"/>
                </a:srgbClr>
              </a:outerShdw>
            </a:effectLst>
          </a:endParaRPr>
        </a:p>
      </dgm:t>
    </dgm:pt>
    <dgm:pt modelId="{7C00CE50-5A33-4C2C-A0A9-AFCAD7707993}" type="parTrans" cxnId="{264EB23D-30E5-4883-9B52-D94798D8A52A}">
      <dgm:prSet/>
      <dgm:spPr/>
      <dgm:t>
        <a:bodyPr/>
        <a:lstStyle/>
        <a:p>
          <a:endParaRPr lang="es-ES" sz="2000"/>
        </a:p>
      </dgm:t>
    </dgm:pt>
    <dgm:pt modelId="{9652F503-6C6C-461F-9670-AF3769212B32}" type="sibTrans" cxnId="{264EB23D-30E5-4883-9B52-D94798D8A52A}">
      <dgm:prSet/>
      <dgm:spPr/>
      <dgm:t>
        <a:bodyPr/>
        <a:lstStyle/>
        <a:p>
          <a:endParaRPr lang="es-ES" sz="2000"/>
        </a:p>
      </dgm:t>
    </dgm:pt>
    <dgm:pt modelId="{BA8F5CCE-67A8-4B19-801A-4CDBD81AF88D}">
      <dgm:prSet custT="1"/>
      <dgm:spPr>
        <a:ln>
          <a:solidFill>
            <a:schemeClr val="tx1">
              <a:alpha val="90000"/>
            </a:schemeClr>
          </a:solidFill>
        </a:ln>
      </dgm:spPr>
      <dgm:t>
        <a:bodyPr/>
        <a:lstStyle/>
        <a:p>
          <a:r>
            <a:rPr lang="en" sz="2000" b="1"/>
            <a:t>Is God responsible for our actions?</a:t>
          </a:r>
          <a:endParaRPr lang="es-ES" sz="2000"/>
        </a:p>
      </dgm:t>
    </dgm:pt>
    <dgm:pt modelId="{AC50AD7D-37FA-4552-9BEB-5753D688805D}" type="parTrans" cxnId="{DE6C9D8D-44EF-4632-9454-EFCF6C88272F}">
      <dgm:prSet/>
      <dgm:spPr/>
      <dgm:t>
        <a:bodyPr/>
        <a:lstStyle/>
        <a:p>
          <a:endParaRPr lang="es-ES" sz="2000"/>
        </a:p>
      </dgm:t>
    </dgm:pt>
    <dgm:pt modelId="{9610302F-74F1-41B5-8130-6B005159CA76}" type="sibTrans" cxnId="{DE6C9D8D-44EF-4632-9454-EFCF6C88272F}">
      <dgm:prSet/>
      <dgm:spPr/>
      <dgm:t>
        <a:bodyPr/>
        <a:lstStyle/>
        <a:p>
          <a:endParaRPr lang="es-ES" sz="2000"/>
        </a:p>
      </dgm:t>
    </dgm:pt>
    <dgm:pt modelId="{CD949456-3639-4FA5-BFAA-3D418534FCA8}">
      <dgm:prSet custT="1"/>
      <dgm:spPr>
        <a:gradFill rotWithShape="0">
          <a:gsLst>
            <a:gs pos="0">
              <a:srgbClr val="CC6600">
                <a:hueOff val="14767577"/>
                <a:satOff val="0"/>
                <a:lumOff val="25735"/>
                <a:alphaOff val="0"/>
                <a:satMod val="103000"/>
                <a:lumMod val="102000"/>
                <a:tint val="94000"/>
              </a:srgbClr>
            </a:gs>
            <a:gs pos="50000">
              <a:srgbClr val="CC6600">
                <a:hueOff val="14767577"/>
                <a:satOff val="0"/>
                <a:lumOff val="25735"/>
                <a:alphaOff val="0"/>
                <a:satMod val="110000"/>
                <a:lumMod val="100000"/>
                <a:shade val="100000"/>
              </a:srgbClr>
            </a:gs>
            <a:gs pos="100000">
              <a:srgbClr val="CC6600">
                <a:hueOff val="14767577"/>
                <a:satOff val="0"/>
                <a:lumOff val="2573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170688" tIns="170688" rIns="170688" bIns="170688" numCol="1" spcCol="1270" anchor="ctr" anchorCtr="0"/>
        <a:lstStyle/>
        <a:p>
          <a:pPr marL="0" lvl="0" indent="0" algn="ctr" defTabSz="1066800">
            <a:lnSpc>
              <a:spcPct val="90000"/>
            </a:lnSpc>
            <a:spcBef>
              <a:spcPct val="0"/>
            </a:spcBef>
            <a:spcAft>
              <a:spcPct val="35000"/>
            </a:spcAft>
            <a:buNone/>
          </a:pPr>
          <a:r>
            <a:rPr lang="en" sz="2400" b="1" kern="1200" dirty="0">
              <a:ln>
                <a:solidFill>
                  <a:srgbClr val="9900FF">
                    <a:lumMod val="50000"/>
                  </a:srgbClr>
                </a:solidFill>
              </a:ln>
              <a:solidFill>
                <a:prstClr val="white"/>
              </a:solidFill>
              <a:effectLst>
                <a:outerShdw blurRad="38100" dist="38100" dir="2700000" algn="tl">
                  <a:srgbClr val="000000">
                    <a:alpha val="43137"/>
                  </a:srgbClr>
                </a:outerShdw>
              </a:effectLst>
              <a:latin typeface="Aptos" panose="02110004020202020204"/>
              <a:ea typeface="+mn-ea"/>
              <a:cs typeface="+mn-cs"/>
            </a:rPr>
            <a:t>GOD OF PREDESTINATION</a:t>
          </a:r>
        </a:p>
      </dgm:t>
    </dgm:pt>
    <dgm:pt modelId="{87ED568E-B9F3-48B8-A278-E61B7672B975}" type="parTrans" cxnId="{92C17BBF-6E97-48BF-9F6E-43AEE13D66FF}">
      <dgm:prSet/>
      <dgm:spPr/>
      <dgm:t>
        <a:bodyPr/>
        <a:lstStyle/>
        <a:p>
          <a:endParaRPr lang="es-ES" sz="2000"/>
        </a:p>
      </dgm:t>
    </dgm:pt>
    <dgm:pt modelId="{040A5779-FB31-4B7B-A391-025C3619201F}" type="sibTrans" cxnId="{92C17BBF-6E97-48BF-9F6E-43AEE13D66FF}">
      <dgm:prSet/>
      <dgm:spPr/>
      <dgm:t>
        <a:bodyPr/>
        <a:lstStyle/>
        <a:p>
          <a:endParaRPr lang="es-ES" sz="2000"/>
        </a:p>
      </dgm:t>
    </dgm:pt>
    <dgm:pt modelId="{47319AFC-AB72-404C-B4EE-BE30C99AA79C}">
      <dgm:prSet custT="1"/>
      <dgm:spPr>
        <a:solidFill>
          <a:srgbClr val="CC6600">
            <a:tint val="40000"/>
            <a:alpha val="90000"/>
            <a:hueOff val="15503668"/>
            <a:satOff val="39853"/>
            <a:lumOff val="4469"/>
            <a:alphaOff val="0"/>
          </a:srgbClr>
        </a:solidFill>
        <a:ln w="12700" cap="flat" cmpd="sng" algn="ctr">
          <a:solidFill>
            <a:prstClr val="black">
              <a:alpha val="90000"/>
            </a:prstClr>
          </a:solidFill>
          <a:prstDash val="solid"/>
          <a:miter lim="800000"/>
        </a:ln>
        <a:effectLst/>
      </dgm:spPr>
      <dgm:t>
        <a:bodyPr spcFirstLastPara="0" vert="horz" wrap="square" lIns="142240" tIns="25400" rIns="142240" bIns="25400" numCol="1" spcCol="1270" anchor="ctr" anchorCtr="0"/>
        <a:lstStyle/>
        <a:p>
          <a:pPr marL="0" lvl="0" indent="0" algn="ctr" defTabSz="889000">
            <a:lnSpc>
              <a:spcPct val="90000"/>
            </a:lnSpc>
            <a:spcBef>
              <a:spcPct val="0"/>
            </a:spcBef>
            <a:spcAft>
              <a:spcPct val="35000"/>
            </a:spcAft>
            <a:buNone/>
          </a:pPr>
          <a:r>
            <a:rPr lang="en" sz="2000" b="1" kern="1200">
              <a:solidFill>
                <a:prstClr val="black">
                  <a:hueOff val="0"/>
                  <a:satOff val="0"/>
                  <a:lumOff val="0"/>
                  <a:alphaOff val="0"/>
                </a:prstClr>
              </a:solidFill>
              <a:latin typeface="Aptos" panose="02110004020202020204"/>
              <a:ea typeface="+mn-ea"/>
              <a:cs typeface="+mn-cs"/>
            </a:rPr>
            <a:t>Does God determine who is saved and who is not?</a:t>
          </a:r>
        </a:p>
      </dgm:t>
    </dgm:pt>
    <dgm:pt modelId="{E8CD8401-EB4B-4AB8-8469-17BA9417143B}" type="parTrans" cxnId="{02BD4DC1-FB94-4188-9D4F-F7E8A6156813}">
      <dgm:prSet/>
      <dgm:spPr/>
      <dgm:t>
        <a:bodyPr/>
        <a:lstStyle/>
        <a:p>
          <a:endParaRPr lang="es-ES" sz="2000"/>
        </a:p>
      </dgm:t>
    </dgm:pt>
    <dgm:pt modelId="{CF0BDFAA-0378-4CF2-8202-D3772E29E552}" type="sibTrans" cxnId="{02BD4DC1-FB94-4188-9D4F-F7E8A6156813}">
      <dgm:prSet/>
      <dgm:spPr/>
      <dgm:t>
        <a:bodyPr/>
        <a:lstStyle/>
        <a:p>
          <a:endParaRPr lang="es-ES" sz="2000"/>
        </a:p>
      </dgm:t>
    </dgm:pt>
    <dgm:pt modelId="{F696AFBD-2352-4203-A109-865927109789}">
      <dgm:prSet custT="1"/>
      <dgm:spPr>
        <a:gradFill rotWithShape="0">
          <a:gsLst>
            <a:gs pos="0">
              <a:srgbClr val="CC6600">
                <a:hueOff val="19690102"/>
                <a:satOff val="0"/>
                <a:lumOff val="34314"/>
                <a:alphaOff val="0"/>
                <a:satMod val="103000"/>
                <a:lumMod val="102000"/>
                <a:tint val="94000"/>
              </a:srgbClr>
            </a:gs>
            <a:gs pos="50000">
              <a:srgbClr val="CC6600">
                <a:hueOff val="19690102"/>
                <a:satOff val="0"/>
                <a:lumOff val="34314"/>
                <a:alphaOff val="0"/>
                <a:satMod val="110000"/>
                <a:lumMod val="100000"/>
                <a:shade val="100000"/>
              </a:srgbClr>
            </a:gs>
            <a:gs pos="100000">
              <a:srgbClr val="CC6600">
                <a:hueOff val="19690102"/>
                <a:satOff val="0"/>
                <a:lumOff val="3431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170688" tIns="170688" rIns="170688" bIns="170688" numCol="1" spcCol="1270" anchor="ctr" anchorCtr="0"/>
        <a:lstStyle/>
        <a:p>
          <a:pPr marL="0" lvl="0" indent="0" algn="ctr" defTabSz="1066800">
            <a:lnSpc>
              <a:spcPct val="90000"/>
            </a:lnSpc>
            <a:spcBef>
              <a:spcPct val="0"/>
            </a:spcBef>
            <a:spcAft>
              <a:spcPct val="35000"/>
            </a:spcAft>
            <a:buNone/>
          </a:pPr>
          <a:r>
            <a:rPr lang="en" sz="2400" b="1" kern="1200" dirty="0">
              <a:ln>
                <a:solidFill>
                  <a:srgbClr val="FF7C80">
                    <a:lumMod val="50000"/>
                  </a:srgbClr>
                </a:solidFill>
              </a:ln>
              <a:solidFill>
                <a:prstClr val="white"/>
              </a:solidFill>
              <a:effectLst>
                <a:outerShdw blurRad="38100" dist="38100" dir="2700000" algn="tl">
                  <a:srgbClr val="000000">
                    <a:alpha val="43137"/>
                  </a:srgbClr>
                </a:outerShdw>
              </a:effectLst>
              <a:latin typeface="Aptos" panose="02110004020202020204"/>
              <a:ea typeface="+mn-ea"/>
              <a:cs typeface="+mn-cs"/>
            </a:rPr>
            <a:t>VICTORIOUS GOD</a:t>
          </a:r>
        </a:p>
      </dgm:t>
    </dgm:pt>
    <dgm:pt modelId="{F009D093-4A1B-4517-8F7C-5F01F2D31324}" type="parTrans" cxnId="{01ED3221-4115-4BB0-89CF-24835BBD2DFA}">
      <dgm:prSet/>
      <dgm:spPr/>
      <dgm:t>
        <a:bodyPr/>
        <a:lstStyle/>
        <a:p>
          <a:endParaRPr lang="es-ES" sz="2000"/>
        </a:p>
      </dgm:t>
    </dgm:pt>
    <dgm:pt modelId="{E09C4311-E66B-4960-A41F-FF7A39819168}" type="sibTrans" cxnId="{01ED3221-4115-4BB0-89CF-24835BBD2DFA}">
      <dgm:prSet/>
      <dgm:spPr/>
      <dgm:t>
        <a:bodyPr/>
        <a:lstStyle/>
        <a:p>
          <a:endParaRPr lang="es-ES" sz="2000"/>
        </a:p>
      </dgm:t>
    </dgm:pt>
    <dgm:pt modelId="{EACBD0E8-05BA-4FFF-9980-577452677FA5}">
      <dgm:prSet custT="1"/>
      <dgm:spPr>
        <a:solidFill>
          <a:srgbClr val="CC6600">
            <a:tint val="40000"/>
            <a:alpha val="90000"/>
            <a:hueOff val="20671556"/>
            <a:satOff val="53137"/>
            <a:lumOff val="5959"/>
            <a:alphaOff val="0"/>
          </a:srgbClr>
        </a:solidFill>
        <a:ln w="12700" cap="flat" cmpd="sng" algn="ctr">
          <a:solidFill>
            <a:prstClr val="black">
              <a:alpha val="90000"/>
            </a:prstClr>
          </a:solidFill>
          <a:prstDash val="solid"/>
          <a:miter lim="800000"/>
        </a:ln>
        <a:effectLst/>
      </dgm:spPr>
      <dgm:t>
        <a:bodyPr spcFirstLastPara="0" vert="horz" wrap="square" lIns="142240" tIns="25400" rIns="142240" bIns="25400" numCol="1" spcCol="1270" anchor="ctr" anchorCtr="0"/>
        <a:lstStyle/>
        <a:p>
          <a:pPr marL="0" lvl="0" indent="0" algn="ctr" defTabSz="889000">
            <a:lnSpc>
              <a:spcPct val="90000"/>
            </a:lnSpc>
            <a:spcBef>
              <a:spcPct val="0"/>
            </a:spcBef>
            <a:spcAft>
              <a:spcPct val="35000"/>
            </a:spcAft>
            <a:buNone/>
          </a:pPr>
          <a:r>
            <a:rPr lang="en" sz="2000" b="1" kern="1200">
              <a:solidFill>
                <a:prstClr val="black">
                  <a:hueOff val="0"/>
                  <a:satOff val="0"/>
                  <a:lumOff val="0"/>
                  <a:alphaOff val="0"/>
                </a:prstClr>
              </a:solidFill>
              <a:latin typeface="Aptos" panose="02110004020202020204"/>
              <a:ea typeface="+mn-ea"/>
              <a:cs typeface="+mn-cs"/>
            </a:rPr>
            <a:t>Does God have control of this world?</a:t>
          </a:r>
        </a:p>
      </dgm:t>
    </dgm:pt>
    <dgm:pt modelId="{356F81EF-345D-43BC-B873-2BB7ADCAFC96}" type="parTrans" cxnId="{623BAA0E-05E3-4D74-9883-0CFD7A9D18F2}">
      <dgm:prSet/>
      <dgm:spPr/>
      <dgm:t>
        <a:bodyPr/>
        <a:lstStyle/>
        <a:p>
          <a:endParaRPr lang="es-ES" sz="2000"/>
        </a:p>
      </dgm:t>
    </dgm:pt>
    <dgm:pt modelId="{555014F1-F614-4CCF-98E4-17BB29C03CE5}" type="sibTrans" cxnId="{623BAA0E-05E3-4D74-9883-0CFD7A9D18F2}">
      <dgm:prSet/>
      <dgm:spPr/>
      <dgm:t>
        <a:bodyPr/>
        <a:lstStyle/>
        <a:p>
          <a:endParaRPr lang="es-ES" sz="2000"/>
        </a:p>
      </dgm:t>
    </dgm:pt>
    <dgm:pt modelId="{D0F08DCD-F483-4EC7-90D0-5F75A9601D7A}" type="pres">
      <dgm:prSet presAssocID="{3040A922-4828-47F1-9E69-85B7A887EA7F}" presName="Name0" presStyleCnt="0">
        <dgm:presLayoutVars>
          <dgm:dir/>
          <dgm:animLvl val="lvl"/>
          <dgm:resizeHandles val="exact"/>
        </dgm:presLayoutVars>
      </dgm:prSet>
      <dgm:spPr/>
      <dgm:t>
        <a:bodyPr/>
        <a:lstStyle/>
        <a:p>
          <a:endParaRPr lang="en-AU"/>
        </a:p>
      </dgm:t>
    </dgm:pt>
    <dgm:pt modelId="{0E6734AE-A77B-40EF-BF17-6799D549B661}" type="pres">
      <dgm:prSet presAssocID="{F696AFBD-2352-4203-A109-865927109789}" presName="boxAndChildren" presStyleCnt="0"/>
      <dgm:spPr/>
    </dgm:pt>
    <dgm:pt modelId="{575C6C2C-0A38-4F0C-83CC-9EF37650E066}" type="pres">
      <dgm:prSet presAssocID="{F696AFBD-2352-4203-A109-865927109789}" presName="parentTextBox" presStyleLbl="node1" presStyleIdx="0" presStyleCnt="5"/>
      <dgm:spPr/>
      <dgm:t>
        <a:bodyPr/>
        <a:lstStyle/>
        <a:p>
          <a:endParaRPr lang="en-AU"/>
        </a:p>
      </dgm:t>
    </dgm:pt>
    <dgm:pt modelId="{A3780140-BF8E-4246-8F4B-AE926011ECFF}" type="pres">
      <dgm:prSet presAssocID="{F696AFBD-2352-4203-A109-865927109789}" presName="entireBox" presStyleLbl="node1" presStyleIdx="0" presStyleCnt="5"/>
      <dgm:spPr>
        <a:xfrm>
          <a:off x="0" y="5529835"/>
          <a:ext cx="5943600" cy="907215"/>
        </a:xfrm>
        <a:prstGeom prst="rect">
          <a:avLst/>
        </a:prstGeom>
      </dgm:spPr>
      <dgm:t>
        <a:bodyPr/>
        <a:lstStyle/>
        <a:p>
          <a:endParaRPr lang="en-AU"/>
        </a:p>
      </dgm:t>
    </dgm:pt>
    <dgm:pt modelId="{83F43F9D-4E4A-419F-B958-DC9D2310D5D1}" type="pres">
      <dgm:prSet presAssocID="{F696AFBD-2352-4203-A109-865927109789}" presName="descendantBox" presStyleCnt="0"/>
      <dgm:spPr/>
    </dgm:pt>
    <dgm:pt modelId="{3E1CE991-01A1-4138-8E17-0DEE2D5AE1FF}" type="pres">
      <dgm:prSet presAssocID="{EACBD0E8-05BA-4FFF-9980-577452677FA5}" presName="childTextBox" presStyleLbl="fgAccFollowNode1" presStyleIdx="0" presStyleCnt="5">
        <dgm:presLayoutVars>
          <dgm:bulletEnabled val="1"/>
        </dgm:presLayoutVars>
      </dgm:prSet>
      <dgm:spPr>
        <a:xfrm>
          <a:off x="0" y="6001587"/>
          <a:ext cx="5943600" cy="417319"/>
        </a:xfrm>
        <a:prstGeom prst="rect">
          <a:avLst/>
        </a:prstGeom>
      </dgm:spPr>
      <dgm:t>
        <a:bodyPr/>
        <a:lstStyle/>
        <a:p>
          <a:endParaRPr lang="en-AU"/>
        </a:p>
      </dgm:t>
    </dgm:pt>
    <dgm:pt modelId="{4EFB5A64-0A4E-48C6-8124-22DE942D2778}" type="pres">
      <dgm:prSet presAssocID="{040A5779-FB31-4B7B-A391-025C3619201F}" presName="sp" presStyleCnt="0"/>
      <dgm:spPr/>
    </dgm:pt>
    <dgm:pt modelId="{13806D85-9E52-4092-B573-36F26086E153}" type="pres">
      <dgm:prSet presAssocID="{CD949456-3639-4FA5-BFAA-3D418534FCA8}" presName="arrowAndChildren" presStyleCnt="0"/>
      <dgm:spPr/>
    </dgm:pt>
    <dgm:pt modelId="{7E4A7E4F-F2FB-4E06-A692-E14FD1E24663}" type="pres">
      <dgm:prSet presAssocID="{CD949456-3639-4FA5-BFAA-3D418534FCA8}" presName="parentTextArrow" presStyleLbl="node1" presStyleIdx="0" presStyleCnt="5"/>
      <dgm:spPr/>
      <dgm:t>
        <a:bodyPr/>
        <a:lstStyle/>
        <a:p>
          <a:endParaRPr lang="en-AU"/>
        </a:p>
      </dgm:t>
    </dgm:pt>
    <dgm:pt modelId="{BA071162-0395-4C5F-9DFB-2CE16F94D428}" type="pres">
      <dgm:prSet presAssocID="{CD949456-3639-4FA5-BFAA-3D418534FCA8}" presName="arrow" presStyleLbl="node1" presStyleIdx="1" presStyleCnt="5"/>
      <dgm:spPr>
        <a:xfrm rot="10800000">
          <a:off x="0" y="4148145"/>
          <a:ext cx="5943600" cy="1395297"/>
        </a:xfrm>
        <a:prstGeom prst="upArrowCallout">
          <a:avLst/>
        </a:prstGeom>
      </dgm:spPr>
      <dgm:t>
        <a:bodyPr/>
        <a:lstStyle/>
        <a:p>
          <a:endParaRPr lang="en-AU"/>
        </a:p>
      </dgm:t>
    </dgm:pt>
    <dgm:pt modelId="{962D7E8B-5348-4798-8974-80ECEE809197}" type="pres">
      <dgm:prSet presAssocID="{CD949456-3639-4FA5-BFAA-3D418534FCA8}" presName="descendantArrow" presStyleCnt="0"/>
      <dgm:spPr/>
    </dgm:pt>
    <dgm:pt modelId="{D69D16A5-0BD0-420A-A31F-9D77C1BFA079}" type="pres">
      <dgm:prSet presAssocID="{47319AFC-AB72-404C-B4EE-BE30C99AA79C}" presName="childTextArrow" presStyleLbl="fgAccFollowNode1" presStyleIdx="1" presStyleCnt="5">
        <dgm:presLayoutVars>
          <dgm:bulletEnabled val="1"/>
        </dgm:presLayoutVars>
      </dgm:prSet>
      <dgm:spPr>
        <a:xfrm>
          <a:off x="0" y="4637895"/>
          <a:ext cx="5943600" cy="417193"/>
        </a:xfrm>
        <a:prstGeom prst="rect">
          <a:avLst/>
        </a:prstGeom>
      </dgm:spPr>
      <dgm:t>
        <a:bodyPr/>
        <a:lstStyle/>
        <a:p>
          <a:endParaRPr lang="en-AU"/>
        </a:p>
      </dgm:t>
    </dgm:pt>
    <dgm:pt modelId="{F32120B4-38E9-4D45-BF20-72F4C7A31567}" type="pres">
      <dgm:prSet presAssocID="{9652F503-6C6C-461F-9670-AF3769212B32}" presName="sp" presStyleCnt="0"/>
      <dgm:spPr/>
    </dgm:pt>
    <dgm:pt modelId="{30BF2EA6-594E-464C-8272-59BC17AEB541}" type="pres">
      <dgm:prSet presAssocID="{BEACA5CD-233B-4FDC-864D-CD6879452F28}" presName="arrowAndChildren" presStyleCnt="0"/>
      <dgm:spPr/>
    </dgm:pt>
    <dgm:pt modelId="{2072176F-7FE3-4410-BB7D-3ED0295F126C}" type="pres">
      <dgm:prSet presAssocID="{BEACA5CD-233B-4FDC-864D-CD6879452F28}" presName="parentTextArrow" presStyleLbl="node1" presStyleIdx="1" presStyleCnt="5"/>
      <dgm:spPr/>
      <dgm:t>
        <a:bodyPr/>
        <a:lstStyle/>
        <a:p>
          <a:endParaRPr lang="en-AU"/>
        </a:p>
      </dgm:t>
    </dgm:pt>
    <dgm:pt modelId="{549ED3BD-F908-4A01-AC04-2E5CEBEEF224}" type="pres">
      <dgm:prSet presAssocID="{BEACA5CD-233B-4FDC-864D-CD6879452F28}" presName="arrow" presStyleLbl="node1" presStyleIdx="2" presStyleCnt="5"/>
      <dgm:spPr/>
      <dgm:t>
        <a:bodyPr/>
        <a:lstStyle/>
        <a:p>
          <a:endParaRPr lang="en-AU"/>
        </a:p>
      </dgm:t>
    </dgm:pt>
    <dgm:pt modelId="{577D8BF5-E7DD-4A28-8C4B-4C88888E3E4E}" type="pres">
      <dgm:prSet presAssocID="{BEACA5CD-233B-4FDC-864D-CD6879452F28}" presName="descendantArrow" presStyleCnt="0"/>
      <dgm:spPr/>
    </dgm:pt>
    <dgm:pt modelId="{6AD92821-77F8-4E17-B225-07179B9EFB1D}" type="pres">
      <dgm:prSet presAssocID="{BA8F5CCE-67A8-4B19-801A-4CDBD81AF88D}" presName="childTextArrow" presStyleLbl="fgAccFollowNode1" presStyleIdx="2" presStyleCnt="5">
        <dgm:presLayoutVars>
          <dgm:bulletEnabled val="1"/>
        </dgm:presLayoutVars>
      </dgm:prSet>
      <dgm:spPr/>
      <dgm:t>
        <a:bodyPr/>
        <a:lstStyle/>
        <a:p>
          <a:endParaRPr lang="en-AU"/>
        </a:p>
      </dgm:t>
    </dgm:pt>
    <dgm:pt modelId="{09210D6F-F08C-4C2D-9D78-32FB9C23F9D5}" type="pres">
      <dgm:prSet presAssocID="{9386C228-4A47-41C2-998A-74BB36BAC2A2}" presName="sp" presStyleCnt="0"/>
      <dgm:spPr/>
    </dgm:pt>
    <dgm:pt modelId="{49D281BE-EC80-4ADE-BAB6-2464D77394DA}" type="pres">
      <dgm:prSet presAssocID="{CA2BDBF2-D46B-4847-9F6A-E80FBED3E987}" presName="arrowAndChildren" presStyleCnt="0"/>
      <dgm:spPr/>
    </dgm:pt>
    <dgm:pt modelId="{525B3074-3642-416A-B3A5-755882ED8D8E}" type="pres">
      <dgm:prSet presAssocID="{CA2BDBF2-D46B-4847-9F6A-E80FBED3E987}" presName="parentTextArrow" presStyleLbl="node1" presStyleIdx="2" presStyleCnt="5"/>
      <dgm:spPr/>
      <dgm:t>
        <a:bodyPr/>
        <a:lstStyle/>
        <a:p>
          <a:endParaRPr lang="en-AU"/>
        </a:p>
      </dgm:t>
    </dgm:pt>
    <dgm:pt modelId="{0E66DC6D-F2A0-429C-83A0-E7B6B8DBEECC}" type="pres">
      <dgm:prSet presAssocID="{CA2BDBF2-D46B-4847-9F6A-E80FBED3E987}" presName="arrow" presStyleLbl="node1" presStyleIdx="3" presStyleCnt="5"/>
      <dgm:spPr>
        <a:xfrm rot="10800000">
          <a:off x="0" y="1384767"/>
          <a:ext cx="5943600" cy="1395297"/>
        </a:xfrm>
        <a:prstGeom prst="upArrowCallout">
          <a:avLst/>
        </a:prstGeom>
      </dgm:spPr>
      <dgm:t>
        <a:bodyPr/>
        <a:lstStyle/>
        <a:p>
          <a:endParaRPr lang="en-AU"/>
        </a:p>
      </dgm:t>
    </dgm:pt>
    <dgm:pt modelId="{164C6A14-0FA7-4292-9461-8F7BA5968682}" type="pres">
      <dgm:prSet presAssocID="{CA2BDBF2-D46B-4847-9F6A-E80FBED3E987}" presName="descendantArrow" presStyleCnt="0"/>
      <dgm:spPr/>
    </dgm:pt>
    <dgm:pt modelId="{9DBD7ABF-EC0C-4EC2-8F52-CB3E271EE7B2}" type="pres">
      <dgm:prSet presAssocID="{023200D2-C156-4834-90AB-9B91839CB5DF}" presName="childTextArrow" presStyleLbl="fgAccFollowNode1" presStyleIdx="3" presStyleCnt="5">
        <dgm:presLayoutVars>
          <dgm:bulletEnabled val="1"/>
        </dgm:presLayoutVars>
      </dgm:prSet>
      <dgm:spPr>
        <a:xfrm>
          <a:off x="0" y="1874517"/>
          <a:ext cx="5943600" cy="417193"/>
        </a:xfrm>
        <a:prstGeom prst="rect">
          <a:avLst/>
        </a:prstGeom>
      </dgm:spPr>
      <dgm:t>
        <a:bodyPr/>
        <a:lstStyle/>
        <a:p>
          <a:endParaRPr lang="en-AU"/>
        </a:p>
      </dgm:t>
    </dgm:pt>
    <dgm:pt modelId="{F547CDCB-3D33-4D4D-8C6F-A9E000AF4AC7}" type="pres">
      <dgm:prSet presAssocID="{EAB6D563-01C7-42FF-A83D-9C64EA9A8608}" presName="sp" presStyleCnt="0"/>
      <dgm:spPr/>
    </dgm:pt>
    <dgm:pt modelId="{DE14030F-3E88-4051-B912-6AB48B1699CD}" type="pres">
      <dgm:prSet presAssocID="{A5FDA4FC-D37C-4A9E-B99C-4AC0682550F7}" presName="arrowAndChildren" presStyleCnt="0"/>
      <dgm:spPr/>
    </dgm:pt>
    <dgm:pt modelId="{41E3E1F8-CBF7-40D8-A90C-4CA820558088}" type="pres">
      <dgm:prSet presAssocID="{A5FDA4FC-D37C-4A9E-B99C-4AC0682550F7}" presName="parentTextArrow" presStyleLbl="node1" presStyleIdx="3" presStyleCnt="5"/>
      <dgm:spPr/>
      <dgm:t>
        <a:bodyPr/>
        <a:lstStyle/>
        <a:p>
          <a:endParaRPr lang="en-AU"/>
        </a:p>
      </dgm:t>
    </dgm:pt>
    <dgm:pt modelId="{B8492A69-E812-4343-99BF-83AA6D5DB76E}" type="pres">
      <dgm:prSet presAssocID="{A5FDA4FC-D37C-4A9E-B99C-4AC0682550F7}" presName="arrow" presStyleLbl="node1" presStyleIdx="4" presStyleCnt="5"/>
      <dgm:spPr>
        <a:xfrm rot="10800000">
          <a:off x="0" y="3078"/>
          <a:ext cx="5943600" cy="1395297"/>
        </a:xfrm>
        <a:prstGeom prst="upArrowCallout">
          <a:avLst/>
        </a:prstGeom>
      </dgm:spPr>
      <dgm:t>
        <a:bodyPr/>
        <a:lstStyle/>
        <a:p>
          <a:endParaRPr lang="en-AU"/>
        </a:p>
      </dgm:t>
    </dgm:pt>
    <dgm:pt modelId="{6A8F520C-D3A4-4384-AD42-48C5DFD74984}" type="pres">
      <dgm:prSet presAssocID="{A5FDA4FC-D37C-4A9E-B99C-4AC0682550F7}" presName="descendantArrow" presStyleCnt="0"/>
      <dgm:spPr/>
    </dgm:pt>
    <dgm:pt modelId="{20C3F0EB-03D4-40B5-BB6E-FC9DD32DE84F}" type="pres">
      <dgm:prSet presAssocID="{4006B1D3-2E33-41D6-A849-700E11F721D5}" presName="childTextArrow" presStyleLbl="fgAccFollowNode1" presStyleIdx="4" presStyleCnt="5">
        <dgm:presLayoutVars>
          <dgm:bulletEnabled val="1"/>
        </dgm:presLayoutVars>
      </dgm:prSet>
      <dgm:spPr>
        <a:xfrm>
          <a:off x="0" y="492827"/>
          <a:ext cx="5943600" cy="417193"/>
        </a:xfrm>
        <a:prstGeom prst="rect">
          <a:avLst/>
        </a:prstGeom>
      </dgm:spPr>
      <dgm:t>
        <a:bodyPr/>
        <a:lstStyle/>
        <a:p>
          <a:endParaRPr lang="en-AU"/>
        </a:p>
      </dgm:t>
    </dgm:pt>
  </dgm:ptLst>
  <dgm:cxnLst>
    <dgm:cxn modelId="{A02D5C81-761D-4692-8DDB-737183F60516}" type="presOf" srcId="{3040A922-4828-47F1-9E69-85B7A887EA7F}" destId="{D0F08DCD-F483-4EC7-90D0-5F75A9601D7A}" srcOrd="0" destOrd="0" presId="urn:microsoft.com/office/officeart/2005/8/layout/process4"/>
    <dgm:cxn modelId="{92C17BBF-6E97-48BF-9F6E-43AEE13D66FF}" srcId="{3040A922-4828-47F1-9E69-85B7A887EA7F}" destId="{CD949456-3639-4FA5-BFAA-3D418534FCA8}" srcOrd="3" destOrd="0" parTransId="{87ED568E-B9F3-48B8-A278-E61B7672B975}" sibTransId="{040A5779-FB31-4B7B-A391-025C3619201F}"/>
    <dgm:cxn modelId="{4EF48EDD-96EE-4E48-8067-2DCA47BDFDC9}" type="presOf" srcId="{CD949456-3639-4FA5-BFAA-3D418534FCA8}" destId="{BA071162-0395-4C5F-9DFB-2CE16F94D428}" srcOrd="1" destOrd="0" presId="urn:microsoft.com/office/officeart/2005/8/layout/process4"/>
    <dgm:cxn modelId="{8C1428E8-CD5E-45A8-8604-98F3BE685B7E}" type="presOf" srcId="{A5FDA4FC-D37C-4A9E-B99C-4AC0682550F7}" destId="{41E3E1F8-CBF7-40D8-A90C-4CA820558088}" srcOrd="0" destOrd="0" presId="urn:microsoft.com/office/officeart/2005/8/layout/process4"/>
    <dgm:cxn modelId="{DCD1F248-92F8-4304-993C-6C5F7F757637}" type="presOf" srcId="{A5FDA4FC-D37C-4A9E-B99C-4AC0682550F7}" destId="{B8492A69-E812-4343-99BF-83AA6D5DB76E}" srcOrd="1" destOrd="0" presId="urn:microsoft.com/office/officeart/2005/8/layout/process4"/>
    <dgm:cxn modelId="{C7305FB5-4155-4AD9-9FFF-FB30DA66E83B}" type="presOf" srcId="{F696AFBD-2352-4203-A109-865927109789}" destId="{A3780140-BF8E-4246-8F4B-AE926011ECFF}" srcOrd="1" destOrd="0" presId="urn:microsoft.com/office/officeart/2005/8/layout/process4"/>
    <dgm:cxn modelId="{D41269B5-5F03-4E46-A94E-4BE867E035E0}" type="presOf" srcId="{CA2BDBF2-D46B-4847-9F6A-E80FBED3E987}" destId="{0E66DC6D-F2A0-429C-83A0-E7B6B8DBEECC}" srcOrd="1" destOrd="0" presId="urn:microsoft.com/office/officeart/2005/8/layout/process4"/>
    <dgm:cxn modelId="{BB706164-E6DF-49FF-B97B-727B86F8527B}" type="presOf" srcId="{4006B1D3-2E33-41D6-A849-700E11F721D5}" destId="{20C3F0EB-03D4-40B5-BB6E-FC9DD32DE84F}" srcOrd="0" destOrd="0" presId="urn:microsoft.com/office/officeart/2005/8/layout/process4"/>
    <dgm:cxn modelId="{01ED3221-4115-4BB0-89CF-24835BBD2DFA}" srcId="{3040A922-4828-47F1-9E69-85B7A887EA7F}" destId="{F696AFBD-2352-4203-A109-865927109789}" srcOrd="4" destOrd="0" parTransId="{F009D093-4A1B-4517-8F7C-5F01F2D31324}" sibTransId="{E09C4311-E66B-4960-A41F-FF7A39819168}"/>
    <dgm:cxn modelId="{02BD4DC1-FB94-4188-9D4F-F7E8A6156813}" srcId="{CD949456-3639-4FA5-BFAA-3D418534FCA8}" destId="{47319AFC-AB72-404C-B4EE-BE30C99AA79C}" srcOrd="0" destOrd="0" parTransId="{E8CD8401-EB4B-4AB8-8469-17BA9417143B}" sibTransId="{CF0BDFAA-0378-4CF2-8202-D3772E29E552}"/>
    <dgm:cxn modelId="{F9416F85-12C7-4383-B2B7-6B335E46D5FA}" type="presOf" srcId="{CD949456-3639-4FA5-BFAA-3D418534FCA8}" destId="{7E4A7E4F-F2FB-4E06-A692-E14FD1E24663}" srcOrd="0" destOrd="0" presId="urn:microsoft.com/office/officeart/2005/8/layout/process4"/>
    <dgm:cxn modelId="{264EB23D-30E5-4883-9B52-D94798D8A52A}" srcId="{3040A922-4828-47F1-9E69-85B7A887EA7F}" destId="{BEACA5CD-233B-4FDC-864D-CD6879452F28}" srcOrd="2" destOrd="0" parTransId="{7C00CE50-5A33-4C2C-A0A9-AFCAD7707993}" sibTransId="{9652F503-6C6C-461F-9670-AF3769212B32}"/>
    <dgm:cxn modelId="{623BAA0E-05E3-4D74-9883-0CFD7A9D18F2}" srcId="{F696AFBD-2352-4203-A109-865927109789}" destId="{EACBD0E8-05BA-4FFF-9980-577452677FA5}" srcOrd="0" destOrd="0" parTransId="{356F81EF-345D-43BC-B873-2BB7ADCAFC96}" sibTransId="{555014F1-F614-4CCF-98E4-17BB29C03CE5}"/>
    <dgm:cxn modelId="{6A57D391-2800-4D1A-9CD1-0CE77210ACA9}" srcId="{CA2BDBF2-D46B-4847-9F6A-E80FBED3E987}" destId="{023200D2-C156-4834-90AB-9B91839CB5DF}" srcOrd="0" destOrd="0" parTransId="{F0A80752-2B0B-4B94-9E9C-EE3E43D502E5}" sibTransId="{174205F8-140C-41CF-ADCF-743AB28DEA1F}"/>
    <dgm:cxn modelId="{55A5B687-8B8C-442D-BF2F-7190448E7781}" type="presOf" srcId="{F696AFBD-2352-4203-A109-865927109789}" destId="{575C6C2C-0A38-4F0C-83CC-9EF37650E066}" srcOrd="0" destOrd="0" presId="urn:microsoft.com/office/officeart/2005/8/layout/process4"/>
    <dgm:cxn modelId="{7DDA9619-3DA0-47F1-A7AE-C5378D328C7F}" type="presOf" srcId="{47319AFC-AB72-404C-B4EE-BE30C99AA79C}" destId="{D69D16A5-0BD0-420A-A31F-9D77C1BFA079}" srcOrd="0" destOrd="0" presId="urn:microsoft.com/office/officeart/2005/8/layout/process4"/>
    <dgm:cxn modelId="{4F4E9511-DFEE-4292-953F-7419F57521FB}" srcId="{3040A922-4828-47F1-9E69-85B7A887EA7F}" destId="{A5FDA4FC-D37C-4A9E-B99C-4AC0682550F7}" srcOrd="0" destOrd="0" parTransId="{B3207A15-F8BC-4D34-815D-249981EF7D68}" sibTransId="{EAB6D563-01C7-42FF-A83D-9C64EA9A8608}"/>
    <dgm:cxn modelId="{C9334C3F-1C80-4B0A-9F2E-01CDD9903539}" type="presOf" srcId="{CA2BDBF2-D46B-4847-9F6A-E80FBED3E987}" destId="{525B3074-3642-416A-B3A5-755882ED8D8E}" srcOrd="0" destOrd="0" presId="urn:microsoft.com/office/officeart/2005/8/layout/process4"/>
    <dgm:cxn modelId="{45FDE707-2346-4D0C-8427-45F293EB2DD8}" type="presOf" srcId="{BEACA5CD-233B-4FDC-864D-CD6879452F28}" destId="{2072176F-7FE3-4410-BB7D-3ED0295F126C}" srcOrd="0" destOrd="0" presId="urn:microsoft.com/office/officeart/2005/8/layout/process4"/>
    <dgm:cxn modelId="{46BBFD80-0035-408A-8378-6BA0836C6484}" srcId="{A5FDA4FC-D37C-4A9E-B99C-4AC0682550F7}" destId="{4006B1D3-2E33-41D6-A849-700E11F721D5}" srcOrd="0" destOrd="0" parTransId="{2AE5E273-CE70-4A1E-8DA1-D877E953EA9C}" sibTransId="{7FB9EDE2-47F2-4324-82B7-26C8951328B6}"/>
    <dgm:cxn modelId="{D18266A6-71B9-4280-8975-D92C6F134C01}" type="presOf" srcId="{BEACA5CD-233B-4FDC-864D-CD6879452F28}" destId="{549ED3BD-F908-4A01-AC04-2E5CEBEEF224}" srcOrd="1" destOrd="0" presId="urn:microsoft.com/office/officeart/2005/8/layout/process4"/>
    <dgm:cxn modelId="{5DAE3D1D-908D-4A11-BF98-BAB50EA4C00C}" srcId="{3040A922-4828-47F1-9E69-85B7A887EA7F}" destId="{CA2BDBF2-D46B-4847-9F6A-E80FBED3E987}" srcOrd="1" destOrd="0" parTransId="{080C9AC4-E26D-40E2-9EB7-210ED0340A11}" sibTransId="{9386C228-4A47-41C2-998A-74BB36BAC2A2}"/>
    <dgm:cxn modelId="{D663C632-EF81-455D-887C-74D6AD82E1CB}" type="presOf" srcId="{EACBD0E8-05BA-4FFF-9980-577452677FA5}" destId="{3E1CE991-01A1-4138-8E17-0DEE2D5AE1FF}" srcOrd="0" destOrd="0" presId="urn:microsoft.com/office/officeart/2005/8/layout/process4"/>
    <dgm:cxn modelId="{DE6C9D8D-44EF-4632-9454-EFCF6C88272F}" srcId="{BEACA5CD-233B-4FDC-864D-CD6879452F28}" destId="{BA8F5CCE-67A8-4B19-801A-4CDBD81AF88D}" srcOrd="0" destOrd="0" parTransId="{AC50AD7D-37FA-4552-9BEB-5753D688805D}" sibTransId="{9610302F-74F1-41B5-8130-6B005159CA76}"/>
    <dgm:cxn modelId="{385B7ECC-0C16-4347-9408-68A4694550FB}" type="presOf" srcId="{BA8F5CCE-67A8-4B19-801A-4CDBD81AF88D}" destId="{6AD92821-77F8-4E17-B225-07179B9EFB1D}" srcOrd="0" destOrd="0" presId="urn:microsoft.com/office/officeart/2005/8/layout/process4"/>
    <dgm:cxn modelId="{BB93F8CD-F0E6-446F-8856-0E5A2ABE5E53}" type="presOf" srcId="{023200D2-C156-4834-90AB-9B91839CB5DF}" destId="{9DBD7ABF-EC0C-4EC2-8F52-CB3E271EE7B2}" srcOrd="0" destOrd="0" presId="urn:microsoft.com/office/officeart/2005/8/layout/process4"/>
    <dgm:cxn modelId="{36D3CA30-5633-4A71-B8B7-760708C8D912}" type="presParOf" srcId="{D0F08DCD-F483-4EC7-90D0-5F75A9601D7A}" destId="{0E6734AE-A77B-40EF-BF17-6799D549B661}" srcOrd="0" destOrd="0" presId="urn:microsoft.com/office/officeart/2005/8/layout/process4"/>
    <dgm:cxn modelId="{533641B7-5BDB-42EC-8B2F-1C10654ABAFB}" type="presParOf" srcId="{0E6734AE-A77B-40EF-BF17-6799D549B661}" destId="{575C6C2C-0A38-4F0C-83CC-9EF37650E066}" srcOrd="0" destOrd="0" presId="urn:microsoft.com/office/officeart/2005/8/layout/process4"/>
    <dgm:cxn modelId="{38CB131B-FE71-4AFD-9D6D-D2EC48565F74}" type="presParOf" srcId="{0E6734AE-A77B-40EF-BF17-6799D549B661}" destId="{A3780140-BF8E-4246-8F4B-AE926011ECFF}" srcOrd="1" destOrd="0" presId="urn:microsoft.com/office/officeart/2005/8/layout/process4"/>
    <dgm:cxn modelId="{FFDB0CD7-3B8C-4286-AD3B-C49584856C60}" type="presParOf" srcId="{0E6734AE-A77B-40EF-BF17-6799D549B661}" destId="{83F43F9D-4E4A-419F-B958-DC9D2310D5D1}" srcOrd="2" destOrd="0" presId="urn:microsoft.com/office/officeart/2005/8/layout/process4"/>
    <dgm:cxn modelId="{5971B111-A278-4600-950A-A7F3584C31B3}" type="presParOf" srcId="{83F43F9D-4E4A-419F-B958-DC9D2310D5D1}" destId="{3E1CE991-01A1-4138-8E17-0DEE2D5AE1FF}" srcOrd="0" destOrd="0" presId="urn:microsoft.com/office/officeart/2005/8/layout/process4"/>
    <dgm:cxn modelId="{56272BE9-DA8E-49C2-973A-3FE48EF17184}" type="presParOf" srcId="{D0F08DCD-F483-4EC7-90D0-5F75A9601D7A}" destId="{4EFB5A64-0A4E-48C6-8124-22DE942D2778}" srcOrd="1" destOrd="0" presId="urn:microsoft.com/office/officeart/2005/8/layout/process4"/>
    <dgm:cxn modelId="{A0A76236-C873-4050-AD9D-BE284AD81725}" type="presParOf" srcId="{D0F08DCD-F483-4EC7-90D0-5F75A9601D7A}" destId="{13806D85-9E52-4092-B573-36F26086E153}" srcOrd="2" destOrd="0" presId="urn:microsoft.com/office/officeart/2005/8/layout/process4"/>
    <dgm:cxn modelId="{FE0FBC00-46E3-4645-B8A9-63C51AE5D34B}" type="presParOf" srcId="{13806D85-9E52-4092-B573-36F26086E153}" destId="{7E4A7E4F-F2FB-4E06-A692-E14FD1E24663}" srcOrd="0" destOrd="0" presId="urn:microsoft.com/office/officeart/2005/8/layout/process4"/>
    <dgm:cxn modelId="{54F489B6-3AE5-4788-9F71-70AA433B08E4}" type="presParOf" srcId="{13806D85-9E52-4092-B573-36F26086E153}" destId="{BA071162-0395-4C5F-9DFB-2CE16F94D428}" srcOrd="1" destOrd="0" presId="urn:microsoft.com/office/officeart/2005/8/layout/process4"/>
    <dgm:cxn modelId="{3C5A1716-4324-48B6-8688-F817F65F5D43}" type="presParOf" srcId="{13806D85-9E52-4092-B573-36F26086E153}" destId="{962D7E8B-5348-4798-8974-80ECEE809197}" srcOrd="2" destOrd="0" presId="urn:microsoft.com/office/officeart/2005/8/layout/process4"/>
    <dgm:cxn modelId="{21F7E1B4-960C-4D35-8368-66E2F853DD7C}" type="presParOf" srcId="{962D7E8B-5348-4798-8974-80ECEE809197}" destId="{D69D16A5-0BD0-420A-A31F-9D77C1BFA079}" srcOrd="0" destOrd="0" presId="urn:microsoft.com/office/officeart/2005/8/layout/process4"/>
    <dgm:cxn modelId="{A9EAD92C-44C1-4070-A3E3-1D987A356391}" type="presParOf" srcId="{D0F08DCD-F483-4EC7-90D0-5F75A9601D7A}" destId="{F32120B4-38E9-4D45-BF20-72F4C7A31567}" srcOrd="3" destOrd="0" presId="urn:microsoft.com/office/officeart/2005/8/layout/process4"/>
    <dgm:cxn modelId="{2D2BDF5A-AD57-4D8B-B205-F6D55B5CF9F9}" type="presParOf" srcId="{D0F08DCD-F483-4EC7-90D0-5F75A9601D7A}" destId="{30BF2EA6-594E-464C-8272-59BC17AEB541}" srcOrd="4" destOrd="0" presId="urn:microsoft.com/office/officeart/2005/8/layout/process4"/>
    <dgm:cxn modelId="{B9FE8373-1DBD-4F2D-865E-10EA29084D30}" type="presParOf" srcId="{30BF2EA6-594E-464C-8272-59BC17AEB541}" destId="{2072176F-7FE3-4410-BB7D-3ED0295F126C}" srcOrd="0" destOrd="0" presId="urn:microsoft.com/office/officeart/2005/8/layout/process4"/>
    <dgm:cxn modelId="{E3A45676-3512-404C-9066-0D7B9945A4ED}" type="presParOf" srcId="{30BF2EA6-594E-464C-8272-59BC17AEB541}" destId="{549ED3BD-F908-4A01-AC04-2E5CEBEEF224}" srcOrd="1" destOrd="0" presId="urn:microsoft.com/office/officeart/2005/8/layout/process4"/>
    <dgm:cxn modelId="{CF2381B4-7A0A-48A4-925E-E45247E4A2D3}" type="presParOf" srcId="{30BF2EA6-594E-464C-8272-59BC17AEB541}" destId="{577D8BF5-E7DD-4A28-8C4B-4C88888E3E4E}" srcOrd="2" destOrd="0" presId="urn:microsoft.com/office/officeart/2005/8/layout/process4"/>
    <dgm:cxn modelId="{E36B222A-4BC5-46EB-9F59-05F9EB3A8522}" type="presParOf" srcId="{577D8BF5-E7DD-4A28-8C4B-4C88888E3E4E}" destId="{6AD92821-77F8-4E17-B225-07179B9EFB1D}" srcOrd="0" destOrd="0" presId="urn:microsoft.com/office/officeart/2005/8/layout/process4"/>
    <dgm:cxn modelId="{304E8F27-8183-4DD9-8556-21178F852D10}" type="presParOf" srcId="{D0F08DCD-F483-4EC7-90D0-5F75A9601D7A}" destId="{09210D6F-F08C-4C2D-9D78-32FB9C23F9D5}" srcOrd="5" destOrd="0" presId="urn:microsoft.com/office/officeart/2005/8/layout/process4"/>
    <dgm:cxn modelId="{EBDA8B07-9ADA-40AE-A5D8-1115DDF27E9E}" type="presParOf" srcId="{D0F08DCD-F483-4EC7-90D0-5F75A9601D7A}" destId="{49D281BE-EC80-4ADE-BAB6-2464D77394DA}" srcOrd="6" destOrd="0" presId="urn:microsoft.com/office/officeart/2005/8/layout/process4"/>
    <dgm:cxn modelId="{DA8D1F92-F894-4B89-BB30-66B2B94975E8}" type="presParOf" srcId="{49D281BE-EC80-4ADE-BAB6-2464D77394DA}" destId="{525B3074-3642-416A-B3A5-755882ED8D8E}" srcOrd="0" destOrd="0" presId="urn:microsoft.com/office/officeart/2005/8/layout/process4"/>
    <dgm:cxn modelId="{434591B6-580F-4BDD-9B68-02F580058523}" type="presParOf" srcId="{49D281BE-EC80-4ADE-BAB6-2464D77394DA}" destId="{0E66DC6D-F2A0-429C-83A0-E7B6B8DBEECC}" srcOrd="1" destOrd="0" presId="urn:microsoft.com/office/officeart/2005/8/layout/process4"/>
    <dgm:cxn modelId="{99E96230-78FD-434E-B985-DB45F0B55F41}" type="presParOf" srcId="{49D281BE-EC80-4ADE-BAB6-2464D77394DA}" destId="{164C6A14-0FA7-4292-9461-8F7BA5968682}" srcOrd="2" destOrd="0" presId="urn:microsoft.com/office/officeart/2005/8/layout/process4"/>
    <dgm:cxn modelId="{25703E1A-F1FB-4619-B2F8-57B82ED5B1D7}" type="presParOf" srcId="{164C6A14-0FA7-4292-9461-8F7BA5968682}" destId="{9DBD7ABF-EC0C-4EC2-8F52-CB3E271EE7B2}" srcOrd="0" destOrd="0" presId="urn:microsoft.com/office/officeart/2005/8/layout/process4"/>
    <dgm:cxn modelId="{4FE178CD-C892-488D-B03C-6D590A3F60F2}" type="presParOf" srcId="{D0F08DCD-F483-4EC7-90D0-5F75A9601D7A}" destId="{F547CDCB-3D33-4D4D-8C6F-A9E000AF4AC7}" srcOrd="7" destOrd="0" presId="urn:microsoft.com/office/officeart/2005/8/layout/process4"/>
    <dgm:cxn modelId="{9175EA1F-9C4F-49AC-9A07-D7CA2EE84644}" type="presParOf" srcId="{D0F08DCD-F483-4EC7-90D0-5F75A9601D7A}" destId="{DE14030F-3E88-4051-B912-6AB48B1699CD}" srcOrd="8" destOrd="0" presId="urn:microsoft.com/office/officeart/2005/8/layout/process4"/>
    <dgm:cxn modelId="{2C4628DA-7693-4C90-86EA-2E5B7A4EAED5}" type="presParOf" srcId="{DE14030F-3E88-4051-B912-6AB48B1699CD}" destId="{41E3E1F8-CBF7-40D8-A90C-4CA820558088}" srcOrd="0" destOrd="0" presId="urn:microsoft.com/office/officeart/2005/8/layout/process4"/>
    <dgm:cxn modelId="{819DB82E-301A-4E16-B7B0-F90395660F07}" type="presParOf" srcId="{DE14030F-3E88-4051-B912-6AB48B1699CD}" destId="{B8492A69-E812-4343-99BF-83AA6D5DB76E}" srcOrd="1" destOrd="0" presId="urn:microsoft.com/office/officeart/2005/8/layout/process4"/>
    <dgm:cxn modelId="{853A9EA5-F310-4B9A-9FD5-47D3E3473B58}" type="presParOf" srcId="{DE14030F-3E88-4051-B912-6AB48B1699CD}" destId="{6A8F520C-D3A4-4384-AD42-48C5DFD74984}" srcOrd="2" destOrd="0" presId="urn:microsoft.com/office/officeart/2005/8/layout/process4"/>
    <dgm:cxn modelId="{D0DE7392-6B2D-4A1C-B557-D53CDD1227FF}" type="presParOf" srcId="{6A8F520C-D3A4-4384-AD42-48C5DFD74984}" destId="{20C3F0EB-03D4-40B5-BB6E-FC9DD32DE84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80140-BF8E-4246-8F4B-AE926011ECFF}">
      <dsp:nvSpPr>
        <dsp:cNvPr id="0" name=""/>
        <dsp:cNvSpPr/>
      </dsp:nvSpPr>
      <dsp:spPr>
        <a:xfrm>
          <a:off x="0" y="5529835"/>
          <a:ext cx="6096000" cy="907215"/>
        </a:xfrm>
        <a:prstGeom prst="rect">
          <a:avLst/>
        </a:prstGeom>
        <a:gradFill rotWithShape="0">
          <a:gsLst>
            <a:gs pos="0">
              <a:srgbClr val="CC6600">
                <a:hueOff val="19690102"/>
                <a:satOff val="0"/>
                <a:lumOff val="34314"/>
                <a:alphaOff val="0"/>
                <a:satMod val="103000"/>
                <a:lumMod val="102000"/>
                <a:tint val="94000"/>
              </a:srgbClr>
            </a:gs>
            <a:gs pos="50000">
              <a:srgbClr val="CC6600">
                <a:hueOff val="19690102"/>
                <a:satOff val="0"/>
                <a:lumOff val="34314"/>
                <a:alphaOff val="0"/>
                <a:satMod val="110000"/>
                <a:lumMod val="100000"/>
                <a:shade val="100000"/>
              </a:srgbClr>
            </a:gs>
            <a:gs pos="100000">
              <a:srgbClr val="CC6600">
                <a:hueOff val="19690102"/>
                <a:satOff val="0"/>
                <a:lumOff val="3431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 sz="2400" b="1" kern="1200" dirty="0">
              <a:ln>
                <a:solidFill>
                  <a:srgbClr val="FF7C80">
                    <a:lumMod val="50000"/>
                  </a:srgbClr>
                </a:solidFill>
              </a:ln>
              <a:solidFill>
                <a:prstClr val="white"/>
              </a:solidFill>
              <a:effectLst>
                <a:outerShdw blurRad="38100" dist="38100" dir="2700000" algn="tl">
                  <a:srgbClr val="000000">
                    <a:alpha val="43137"/>
                  </a:srgbClr>
                </a:outerShdw>
              </a:effectLst>
              <a:latin typeface="Aptos" panose="02110004020202020204"/>
              <a:ea typeface="+mn-ea"/>
              <a:cs typeface="+mn-cs"/>
            </a:rPr>
            <a:t>VICTORIOUS GOD</a:t>
          </a:r>
        </a:p>
      </dsp:txBody>
      <dsp:txXfrm>
        <a:off x="0" y="5529835"/>
        <a:ext cx="6096000" cy="489896"/>
      </dsp:txXfrm>
    </dsp:sp>
    <dsp:sp modelId="{3E1CE991-01A1-4138-8E17-0DEE2D5AE1FF}">
      <dsp:nvSpPr>
        <dsp:cNvPr id="0" name=""/>
        <dsp:cNvSpPr/>
      </dsp:nvSpPr>
      <dsp:spPr>
        <a:xfrm>
          <a:off x="0" y="6001587"/>
          <a:ext cx="6096000" cy="417319"/>
        </a:xfrm>
        <a:prstGeom prst="rect">
          <a:avLst/>
        </a:prstGeom>
        <a:solidFill>
          <a:srgbClr val="CC6600">
            <a:tint val="40000"/>
            <a:alpha val="90000"/>
            <a:hueOff val="20671556"/>
            <a:satOff val="53137"/>
            <a:lumOff val="5959"/>
            <a:alphaOff val="0"/>
          </a:srgbClr>
        </a:solidFill>
        <a:ln w="12700" cap="flat" cmpd="sng" algn="ctr">
          <a:solidFill>
            <a:prstClr val="black">
              <a:alpha val="90000"/>
            </a:prst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a:solidFill>
                <a:prstClr val="black">
                  <a:hueOff val="0"/>
                  <a:satOff val="0"/>
                  <a:lumOff val="0"/>
                  <a:alphaOff val="0"/>
                </a:prstClr>
              </a:solidFill>
              <a:latin typeface="Aptos" panose="02110004020202020204"/>
              <a:ea typeface="+mn-ea"/>
              <a:cs typeface="+mn-cs"/>
            </a:rPr>
            <a:t>Does God have control of this world?</a:t>
          </a:r>
        </a:p>
      </dsp:txBody>
      <dsp:txXfrm>
        <a:off x="0" y="6001587"/>
        <a:ext cx="6096000" cy="417319"/>
      </dsp:txXfrm>
    </dsp:sp>
    <dsp:sp modelId="{BA071162-0395-4C5F-9DFB-2CE16F94D428}">
      <dsp:nvSpPr>
        <dsp:cNvPr id="0" name=""/>
        <dsp:cNvSpPr/>
      </dsp:nvSpPr>
      <dsp:spPr>
        <a:xfrm rot="10800000">
          <a:off x="0" y="4148145"/>
          <a:ext cx="6096000" cy="1395297"/>
        </a:xfrm>
        <a:prstGeom prst="upArrowCallout">
          <a:avLst/>
        </a:prstGeom>
        <a:gradFill rotWithShape="0">
          <a:gsLst>
            <a:gs pos="0">
              <a:srgbClr val="CC6600">
                <a:hueOff val="14767577"/>
                <a:satOff val="0"/>
                <a:lumOff val="25735"/>
                <a:alphaOff val="0"/>
                <a:satMod val="103000"/>
                <a:lumMod val="102000"/>
                <a:tint val="94000"/>
              </a:srgbClr>
            </a:gs>
            <a:gs pos="50000">
              <a:srgbClr val="CC6600">
                <a:hueOff val="14767577"/>
                <a:satOff val="0"/>
                <a:lumOff val="25735"/>
                <a:alphaOff val="0"/>
                <a:satMod val="110000"/>
                <a:lumMod val="100000"/>
                <a:shade val="100000"/>
              </a:srgbClr>
            </a:gs>
            <a:gs pos="100000">
              <a:srgbClr val="CC6600">
                <a:hueOff val="14767577"/>
                <a:satOff val="0"/>
                <a:lumOff val="2573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 sz="2400" b="1" kern="1200" dirty="0">
              <a:ln>
                <a:solidFill>
                  <a:srgbClr val="9900FF">
                    <a:lumMod val="50000"/>
                  </a:srgbClr>
                </a:solidFill>
              </a:ln>
              <a:solidFill>
                <a:prstClr val="white"/>
              </a:solidFill>
              <a:effectLst>
                <a:outerShdw blurRad="38100" dist="38100" dir="2700000" algn="tl">
                  <a:srgbClr val="000000">
                    <a:alpha val="43137"/>
                  </a:srgbClr>
                </a:outerShdw>
              </a:effectLst>
              <a:latin typeface="Aptos" panose="02110004020202020204"/>
              <a:ea typeface="+mn-ea"/>
              <a:cs typeface="+mn-cs"/>
            </a:rPr>
            <a:t>GOD OF PREDESTINATION</a:t>
          </a:r>
        </a:p>
      </dsp:txBody>
      <dsp:txXfrm rot="-10800000">
        <a:off x="0" y="4148145"/>
        <a:ext cx="6096000" cy="489749"/>
      </dsp:txXfrm>
    </dsp:sp>
    <dsp:sp modelId="{D69D16A5-0BD0-420A-A31F-9D77C1BFA079}">
      <dsp:nvSpPr>
        <dsp:cNvPr id="0" name=""/>
        <dsp:cNvSpPr/>
      </dsp:nvSpPr>
      <dsp:spPr>
        <a:xfrm>
          <a:off x="0" y="4637895"/>
          <a:ext cx="6096000" cy="417193"/>
        </a:xfrm>
        <a:prstGeom prst="rect">
          <a:avLst/>
        </a:prstGeom>
        <a:solidFill>
          <a:srgbClr val="CC6600">
            <a:tint val="40000"/>
            <a:alpha val="90000"/>
            <a:hueOff val="15503668"/>
            <a:satOff val="39853"/>
            <a:lumOff val="4469"/>
            <a:alphaOff val="0"/>
          </a:srgbClr>
        </a:solidFill>
        <a:ln w="12700" cap="flat" cmpd="sng" algn="ctr">
          <a:solidFill>
            <a:prstClr val="black">
              <a:alpha val="90000"/>
            </a:prst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a:solidFill>
                <a:prstClr val="black">
                  <a:hueOff val="0"/>
                  <a:satOff val="0"/>
                  <a:lumOff val="0"/>
                  <a:alphaOff val="0"/>
                </a:prstClr>
              </a:solidFill>
              <a:latin typeface="Aptos" panose="02110004020202020204"/>
              <a:ea typeface="+mn-ea"/>
              <a:cs typeface="+mn-cs"/>
            </a:rPr>
            <a:t>Does God determine who is saved and who is not?</a:t>
          </a:r>
        </a:p>
      </dsp:txBody>
      <dsp:txXfrm>
        <a:off x="0" y="4637895"/>
        <a:ext cx="6096000" cy="417193"/>
      </dsp:txXfrm>
    </dsp:sp>
    <dsp:sp modelId="{549ED3BD-F908-4A01-AC04-2E5CEBEEF224}">
      <dsp:nvSpPr>
        <dsp:cNvPr id="0" name=""/>
        <dsp:cNvSpPr/>
      </dsp:nvSpPr>
      <dsp:spPr>
        <a:xfrm rot="10800000">
          <a:off x="0" y="2766456"/>
          <a:ext cx="6096000" cy="1395297"/>
        </a:xfrm>
        <a:prstGeom prst="upArrowCallout">
          <a:avLst/>
        </a:prstGeom>
        <a:gradFill rotWithShape="0">
          <a:gsLst>
            <a:gs pos="0">
              <a:schemeClr val="accent5">
                <a:hueOff val="9845051"/>
                <a:satOff val="0"/>
                <a:lumOff val="17157"/>
                <a:alphaOff val="0"/>
                <a:satMod val="103000"/>
                <a:lumMod val="102000"/>
                <a:tint val="94000"/>
              </a:schemeClr>
            </a:gs>
            <a:gs pos="50000">
              <a:schemeClr val="accent5">
                <a:hueOff val="9845051"/>
                <a:satOff val="0"/>
                <a:lumOff val="17157"/>
                <a:alphaOff val="0"/>
                <a:satMod val="110000"/>
                <a:lumMod val="100000"/>
                <a:shade val="100000"/>
              </a:schemeClr>
            </a:gs>
            <a:gs pos="100000">
              <a:schemeClr val="accent5">
                <a:hueOff val="9845051"/>
                <a:satOff val="0"/>
                <a:lumOff val="17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 sz="2400" b="1" kern="1200" dirty="0">
              <a:ln>
                <a:solidFill>
                  <a:schemeClr val="accent3">
                    <a:lumMod val="50000"/>
                  </a:schemeClr>
                </a:solidFill>
              </a:ln>
              <a:effectLst>
                <a:outerShdw blurRad="38100" dist="38100" dir="2700000" algn="tl">
                  <a:srgbClr val="000000">
                    <a:alpha val="43137"/>
                  </a:srgbClr>
                </a:outerShdw>
              </a:effectLst>
            </a:rPr>
            <a:t>GOD OF FREEDOM</a:t>
          </a:r>
          <a:endParaRPr lang="es-ES" sz="2400" kern="1200" dirty="0">
            <a:ln>
              <a:solidFill>
                <a:schemeClr val="accent3">
                  <a:lumMod val="50000"/>
                </a:schemeClr>
              </a:solidFill>
            </a:ln>
            <a:effectLst>
              <a:outerShdw blurRad="38100" dist="38100" dir="2700000" algn="tl">
                <a:srgbClr val="000000">
                  <a:alpha val="43137"/>
                </a:srgbClr>
              </a:outerShdw>
            </a:effectLst>
          </a:endParaRPr>
        </a:p>
      </dsp:txBody>
      <dsp:txXfrm rot="-10800000">
        <a:off x="0" y="2766456"/>
        <a:ext cx="6096000" cy="489749"/>
      </dsp:txXfrm>
    </dsp:sp>
    <dsp:sp modelId="{6AD92821-77F8-4E17-B225-07179B9EFB1D}">
      <dsp:nvSpPr>
        <dsp:cNvPr id="0" name=""/>
        <dsp:cNvSpPr/>
      </dsp:nvSpPr>
      <dsp:spPr>
        <a:xfrm>
          <a:off x="0" y="3256206"/>
          <a:ext cx="6096000" cy="417193"/>
        </a:xfrm>
        <a:prstGeom prst="rect">
          <a:avLst/>
        </a:prstGeom>
        <a:solidFill>
          <a:schemeClr val="accent5">
            <a:tint val="40000"/>
            <a:alpha val="90000"/>
            <a:hueOff val="10335778"/>
            <a:satOff val="26569"/>
            <a:lumOff val="2979"/>
            <a:alphaOff val="0"/>
          </a:schemeClr>
        </a:solidFill>
        <a:ln w="12700" cap="flat" cmpd="sng" algn="ctr">
          <a:solidFill>
            <a:schemeClr val="tx1">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 sz="2000" b="1" kern="1200"/>
            <a:t>Is God responsible for our actions?</a:t>
          </a:r>
          <a:endParaRPr lang="es-ES" sz="2000" kern="1200"/>
        </a:p>
      </dsp:txBody>
      <dsp:txXfrm>
        <a:off x="0" y="3256206"/>
        <a:ext cx="6096000" cy="417193"/>
      </dsp:txXfrm>
    </dsp:sp>
    <dsp:sp modelId="{0E66DC6D-F2A0-429C-83A0-E7B6B8DBEECC}">
      <dsp:nvSpPr>
        <dsp:cNvPr id="0" name=""/>
        <dsp:cNvSpPr/>
      </dsp:nvSpPr>
      <dsp:spPr>
        <a:xfrm rot="10800000">
          <a:off x="0" y="1384767"/>
          <a:ext cx="6096000" cy="1395297"/>
        </a:xfrm>
        <a:prstGeom prst="upArrowCallout">
          <a:avLst/>
        </a:prstGeom>
        <a:solidFill>
          <a:srgbClr val="00CC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 sz="2400" b="1" kern="1200" dirty="0">
              <a:ln>
                <a:solidFill>
                  <a:srgbClr val="00CC99">
                    <a:lumMod val="50000"/>
                  </a:srgbClr>
                </a:solidFill>
              </a:ln>
              <a:solidFill>
                <a:prstClr val="white"/>
              </a:solidFill>
              <a:effectLst>
                <a:outerShdw blurRad="38100" dist="38100" dir="2700000" algn="tl">
                  <a:srgbClr val="000000">
                    <a:alpha val="43137"/>
                  </a:srgbClr>
                </a:outerShdw>
              </a:effectLst>
              <a:latin typeface="Aptos" panose="02110004020202020204"/>
              <a:ea typeface="+mn-ea"/>
              <a:cs typeface="+mn-cs"/>
            </a:rPr>
            <a:t>GOD ALMIGHTY</a:t>
          </a:r>
        </a:p>
      </dsp:txBody>
      <dsp:txXfrm rot="-10800000">
        <a:off x="0" y="1384767"/>
        <a:ext cx="6096000" cy="489749"/>
      </dsp:txXfrm>
    </dsp:sp>
    <dsp:sp modelId="{9DBD7ABF-EC0C-4EC2-8F52-CB3E271EE7B2}">
      <dsp:nvSpPr>
        <dsp:cNvPr id="0" name=""/>
        <dsp:cNvSpPr/>
      </dsp:nvSpPr>
      <dsp:spPr>
        <a:xfrm>
          <a:off x="0" y="1874517"/>
          <a:ext cx="6096000" cy="417193"/>
        </a:xfrm>
        <a:prstGeom prst="rect">
          <a:avLst/>
        </a:prstGeom>
        <a:solidFill>
          <a:srgbClr val="CC6600">
            <a:tint val="40000"/>
            <a:alpha val="90000"/>
            <a:hueOff val="5167889"/>
            <a:satOff val="13284"/>
            <a:lumOff val="1490"/>
            <a:alphaOff val="0"/>
          </a:srgbClr>
        </a:solidFill>
        <a:ln w="12700" cap="flat" cmpd="sng" algn="ctr">
          <a:solidFill>
            <a:prstClr val="black">
              <a:alpha val="90000"/>
            </a:prst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a:solidFill>
                <a:prstClr val="black">
                  <a:hueOff val="0"/>
                  <a:satOff val="0"/>
                  <a:lumOff val="0"/>
                  <a:alphaOff val="0"/>
                </a:prstClr>
              </a:solidFill>
              <a:latin typeface="Aptos" panose="02110004020202020204"/>
              <a:ea typeface="+mn-ea"/>
              <a:cs typeface="+mn-cs"/>
            </a:rPr>
            <a:t>Is anything impossible for God?</a:t>
          </a:r>
        </a:p>
      </dsp:txBody>
      <dsp:txXfrm>
        <a:off x="0" y="1874517"/>
        <a:ext cx="6096000" cy="417193"/>
      </dsp:txXfrm>
    </dsp:sp>
    <dsp:sp modelId="{B8492A69-E812-4343-99BF-83AA6D5DB76E}">
      <dsp:nvSpPr>
        <dsp:cNvPr id="0" name=""/>
        <dsp:cNvSpPr/>
      </dsp:nvSpPr>
      <dsp:spPr>
        <a:xfrm rot="10800000">
          <a:off x="0" y="3078"/>
          <a:ext cx="6096000" cy="1395297"/>
        </a:xfrm>
        <a:prstGeom prst="upArrowCallout">
          <a:avLst/>
        </a:prstGeom>
        <a:gradFill rotWithShape="0">
          <a:gsLst>
            <a:gs pos="0">
              <a:srgbClr val="CC6600">
                <a:hueOff val="0"/>
                <a:satOff val="0"/>
                <a:lumOff val="0"/>
                <a:alphaOff val="0"/>
                <a:satMod val="103000"/>
                <a:lumMod val="102000"/>
                <a:tint val="94000"/>
              </a:srgbClr>
            </a:gs>
            <a:gs pos="50000">
              <a:srgbClr val="CC6600">
                <a:hueOff val="0"/>
                <a:satOff val="0"/>
                <a:lumOff val="0"/>
                <a:alphaOff val="0"/>
                <a:satMod val="110000"/>
                <a:lumMod val="100000"/>
                <a:shade val="100000"/>
              </a:srgbClr>
            </a:gs>
            <a:gs pos="100000">
              <a:srgbClr val="CC66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 sz="2400" b="1" kern="1200" dirty="0">
              <a:ln>
                <a:solidFill>
                  <a:srgbClr val="CC6600">
                    <a:lumMod val="50000"/>
                  </a:srgbClr>
                </a:solidFill>
              </a:ln>
              <a:solidFill>
                <a:prstClr val="white"/>
              </a:solidFill>
              <a:effectLst>
                <a:outerShdw blurRad="38100" dist="38100" dir="2700000" algn="tl">
                  <a:srgbClr val="000000">
                    <a:alpha val="43137"/>
                  </a:srgbClr>
                </a:outerShdw>
              </a:effectLst>
              <a:latin typeface="Aptos" panose="02110004020202020204"/>
              <a:ea typeface="+mn-ea"/>
              <a:cs typeface="+mn-cs"/>
            </a:rPr>
            <a:t>SOVEREIGN GOD</a:t>
          </a:r>
        </a:p>
      </dsp:txBody>
      <dsp:txXfrm rot="-10800000">
        <a:off x="0" y="3078"/>
        <a:ext cx="6096000" cy="489749"/>
      </dsp:txXfrm>
    </dsp:sp>
    <dsp:sp modelId="{20C3F0EB-03D4-40B5-BB6E-FC9DD32DE84F}">
      <dsp:nvSpPr>
        <dsp:cNvPr id="0" name=""/>
        <dsp:cNvSpPr/>
      </dsp:nvSpPr>
      <dsp:spPr>
        <a:xfrm>
          <a:off x="0" y="492827"/>
          <a:ext cx="6096000" cy="417193"/>
        </a:xfrm>
        <a:prstGeom prst="rect">
          <a:avLst/>
        </a:prstGeom>
        <a:solidFill>
          <a:srgbClr val="CC6600">
            <a:tint val="40000"/>
            <a:alpha val="90000"/>
            <a:hueOff val="0"/>
            <a:satOff val="0"/>
            <a:lumOff val="0"/>
            <a:alphaOff val="0"/>
          </a:srgbClr>
        </a:solidFill>
        <a:ln w="12700" cap="flat" cmpd="sng" algn="ctr">
          <a:solidFill>
            <a:prstClr val="black">
              <a:alpha val="90000"/>
            </a:prst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 sz="2000" b="1" kern="1200">
              <a:solidFill>
                <a:prstClr val="black">
                  <a:hueOff val="0"/>
                  <a:satOff val="0"/>
                  <a:lumOff val="0"/>
                  <a:alphaOff val="0"/>
                </a:prstClr>
              </a:solidFill>
              <a:latin typeface="Aptos" panose="02110004020202020204"/>
              <a:ea typeface="+mn-ea"/>
              <a:cs typeface="+mn-cs"/>
            </a:rPr>
            <a:t>Is everything that happens God's will?</a:t>
          </a:r>
        </a:p>
      </dsp:txBody>
      <dsp:txXfrm>
        <a:off x="0" y="492827"/>
        <a:ext cx="6096000" cy="4171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0B4DCB-DDD1-8D19-D44A-1CBF2CB75CE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A00BDDB4-6193-B6EB-14A0-95CE28D7D9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1B8B639A-8905-892B-6696-E40C9B4D0F8C}"/>
              </a:ext>
            </a:extLst>
          </p:cNvPr>
          <p:cNvSpPr>
            <a:spLocks noGrp="1"/>
          </p:cNvSpPr>
          <p:nvPr>
            <p:ph type="dt" sz="half" idx="10"/>
          </p:nvPr>
        </p:nvSpPr>
        <p:spPr/>
        <p:txBody>
          <a:bodyPr/>
          <a:lstStyle/>
          <a:p>
            <a:fld id="{B54D1AAA-6D60-492B-B68E-63462B665ED6}" type="datetimeFigureOut">
              <a:rPr lang="es-ES" smtClean="0"/>
              <a:t>28/01/2025</a:t>
            </a:fld>
            <a:endParaRPr lang="es-ES"/>
          </a:p>
        </p:txBody>
      </p:sp>
      <p:sp>
        <p:nvSpPr>
          <p:cNvPr id="5" name="Marcador de pie de página 4">
            <a:extLst>
              <a:ext uri="{FF2B5EF4-FFF2-40B4-BE49-F238E27FC236}">
                <a16:creationId xmlns:a16="http://schemas.microsoft.com/office/drawing/2014/main" xmlns="" id="{1F0D0E33-13C7-DA41-97ED-E85035D5A1E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BDFFCCE2-F19F-12A7-3C93-8D5C1AA99634}"/>
              </a:ext>
            </a:extLst>
          </p:cNvPr>
          <p:cNvSpPr>
            <a:spLocks noGrp="1"/>
          </p:cNvSpPr>
          <p:nvPr>
            <p:ph type="sldNum" sz="quarter" idx="12"/>
          </p:nvPr>
        </p:nvSpPr>
        <p:spPr/>
        <p:txBody>
          <a:bodyPr/>
          <a:lstStyle/>
          <a:p>
            <a:fld id="{3EA18D22-19CE-4535-9E7F-5A5FA41F4923}" type="slidenum">
              <a:rPr lang="es-ES" smtClean="0"/>
              <a:t>‹#›</a:t>
            </a:fld>
            <a:endParaRPr lang="es-ES"/>
          </a:p>
        </p:txBody>
      </p:sp>
    </p:spTree>
    <p:extLst>
      <p:ext uri="{BB962C8B-B14F-4D97-AF65-F5344CB8AC3E}">
        <p14:creationId xmlns:p14="http://schemas.microsoft.com/office/powerpoint/2010/main" val="395147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8889A0-12DD-26C8-60B7-D94144D2F4D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A517A0EF-B4F9-42FA-7D34-DD69CE72CB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B3B12D31-C0D0-E8E9-FAB0-C1FCE2CBE3E7}"/>
              </a:ext>
            </a:extLst>
          </p:cNvPr>
          <p:cNvSpPr>
            <a:spLocks noGrp="1"/>
          </p:cNvSpPr>
          <p:nvPr>
            <p:ph type="dt" sz="half" idx="10"/>
          </p:nvPr>
        </p:nvSpPr>
        <p:spPr/>
        <p:txBody>
          <a:bodyPr/>
          <a:lstStyle/>
          <a:p>
            <a:fld id="{B54D1AAA-6D60-492B-B68E-63462B665ED6}" type="datetimeFigureOut">
              <a:rPr lang="es-ES" smtClean="0"/>
              <a:t>28/01/2025</a:t>
            </a:fld>
            <a:endParaRPr lang="es-ES"/>
          </a:p>
        </p:txBody>
      </p:sp>
      <p:sp>
        <p:nvSpPr>
          <p:cNvPr id="5" name="Marcador de pie de página 4">
            <a:extLst>
              <a:ext uri="{FF2B5EF4-FFF2-40B4-BE49-F238E27FC236}">
                <a16:creationId xmlns:a16="http://schemas.microsoft.com/office/drawing/2014/main" xmlns="" id="{33DEBBB5-5588-DE02-C839-057303B51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74958F89-65F6-7CCD-4B89-D5DF203207F0}"/>
              </a:ext>
            </a:extLst>
          </p:cNvPr>
          <p:cNvSpPr>
            <a:spLocks noGrp="1"/>
          </p:cNvSpPr>
          <p:nvPr>
            <p:ph type="sldNum" sz="quarter" idx="12"/>
          </p:nvPr>
        </p:nvSpPr>
        <p:spPr/>
        <p:txBody>
          <a:bodyPr/>
          <a:lstStyle/>
          <a:p>
            <a:fld id="{3EA18D22-19CE-4535-9E7F-5A5FA41F4923}" type="slidenum">
              <a:rPr lang="es-ES" smtClean="0"/>
              <a:t>‹#›</a:t>
            </a:fld>
            <a:endParaRPr lang="es-ES"/>
          </a:p>
        </p:txBody>
      </p:sp>
    </p:spTree>
    <p:extLst>
      <p:ext uri="{BB962C8B-B14F-4D97-AF65-F5344CB8AC3E}">
        <p14:creationId xmlns:p14="http://schemas.microsoft.com/office/powerpoint/2010/main" val="355552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B4632891-A27F-A533-0906-D4B13BC9D4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8CB5693E-B5CF-B550-CC09-224BB87D8EC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811495C7-3C5E-7CDF-2D57-129F2A40250F}"/>
              </a:ext>
            </a:extLst>
          </p:cNvPr>
          <p:cNvSpPr>
            <a:spLocks noGrp="1"/>
          </p:cNvSpPr>
          <p:nvPr>
            <p:ph type="dt" sz="half" idx="10"/>
          </p:nvPr>
        </p:nvSpPr>
        <p:spPr/>
        <p:txBody>
          <a:bodyPr/>
          <a:lstStyle/>
          <a:p>
            <a:fld id="{B54D1AAA-6D60-492B-B68E-63462B665ED6}" type="datetimeFigureOut">
              <a:rPr lang="es-ES" smtClean="0"/>
              <a:t>28/01/2025</a:t>
            </a:fld>
            <a:endParaRPr lang="es-ES"/>
          </a:p>
        </p:txBody>
      </p:sp>
      <p:sp>
        <p:nvSpPr>
          <p:cNvPr id="5" name="Marcador de pie de página 4">
            <a:extLst>
              <a:ext uri="{FF2B5EF4-FFF2-40B4-BE49-F238E27FC236}">
                <a16:creationId xmlns:a16="http://schemas.microsoft.com/office/drawing/2014/main" xmlns="" id="{2D879470-1478-2950-3763-C38910A026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97D4B79-C5DA-BE3D-4BF0-5850A196847D}"/>
              </a:ext>
            </a:extLst>
          </p:cNvPr>
          <p:cNvSpPr>
            <a:spLocks noGrp="1"/>
          </p:cNvSpPr>
          <p:nvPr>
            <p:ph type="sldNum" sz="quarter" idx="12"/>
          </p:nvPr>
        </p:nvSpPr>
        <p:spPr/>
        <p:txBody>
          <a:bodyPr/>
          <a:lstStyle/>
          <a:p>
            <a:fld id="{3EA18D22-19CE-4535-9E7F-5A5FA41F4923}" type="slidenum">
              <a:rPr lang="es-ES" smtClean="0"/>
              <a:t>‹#›</a:t>
            </a:fld>
            <a:endParaRPr lang="es-ES"/>
          </a:p>
        </p:txBody>
      </p:sp>
    </p:spTree>
    <p:extLst>
      <p:ext uri="{BB962C8B-B14F-4D97-AF65-F5344CB8AC3E}">
        <p14:creationId xmlns:p14="http://schemas.microsoft.com/office/powerpoint/2010/main" val="326734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E0FD23-6F2E-CFF8-6799-A4C3F30EF3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4375C63D-279A-602D-7A93-296F2EAA0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A408471A-2164-CC60-3B32-8BDF115C11E7}"/>
              </a:ext>
            </a:extLst>
          </p:cNvPr>
          <p:cNvSpPr>
            <a:spLocks noGrp="1"/>
          </p:cNvSpPr>
          <p:nvPr>
            <p:ph type="dt" sz="half" idx="10"/>
          </p:nvPr>
        </p:nvSpPr>
        <p:spPr/>
        <p:txBody>
          <a:bodyPr/>
          <a:lstStyle/>
          <a:p>
            <a:fld id="{1E929F3A-2378-4582-B104-31C68F6FE3B5}" type="datetimeFigureOut">
              <a:rPr lang="es-ES" smtClean="0"/>
              <a:t>28/01/2025</a:t>
            </a:fld>
            <a:endParaRPr lang="es-ES"/>
          </a:p>
        </p:txBody>
      </p:sp>
      <p:sp>
        <p:nvSpPr>
          <p:cNvPr id="5" name="Marcador de pie de página 4">
            <a:extLst>
              <a:ext uri="{FF2B5EF4-FFF2-40B4-BE49-F238E27FC236}">
                <a16:creationId xmlns:a16="http://schemas.microsoft.com/office/drawing/2014/main" xmlns="" id="{D1AD1A70-1BA2-9669-48C9-F734C95803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64EDFD3-2BF4-3005-FC56-688906ECAA6E}"/>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158642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CB52D1-FF1E-6804-4545-906FE6A3F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C68A6970-E91E-6ADB-2A95-19378D59F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6715A75-72C9-F336-BAC0-2D1C7F6D9FEF}"/>
              </a:ext>
            </a:extLst>
          </p:cNvPr>
          <p:cNvSpPr>
            <a:spLocks noGrp="1"/>
          </p:cNvSpPr>
          <p:nvPr>
            <p:ph type="dt" sz="half" idx="10"/>
          </p:nvPr>
        </p:nvSpPr>
        <p:spPr/>
        <p:txBody>
          <a:bodyPr/>
          <a:lstStyle/>
          <a:p>
            <a:fld id="{1E929F3A-2378-4582-B104-31C68F6FE3B5}" type="datetimeFigureOut">
              <a:rPr lang="es-ES" smtClean="0"/>
              <a:t>28/01/2025</a:t>
            </a:fld>
            <a:endParaRPr lang="es-ES"/>
          </a:p>
        </p:txBody>
      </p:sp>
      <p:sp>
        <p:nvSpPr>
          <p:cNvPr id="5" name="Marcador de pie de página 4">
            <a:extLst>
              <a:ext uri="{FF2B5EF4-FFF2-40B4-BE49-F238E27FC236}">
                <a16:creationId xmlns:a16="http://schemas.microsoft.com/office/drawing/2014/main" xmlns="" id="{1D837A27-EE1F-A20B-4C53-B9E1C70146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BD332424-9D00-F110-D201-9F3B2E0EA1D5}"/>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41254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607E75-ED4C-42C9-DEC9-1A9E91A7A9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EE344D50-2FBA-B108-02C7-4A74446AB3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00ADD0A0-D87F-74D8-2FCE-3C6B799C713D}"/>
              </a:ext>
            </a:extLst>
          </p:cNvPr>
          <p:cNvSpPr>
            <a:spLocks noGrp="1"/>
          </p:cNvSpPr>
          <p:nvPr>
            <p:ph type="dt" sz="half" idx="10"/>
          </p:nvPr>
        </p:nvSpPr>
        <p:spPr/>
        <p:txBody>
          <a:bodyPr/>
          <a:lstStyle/>
          <a:p>
            <a:fld id="{1E929F3A-2378-4582-B104-31C68F6FE3B5}" type="datetimeFigureOut">
              <a:rPr lang="es-ES" smtClean="0"/>
              <a:t>28/01/2025</a:t>
            </a:fld>
            <a:endParaRPr lang="es-ES"/>
          </a:p>
        </p:txBody>
      </p:sp>
      <p:sp>
        <p:nvSpPr>
          <p:cNvPr id="5" name="Marcador de pie de página 4">
            <a:extLst>
              <a:ext uri="{FF2B5EF4-FFF2-40B4-BE49-F238E27FC236}">
                <a16:creationId xmlns:a16="http://schemas.microsoft.com/office/drawing/2014/main" xmlns="" id="{2E47E036-42C1-A8E0-CD84-2D64E953A8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B375A1C-FE4D-5712-508F-0EAB3795AF76}"/>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69464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0766AC-A113-CAFA-C2D3-AD41006062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734087CB-E38B-383F-4D07-99DC89B100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4A06BA7E-947F-87FB-DEA5-449E16DA57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2CCF82AC-ECC6-B251-B3D7-56E7D5F3D0E2}"/>
              </a:ext>
            </a:extLst>
          </p:cNvPr>
          <p:cNvSpPr>
            <a:spLocks noGrp="1"/>
          </p:cNvSpPr>
          <p:nvPr>
            <p:ph type="dt" sz="half" idx="10"/>
          </p:nvPr>
        </p:nvSpPr>
        <p:spPr/>
        <p:txBody>
          <a:bodyPr/>
          <a:lstStyle/>
          <a:p>
            <a:fld id="{1E929F3A-2378-4582-B104-31C68F6FE3B5}" type="datetimeFigureOut">
              <a:rPr lang="es-ES" smtClean="0"/>
              <a:t>28/01/2025</a:t>
            </a:fld>
            <a:endParaRPr lang="es-ES"/>
          </a:p>
        </p:txBody>
      </p:sp>
      <p:sp>
        <p:nvSpPr>
          <p:cNvPr id="6" name="Marcador de pie de página 5">
            <a:extLst>
              <a:ext uri="{FF2B5EF4-FFF2-40B4-BE49-F238E27FC236}">
                <a16:creationId xmlns:a16="http://schemas.microsoft.com/office/drawing/2014/main" xmlns="" id="{A3A8FD4C-0607-64B6-CCA8-7B105E5E7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0D603D33-138D-6288-083F-E1C0F73083A0}"/>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333342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86FA521-A913-A4CE-52D1-57C0341CC5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09800F9-00BE-94C9-785F-E064616CB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982992D-BF88-1632-405F-9A73C69E80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D8915ACD-586A-0CA3-49B8-13AF144FD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B052C1DC-3491-83E0-C4A4-81BE2D2387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A553FB71-FCF9-2D79-F693-4C51704A0212}"/>
              </a:ext>
            </a:extLst>
          </p:cNvPr>
          <p:cNvSpPr>
            <a:spLocks noGrp="1"/>
          </p:cNvSpPr>
          <p:nvPr>
            <p:ph type="dt" sz="half" idx="10"/>
          </p:nvPr>
        </p:nvSpPr>
        <p:spPr/>
        <p:txBody>
          <a:bodyPr/>
          <a:lstStyle/>
          <a:p>
            <a:fld id="{1E929F3A-2378-4582-B104-31C68F6FE3B5}" type="datetimeFigureOut">
              <a:rPr lang="es-ES" smtClean="0"/>
              <a:t>28/01/2025</a:t>
            </a:fld>
            <a:endParaRPr lang="es-ES"/>
          </a:p>
        </p:txBody>
      </p:sp>
      <p:sp>
        <p:nvSpPr>
          <p:cNvPr id="8" name="Marcador de pie de página 7">
            <a:extLst>
              <a:ext uri="{FF2B5EF4-FFF2-40B4-BE49-F238E27FC236}">
                <a16:creationId xmlns:a16="http://schemas.microsoft.com/office/drawing/2014/main" xmlns="" id="{D08BAEFA-7E9B-0873-6482-E6EEBFE8B5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DDBEA574-57A5-1FCD-F460-43F9E639392F}"/>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387374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B1C9802-C439-A15C-DF7F-1E56BCBDEB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44E78C64-1DEA-5E94-88E8-09F2E01165BF}"/>
              </a:ext>
            </a:extLst>
          </p:cNvPr>
          <p:cNvSpPr>
            <a:spLocks noGrp="1"/>
          </p:cNvSpPr>
          <p:nvPr>
            <p:ph type="dt" sz="half" idx="10"/>
          </p:nvPr>
        </p:nvSpPr>
        <p:spPr/>
        <p:txBody>
          <a:bodyPr/>
          <a:lstStyle/>
          <a:p>
            <a:fld id="{1E929F3A-2378-4582-B104-31C68F6FE3B5}" type="datetimeFigureOut">
              <a:rPr lang="es-ES" smtClean="0"/>
              <a:t>28/01/2025</a:t>
            </a:fld>
            <a:endParaRPr lang="es-ES"/>
          </a:p>
        </p:txBody>
      </p:sp>
      <p:sp>
        <p:nvSpPr>
          <p:cNvPr id="4" name="Marcador de pie de página 3">
            <a:extLst>
              <a:ext uri="{FF2B5EF4-FFF2-40B4-BE49-F238E27FC236}">
                <a16:creationId xmlns:a16="http://schemas.microsoft.com/office/drawing/2014/main" xmlns="" id="{01E3BD8B-66D7-681F-911A-BBEA1BAF304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32B1B50F-1EBB-5C9D-81E7-17F93DE84378}"/>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241067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760CAA1-B935-7E45-66E5-8EA5868A10A4}"/>
              </a:ext>
            </a:extLst>
          </p:cNvPr>
          <p:cNvSpPr>
            <a:spLocks noGrp="1"/>
          </p:cNvSpPr>
          <p:nvPr>
            <p:ph type="dt" sz="half" idx="10"/>
          </p:nvPr>
        </p:nvSpPr>
        <p:spPr/>
        <p:txBody>
          <a:bodyPr/>
          <a:lstStyle/>
          <a:p>
            <a:fld id="{1E929F3A-2378-4582-B104-31C68F6FE3B5}" type="datetimeFigureOut">
              <a:rPr lang="es-ES" smtClean="0"/>
              <a:t>28/01/2025</a:t>
            </a:fld>
            <a:endParaRPr lang="es-ES"/>
          </a:p>
        </p:txBody>
      </p:sp>
      <p:sp>
        <p:nvSpPr>
          <p:cNvPr id="3" name="Marcador de pie de página 2">
            <a:extLst>
              <a:ext uri="{FF2B5EF4-FFF2-40B4-BE49-F238E27FC236}">
                <a16:creationId xmlns:a16="http://schemas.microsoft.com/office/drawing/2014/main" xmlns="" id="{0F43C05B-22B1-9DF9-F830-B92C965856B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B92DEF5E-6901-DF2B-6512-3960563853F5}"/>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186299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046AC3-661C-E89A-48A3-74509C3F6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35C70F1-3AA5-CDC1-766F-0C4040677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3AD577B8-D124-AACC-5075-5EF5CE019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3B8938B-B1FC-456D-A135-18D6E362E6E6}"/>
              </a:ext>
            </a:extLst>
          </p:cNvPr>
          <p:cNvSpPr>
            <a:spLocks noGrp="1"/>
          </p:cNvSpPr>
          <p:nvPr>
            <p:ph type="dt" sz="half" idx="10"/>
          </p:nvPr>
        </p:nvSpPr>
        <p:spPr/>
        <p:txBody>
          <a:bodyPr/>
          <a:lstStyle/>
          <a:p>
            <a:fld id="{1E929F3A-2378-4582-B104-31C68F6FE3B5}" type="datetimeFigureOut">
              <a:rPr lang="es-ES" smtClean="0"/>
              <a:t>28/01/2025</a:t>
            </a:fld>
            <a:endParaRPr lang="es-ES"/>
          </a:p>
        </p:txBody>
      </p:sp>
      <p:sp>
        <p:nvSpPr>
          <p:cNvPr id="6" name="Marcador de pie de página 5">
            <a:extLst>
              <a:ext uri="{FF2B5EF4-FFF2-40B4-BE49-F238E27FC236}">
                <a16:creationId xmlns:a16="http://schemas.microsoft.com/office/drawing/2014/main" xmlns="" id="{444F84D8-0945-7ABA-0495-168A35E5FC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BF35C9DB-88C3-52EE-A4CD-7D3BE4D47A39}"/>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348533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FA826A-AC2C-C62B-CDD6-D0B1A3BBEDB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B1165134-4F24-68BB-AE54-D738537BD07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38C848F-E500-8FCE-BC5C-FCCF2818D83C}"/>
              </a:ext>
            </a:extLst>
          </p:cNvPr>
          <p:cNvSpPr>
            <a:spLocks noGrp="1"/>
          </p:cNvSpPr>
          <p:nvPr>
            <p:ph type="dt" sz="half" idx="10"/>
          </p:nvPr>
        </p:nvSpPr>
        <p:spPr/>
        <p:txBody>
          <a:bodyPr/>
          <a:lstStyle/>
          <a:p>
            <a:fld id="{B54D1AAA-6D60-492B-B68E-63462B665ED6}" type="datetimeFigureOut">
              <a:rPr lang="es-ES" smtClean="0"/>
              <a:t>28/01/2025</a:t>
            </a:fld>
            <a:endParaRPr lang="es-ES"/>
          </a:p>
        </p:txBody>
      </p:sp>
      <p:sp>
        <p:nvSpPr>
          <p:cNvPr id="5" name="Marcador de pie de página 4">
            <a:extLst>
              <a:ext uri="{FF2B5EF4-FFF2-40B4-BE49-F238E27FC236}">
                <a16:creationId xmlns:a16="http://schemas.microsoft.com/office/drawing/2014/main" xmlns="" id="{FF5C2F8F-3E68-795F-6FF5-5C2C43331F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7809806D-11A5-B162-0501-CD818908858B}"/>
              </a:ext>
            </a:extLst>
          </p:cNvPr>
          <p:cNvSpPr>
            <a:spLocks noGrp="1"/>
          </p:cNvSpPr>
          <p:nvPr>
            <p:ph type="sldNum" sz="quarter" idx="12"/>
          </p:nvPr>
        </p:nvSpPr>
        <p:spPr/>
        <p:txBody>
          <a:bodyPr/>
          <a:lstStyle/>
          <a:p>
            <a:fld id="{3EA18D22-19CE-4535-9E7F-5A5FA41F4923}" type="slidenum">
              <a:rPr lang="es-ES" smtClean="0"/>
              <a:t>‹#›</a:t>
            </a:fld>
            <a:endParaRPr lang="es-ES"/>
          </a:p>
        </p:txBody>
      </p:sp>
    </p:spTree>
    <p:extLst>
      <p:ext uri="{BB962C8B-B14F-4D97-AF65-F5344CB8AC3E}">
        <p14:creationId xmlns:p14="http://schemas.microsoft.com/office/powerpoint/2010/main" val="265688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909395-DBC9-85C2-79D3-25CC65912B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2832D85-0FF8-0DE3-CEFB-91F2AC2CC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478E9981-96BE-C8B2-6BC1-4FFE79E46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B101998-D5B5-047C-061E-E23D76213FA9}"/>
              </a:ext>
            </a:extLst>
          </p:cNvPr>
          <p:cNvSpPr>
            <a:spLocks noGrp="1"/>
          </p:cNvSpPr>
          <p:nvPr>
            <p:ph type="dt" sz="half" idx="10"/>
          </p:nvPr>
        </p:nvSpPr>
        <p:spPr/>
        <p:txBody>
          <a:bodyPr/>
          <a:lstStyle/>
          <a:p>
            <a:fld id="{1E929F3A-2378-4582-B104-31C68F6FE3B5}" type="datetimeFigureOut">
              <a:rPr lang="es-ES" smtClean="0"/>
              <a:t>28/01/2025</a:t>
            </a:fld>
            <a:endParaRPr lang="es-ES"/>
          </a:p>
        </p:txBody>
      </p:sp>
      <p:sp>
        <p:nvSpPr>
          <p:cNvPr id="6" name="Marcador de pie de página 5">
            <a:extLst>
              <a:ext uri="{FF2B5EF4-FFF2-40B4-BE49-F238E27FC236}">
                <a16:creationId xmlns:a16="http://schemas.microsoft.com/office/drawing/2014/main" xmlns="" id="{10DA2B2B-9752-8137-8640-DB0CFAC164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6FBF970B-F461-E84C-3DB8-6CF57CC5EB68}"/>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269227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4F3044-0172-F1F3-D854-4DDC307325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9C5A8A2C-C03E-B0AA-279C-1E957E0D73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6FB8689-B406-4A0E-DC06-FE350D525824}"/>
              </a:ext>
            </a:extLst>
          </p:cNvPr>
          <p:cNvSpPr>
            <a:spLocks noGrp="1"/>
          </p:cNvSpPr>
          <p:nvPr>
            <p:ph type="dt" sz="half" idx="10"/>
          </p:nvPr>
        </p:nvSpPr>
        <p:spPr/>
        <p:txBody>
          <a:bodyPr/>
          <a:lstStyle/>
          <a:p>
            <a:fld id="{1E929F3A-2378-4582-B104-31C68F6FE3B5}" type="datetimeFigureOut">
              <a:rPr lang="es-ES" smtClean="0"/>
              <a:t>28/01/2025</a:t>
            </a:fld>
            <a:endParaRPr lang="es-ES"/>
          </a:p>
        </p:txBody>
      </p:sp>
      <p:sp>
        <p:nvSpPr>
          <p:cNvPr id="5" name="Marcador de pie de página 4">
            <a:extLst>
              <a:ext uri="{FF2B5EF4-FFF2-40B4-BE49-F238E27FC236}">
                <a16:creationId xmlns:a16="http://schemas.microsoft.com/office/drawing/2014/main" xmlns="" id="{D41EF2E9-83DF-F371-3CA4-DE62BE3F5A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8AD3A2E-A5FF-7763-8E3F-68AC33264BF9}"/>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268153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F7EE710-6262-2FDE-7E4F-9C8FE81FAE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E8B43517-2B2F-343E-5832-ECAADB4FF6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2672CC2-D6B7-FD91-C0EA-20C86FFDA48D}"/>
              </a:ext>
            </a:extLst>
          </p:cNvPr>
          <p:cNvSpPr>
            <a:spLocks noGrp="1"/>
          </p:cNvSpPr>
          <p:nvPr>
            <p:ph type="dt" sz="half" idx="10"/>
          </p:nvPr>
        </p:nvSpPr>
        <p:spPr/>
        <p:txBody>
          <a:bodyPr/>
          <a:lstStyle/>
          <a:p>
            <a:fld id="{1E929F3A-2378-4582-B104-31C68F6FE3B5}" type="datetimeFigureOut">
              <a:rPr lang="es-ES" smtClean="0"/>
              <a:t>28/01/2025</a:t>
            </a:fld>
            <a:endParaRPr lang="es-ES"/>
          </a:p>
        </p:txBody>
      </p:sp>
      <p:sp>
        <p:nvSpPr>
          <p:cNvPr id="5" name="Marcador de pie de página 4">
            <a:extLst>
              <a:ext uri="{FF2B5EF4-FFF2-40B4-BE49-F238E27FC236}">
                <a16:creationId xmlns:a16="http://schemas.microsoft.com/office/drawing/2014/main" xmlns="" id="{4AA70A04-375F-CA7F-65D4-41E1195F01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A26A958-CAB6-C4E4-FD1B-F6B880E8A82A}"/>
              </a:ext>
            </a:extLst>
          </p:cNvPr>
          <p:cNvSpPr>
            <a:spLocks noGrp="1"/>
          </p:cNvSpPr>
          <p:nvPr>
            <p:ph type="sldNum" sz="quarter" idx="12"/>
          </p:nvPr>
        </p:nvSpPr>
        <p:spPr/>
        <p:txBody>
          <a:bodyPr/>
          <a:lstStyle/>
          <a:p>
            <a:fld id="{BB630AEF-3586-442E-9931-F987D0655E54}" type="slidenum">
              <a:rPr lang="es-ES" smtClean="0"/>
              <a:t>‹#›</a:t>
            </a:fld>
            <a:endParaRPr lang="es-ES"/>
          </a:p>
        </p:txBody>
      </p:sp>
    </p:spTree>
    <p:extLst>
      <p:ext uri="{BB962C8B-B14F-4D97-AF65-F5344CB8AC3E}">
        <p14:creationId xmlns:p14="http://schemas.microsoft.com/office/powerpoint/2010/main" val="243736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18813BC-F418-C298-7083-F21F5F918F4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9234EAE0-3DB6-C25E-784D-17AF21F4A1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23E9A690-19B6-D3D4-A561-60DDCF8F9E9E}"/>
              </a:ext>
            </a:extLst>
          </p:cNvPr>
          <p:cNvSpPr>
            <a:spLocks noGrp="1"/>
          </p:cNvSpPr>
          <p:nvPr>
            <p:ph type="dt" sz="half" idx="10"/>
          </p:nvPr>
        </p:nvSpPr>
        <p:spPr/>
        <p:txBody>
          <a:bodyPr/>
          <a:lstStyle/>
          <a:p>
            <a:fld id="{B54D1AAA-6D60-492B-B68E-63462B665ED6}" type="datetimeFigureOut">
              <a:rPr lang="es-ES" smtClean="0"/>
              <a:t>28/01/2025</a:t>
            </a:fld>
            <a:endParaRPr lang="es-ES"/>
          </a:p>
        </p:txBody>
      </p:sp>
      <p:sp>
        <p:nvSpPr>
          <p:cNvPr id="5" name="Marcador de pie de página 4">
            <a:extLst>
              <a:ext uri="{FF2B5EF4-FFF2-40B4-BE49-F238E27FC236}">
                <a16:creationId xmlns:a16="http://schemas.microsoft.com/office/drawing/2014/main" xmlns="" id="{9883D84A-434D-8812-5D87-976F6300A0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D1B9CC1D-414B-166A-C1A6-85CB34CAC850}"/>
              </a:ext>
            </a:extLst>
          </p:cNvPr>
          <p:cNvSpPr>
            <a:spLocks noGrp="1"/>
          </p:cNvSpPr>
          <p:nvPr>
            <p:ph type="sldNum" sz="quarter" idx="12"/>
          </p:nvPr>
        </p:nvSpPr>
        <p:spPr/>
        <p:txBody>
          <a:bodyPr/>
          <a:lstStyle/>
          <a:p>
            <a:fld id="{3EA18D22-19CE-4535-9E7F-5A5FA41F4923}" type="slidenum">
              <a:rPr lang="es-ES" smtClean="0"/>
              <a:t>‹#›</a:t>
            </a:fld>
            <a:endParaRPr lang="es-ES"/>
          </a:p>
        </p:txBody>
      </p:sp>
    </p:spTree>
    <p:extLst>
      <p:ext uri="{BB962C8B-B14F-4D97-AF65-F5344CB8AC3E}">
        <p14:creationId xmlns:p14="http://schemas.microsoft.com/office/powerpoint/2010/main" val="111844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026114-E786-28B4-375E-0A409E87537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E7E1B5E9-9CAB-5972-E1EB-CEA60EA1B39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780FD0B3-E626-D917-B6DA-8C5C0DBF2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40458C86-D2CA-2F61-8E7F-1EAE26FFC0F8}"/>
              </a:ext>
            </a:extLst>
          </p:cNvPr>
          <p:cNvSpPr>
            <a:spLocks noGrp="1"/>
          </p:cNvSpPr>
          <p:nvPr>
            <p:ph type="dt" sz="half" idx="10"/>
          </p:nvPr>
        </p:nvSpPr>
        <p:spPr/>
        <p:txBody>
          <a:bodyPr/>
          <a:lstStyle/>
          <a:p>
            <a:fld id="{B54D1AAA-6D60-492B-B68E-63462B665ED6}" type="datetimeFigureOut">
              <a:rPr lang="es-ES" smtClean="0"/>
              <a:t>28/01/2025</a:t>
            </a:fld>
            <a:endParaRPr lang="es-ES"/>
          </a:p>
        </p:txBody>
      </p:sp>
      <p:sp>
        <p:nvSpPr>
          <p:cNvPr id="6" name="Marcador de pie de página 5">
            <a:extLst>
              <a:ext uri="{FF2B5EF4-FFF2-40B4-BE49-F238E27FC236}">
                <a16:creationId xmlns:a16="http://schemas.microsoft.com/office/drawing/2014/main" xmlns="" id="{4C672547-6B9B-8EF9-176A-A00C5B0B57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7DD15ED9-627B-067F-BCF4-451EA4BEFC91}"/>
              </a:ext>
            </a:extLst>
          </p:cNvPr>
          <p:cNvSpPr>
            <a:spLocks noGrp="1"/>
          </p:cNvSpPr>
          <p:nvPr>
            <p:ph type="sldNum" sz="quarter" idx="12"/>
          </p:nvPr>
        </p:nvSpPr>
        <p:spPr/>
        <p:txBody>
          <a:bodyPr/>
          <a:lstStyle/>
          <a:p>
            <a:fld id="{3EA18D22-19CE-4535-9E7F-5A5FA41F4923}" type="slidenum">
              <a:rPr lang="es-ES" smtClean="0"/>
              <a:t>‹#›</a:t>
            </a:fld>
            <a:endParaRPr lang="es-ES"/>
          </a:p>
        </p:txBody>
      </p:sp>
    </p:spTree>
    <p:extLst>
      <p:ext uri="{BB962C8B-B14F-4D97-AF65-F5344CB8AC3E}">
        <p14:creationId xmlns:p14="http://schemas.microsoft.com/office/powerpoint/2010/main" val="134504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F7B380-EFA0-BCF7-58B6-F53D7C91D92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03E48D5C-869B-0577-B2B4-3F09267FAA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9A07BEEE-15DF-A158-7B1C-0253D9C2DB7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E48804DF-0BC0-F73E-5465-AB48F55CD0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021BAA74-C554-096E-0F83-134B1992B01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843B3AF2-CEAE-5722-852C-369DA9E04948}"/>
              </a:ext>
            </a:extLst>
          </p:cNvPr>
          <p:cNvSpPr>
            <a:spLocks noGrp="1"/>
          </p:cNvSpPr>
          <p:nvPr>
            <p:ph type="dt" sz="half" idx="10"/>
          </p:nvPr>
        </p:nvSpPr>
        <p:spPr/>
        <p:txBody>
          <a:bodyPr/>
          <a:lstStyle/>
          <a:p>
            <a:fld id="{B54D1AAA-6D60-492B-B68E-63462B665ED6}" type="datetimeFigureOut">
              <a:rPr lang="es-ES" smtClean="0"/>
              <a:t>28/01/2025</a:t>
            </a:fld>
            <a:endParaRPr lang="es-ES"/>
          </a:p>
        </p:txBody>
      </p:sp>
      <p:sp>
        <p:nvSpPr>
          <p:cNvPr id="8" name="Marcador de pie de página 7">
            <a:extLst>
              <a:ext uri="{FF2B5EF4-FFF2-40B4-BE49-F238E27FC236}">
                <a16:creationId xmlns:a16="http://schemas.microsoft.com/office/drawing/2014/main" xmlns="" id="{FDB192FF-B004-2845-AD25-9D4D14A7EB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42B72D87-177E-58F9-93BE-2A9D3A8DCFAF}"/>
              </a:ext>
            </a:extLst>
          </p:cNvPr>
          <p:cNvSpPr>
            <a:spLocks noGrp="1"/>
          </p:cNvSpPr>
          <p:nvPr>
            <p:ph type="sldNum" sz="quarter" idx="12"/>
          </p:nvPr>
        </p:nvSpPr>
        <p:spPr/>
        <p:txBody>
          <a:bodyPr/>
          <a:lstStyle/>
          <a:p>
            <a:fld id="{3EA18D22-19CE-4535-9E7F-5A5FA41F4923}" type="slidenum">
              <a:rPr lang="es-ES" smtClean="0"/>
              <a:t>‹#›</a:t>
            </a:fld>
            <a:endParaRPr lang="es-ES"/>
          </a:p>
        </p:txBody>
      </p:sp>
    </p:spTree>
    <p:extLst>
      <p:ext uri="{BB962C8B-B14F-4D97-AF65-F5344CB8AC3E}">
        <p14:creationId xmlns:p14="http://schemas.microsoft.com/office/powerpoint/2010/main" val="16662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1A5F7E-204A-E798-DE4E-12078408039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F88B2B8E-47BE-EB0A-FB65-DCA4C7563E23}"/>
              </a:ext>
            </a:extLst>
          </p:cNvPr>
          <p:cNvSpPr>
            <a:spLocks noGrp="1"/>
          </p:cNvSpPr>
          <p:nvPr>
            <p:ph type="dt" sz="half" idx="10"/>
          </p:nvPr>
        </p:nvSpPr>
        <p:spPr/>
        <p:txBody>
          <a:bodyPr/>
          <a:lstStyle/>
          <a:p>
            <a:fld id="{B54D1AAA-6D60-492B-B68E-63462B665ED6}" type="datetimeFigureOut">
              <a:rPr lang="es-ES" smtClean="0"/>
              <a:t>28/01/2025</a:t>
            </a:fld>
            <a:endParaRPr lang="es-ES"/>
          </a:p>
        </p:txBody>
      </p:sp>
      <p:sp>
        <p:nvSpPr>
          <p:cNvPr id="4" name="Marcador de pie de página 3">
            <a:extLst>
              <a:ext uri="{FF2B5EF4-FFF2-40B4-BE49-F238E27FC236}">
                <a16:creationId xmlns:a16="http://schemas.microsoft.com/office/drawing/2014/main" xmlns="" id="{F0D2C6E2-F400-2614-5662-E4042A8D7BA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CCC7336F-06E7-AC89-AF46-58CA941A59AC}"/>
              </a:ext>
            </a:extLst>
          </p:cNvPr>
          <p:cNvSpPr>
            <a:spLocks noGrp="1"/>
          </p:cNvSpPr>
          <p:nvPr>
            <p:ph type="sldNum" sz="quarter" idx="12"/>
          </p:nvPr>
        </p:nvSpPr>
        <p:spPr/>
        <p:txBody>
          <a:bodyPr/>
          <a:lstStyle/>
          <a:p>
            <a:fld id="{3EA18D22-19CE-4535-9E7F-5A5FA41F4923}" type="slidenum">
              <a:rPr lang="es-ES" smtClean="0"/>
              <a:t>‹#›</a:t>
            </a:fld>
            <a:endParaRPr lang="es-ES"/>
          </a:p>
        </p:txBody>
      </p:sp>
    </p:spTree>
    <p:extLst>
      <p:ext uri="{BB962C8B-B14F-4D97-AF65-F5344CB8AC3E}">
        <p14:creationId xmlns:p14="http://schemas.microsoft.com/office/powerpoint/2010/main" val="140667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BE4D35A-CE60-FB50-A42C-3FBA30185E9D}"/>
              </a:ext>
            </a:extLst>
          </p:cNvPr>
          <p:cNvSpPr>
            <a:spLocks noGrp="1"/>
          </p:cNvSpPr>
          <p:nvPr>
            <p:ph type="dt" sz="half" idx="10"/>
          </p:nvPr>
        </p:nvSpPr>
        <p:spPr/>
        <p:txBody>
          <a:bodyPr/>
          <a:lstStyle/>
          <a:p>
            <a:fld id="{B54D1AAA-6D60-492B-B68E-63462B665ED6}" type="datetimeFigureOut">
              <a:rPr lang="es-ES" smtClean="0"/>
              <a:t>28/01/2025</a:t>
            </a:fld>
            <a:endParaRPr lang="es-ES"/>
          </a:p>
        </p:txBody>
      </p:sp>
      <p:sp>
        <p:nvSpPr>
          <p:cNvPr id="3" name="Marcador de pie de página 2">
            <a:extLst>
              <a:ext uri="{FF2B5EF4-FFF2-40B4-BE49-F238E27FC236}">
                <a16:creationId xmlns:a16="http://schemas.microsoft.com/office/drawing/2014/main" xmlns="" id="{B1C7F8F1-1AAA-AD25-3262-4514F57B258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9957B5F6-AEC4-F91F-12AA-15A7FAF5A20E}"/>
              </a:ext>
            </a:extLst>
          </p:cNvPr>
          <p:cNvSpPr>
            <a:spLocks noGrp="1"/>
          </p:cNvSpPr>
          <p:nvPr>
            <p:ph type="sldNum" sz="quarter" idx="12"/>
          </p:nvPr>
        </p:nvSpPr>
        <p:spPr/>
        <p:txBody>
          <a:bodyPr/>
          <a:lstStyle/>
          <a:p>
            <a:fld id="{3EA18D22-19CE-4535-9E7F-5A5FA41F4923}" type="slidenum">
              <a:rPr lang="es-ES" smtClean="0"/>
              <a:t>‹#›</a:t>
            </a:fld>
            <a:endParaRPr lang="es-ES"/>
          </a:p>
        </p:txBody>
      </p:sp>
    </p:spTree>
    <p:extLst>
      <p:ext uri="{BB962C8B-B14F-4D97-AF65-F5344CB8AC3E}">
        <p14:creationId xmlns:p14="http://schemas.microsoft.com/office/powerpoint/2010/main" val="50086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FF5BEF-DBF7-8EDF-B21F-89BC01EB1A7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BC396853-9692-AD7D-C242-AF2C7EB321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7ECF963E-70D9-BE7E-0A91-EA3EA550D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17FE0261-0673-6ADC-5CBE-12E9150B4965}"/>
              </a:ext>
            </a:extLst>
          </p:cNvPr>
          <p:cNvSpPr>
            <a:spLocks noGrp="1"/>
          </p:cNvSpPr>
          <p:nvPr>
            <p:ph type="dt" sz="half" idx="10"/>
          </p:nvPr>
        </p:nvSpPr>
        <p:spPr/>
        <p:txBody>
          <a:bodyPr/>
          <a:lstStyle/>
          <a:p>
            <a:fld id="{B54D1AAA-6D60-492B-B68E-63462B665ED6}" type="datetimeFigureOut">
              <a:rPr lang="es-ES" smtClean="0"/>
              <a:t>28/01/2025</a:t>
            </a:fld>
            <a:endParaRPr lang="es-ES"/>
          </a:p>
        </p:txBody>
      </p:sp>
      <p:sp>
        <p:nvSpPr>
          <p:cNvPr id="6" name="Marcador de pie de página 5">
            <a:extLst>
              <a:ext uri="{FF2B5EF4-FFF2-40B4-BE49-F238E27FC236}">
                <a16:creationId xmlns:a16="http://schemas.microsoft.com/office/drawing/2014/main" xmlns="" id="{AD990428-96B7-38C8-D8BE-E9B7CFB422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052DD871-5686-B6A1-BBCE-F28C3F0314A3}"/>
              </a:ext>
            </a:extLst>
          </p:cNvPr>
          <p:cNvSpPr>
            <a:spLocks noGrp="1"/>
          </p:cNvSpPr>
          <p:nvPr>
            <p:ph type="sldNum" sz="quarter" idx="12"/>
          </p:nvPr>
        </p:nvSpPr>
        <p:spPr/>
        <p:txBody>
          <a:bodyPr/>
          <a:lstStyle/>
          <a:p>
            <a:fld id="{3EA18D22-19CE-4535-9E7F-5A5FA41F4923}" type="slidenum">
              <a:rPr lang="es-ES" smtClean="0"/>
              <a:t>‹#›</a:t>
            </a:fld>
            <a:endParaRPr lang="es-ES"/>
          </a:p>
        </p:txBody>
      </p:sp>
    </p:spTree>
    <p:extLst>
      <p:ext uri="{BB962C8B-B14F-4D97-AF65-F5344CB8AC3E}">
        <p14:creationId xmlns:p14="http://schemas.microsoft.com/office/powerpoint/2010/main" val="196202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247E53-574A-8C12-F578-4EB57C9B87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01591E63-8BDD-74BA-4639-E2D2FF1393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D2242BB3-72D7-7A02-EC1F-5596B57A00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8CEFC985-91D5-4219-073A-1ACBC494119A}"/>
              </a:ext>
            </a:extLst>
          </p:cNvPr>
          <p:cNvSpPr>
            <a:spLocks noGrp="1"/>
          </p:cNvSpPr>
          <p:nvPr>
            <p:ph type="dt" sz="half" idx="10"/>
          </p:nvPr>
        </p:nvSpPr>
        <p:spPr/>
        <p:txBody>
          <a:bodyPr/>
          <a:lstStyle/>
          <a:p>
            <a:fld id="{B54D1AAA-6D60-492B-B68E-63462B665ED6}" type="datetimeFigureOut">
              <a:rPr lang="es-ES" smtClean="0"/>
              <a:t>28/01/2025</a:t>
            </a:fld>
            <a:endParaRPr lang="es-ES"/>
          </a:p>
        </p:txBody>
      </p:sp>
      <p:sp>
        <p:nvSpPr>
          <p:cNvPr id="6" name="Marcador de pie de página 5">
            <a:extLst>
              <a:ext uri="{FF2B5EF4-FFF2-40B4-BE49-F238E27FC236}">
                <a16:creationId xmlns:a16="http://schemas.microsoft.com/office/drawing/2014/main" xmlns="" id="{A07E52FC-67D8-EF71-101C-AAA019D7BB7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EFE97951-5CBA-4FA4-B6F6-E4D099028097}"/>
              </a:ext>
            </a:extLst>
          </p:cNvPr>
          <p:cNvSpPr>
            <a:spLocks noGrp="1"/>
          </p:cNvSpPr>
          <p:nvPr>
            <p:ph type="sldNum" sz="quarter" idx="12"/>
          </p:nvPr>
        </p:nvSpPr>
        <p:spPr/>
        <p:txBody>
          <a:bodyPr/>
          <a:lstStyle/>
          <a:p>
            <a:fld id="{3EA18D22-19CE-4535-9E7F-5A5FA41F4923}" type="slidenum">
              <a:rPr lang="es-ES" smtClean="0"/>
              <a:t>‹#›</a:t>
            </a:fld>
            <a:endParaRPr lang="es-ES"/>
          </a:p>
        </p:txBody>
      </p:sp>
    </p:spTree>
    <p:extLst>
      <p:ext uri="{BB962C8B-B14F-4D97-AF65-F5344CB8AC3E}">
        <p14:creationId xmlns:p14="http://schemas.microsoft.com/office/powerpoint/2010/main" val="401648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09FAC6F-D97E-B3C8-CCF5-FC963CB8F2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D12F6FA-3A16-0880-E5E9-AB96FAAE8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72761DDC-C1D8-E8D3-A01A-A26D252479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4D1AAA-6D60-492B-B68E-63462B665ED6}" type="datetimeFigureOut">
              <a:rPr lang="es-ES" smtClean="0"/>
              <a:t>28/01/2025</a:t>
            </a:fld>
            <a:endParaRPr lang="es-ES"/>
          </a:p>
        </p:txBody>
      </p:sp>
      <p:sp>
        <p:nvSpPr>
          <p:cNvPr id="5" name="Marcador de pie de página 4">
            <a:extLst>
              <a:ext uri="{FF2B5EF4-FFF2-40B4-BE49-F238E27FC236}">
                <a16:creationId xmlns:a16="http://schemas.microsoft.com/office/drawing/2014/main" xmlns="" id="{1933EB81-5B4F-3058-BEF7-E1E62F5714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623808B0-97FE-E939-2149-A4D9E88E4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A18D22-19CE-4535-9E7F-5A5FA41F4923}" type="slidenum">
              <a:rPr lang="es-ES" smtClean="0"/>
              <a:t>‹#›</a:t>
            </a:fld>
            <a:endParaRPr lang="es-ES"/>
          </a:p>
        </p:txBody>
      </p:sp>
    </p:spTree>
    <p:extLst>
      <p:ext uri="{BB962C8B-B14F-4D97-AF65-F5344CB8AC3E}">
        <p14:creationId xmlns:p14="http://schemas.microsoft.com/office/powerpoint/2010/main" val="1662332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0D05B8B6-2961-D511-9BDA-A77632687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7555388F-4A3D-D510-33FE-F66C712DF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E0D3527-DE3C-ECF3-5142-BFDA39AF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29F3A-2378-4582-B104-31C68F6FE3B5}" type="datetimeFigureOut">
              <a:rPr lang="es-ES" smtClean="0"/>
              <a:t>28/01/2025</a:t>
            </a:fld>
            <a:endParaRPr lang="es-ES"/>
          </a:p>
        </p:txBody>
      </p:sp>
      <p:sp>
        <p:nvSpPr>
          <p:cNvPr id="5" name="Marcador de pie de página 4">
            <a:extLst>
              <a:ext uri="{FF2B5EF4-FFF2-40B4-BE49-F238E27FC236}">
                <a16:creationId xmlns:a16="http://schemas.microsoft.com/office/drawing/2014/main" xmlns="" id="{C66A085A-AF03-6121-2884-074590F3D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9BC0A4EC-9E15-D854-7C8D-7AD9B543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30AEF-3586-442E-9931-F987D0655E54}" type="slidenum">
              <a:rPr lang="es-ES" smtClean="0"/>
              <a:t>‹#›</a:t>
            </a:fld>
            <a:endParaRPr lang="es-ES"/>
          </a:p>
        </p:txBody>
      </p:sp>
    </p:spTree>
    <p:extLst>
      <p:ext uri="{BB962C8B-B14F-4D97-AF65-F5344CB8AC3E}">
        <p14:creationId xmlns:p14="http://schemas.microsoft.com/office/powerpoint/2010/main" val="3968178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32ADF250-6F7D-C29A-294F-231DDC3CB01F}"/>
            </a:ext>
          </a:extLst>
        </p:cNvPr>
        <p:cNvGrpSpPr/>
        <p:nvPr/>
      </p:nvGrpSpPr>
      <p:grpSpPr>
        <a:xfrm>
          <a:off x="0" y="0"/>
          <a:ext cx="0" cy="0"/>
          <a:chOff x="0" y="0"/>
          <a:chExt cx="0" cy="0"/>
        </a:xfrm>
      </p:grpSpPr>
      <p:pic>
        <p:nvPicPr>
          <p:cNvPr id="5" name="Imagen 4" descr="Imagen que contiene persona, hombre, mujer, sostener&#10;&#10;Descripción generada automáticamente">
            <a:extLst>
              <a:ext uri="{FF2B5EF4-FFF2-40B4-BE49-F238E27FC236}">
                <a16:creationId xmlns:a16="http://schemas.microsoft.com/office/drawing/2014/main" xmlns="" id="{6BEF5E94-64E4-32EA-BCED-59F82D3758A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81388" y="2930134"/>
            <a:ext cx="6334106" cy="3857762"/>
          </a:xfrm>
          <a:prstGeom prst="rect">
            <a:avLst/>
          </a:prstGeom>
          <a:ln w="38100" cap="sq">
            <a:solidFill>
              <a:schemeClr val="tx2">
                <a:lumMod val="50000"/>
              </a:schemeClr>
            </a:solidFill>
            <a:prstDash val="solid"/>
            <a:miter lim="800000"/>
          </a:ln>
          <a:effectLst>
            <a:outerShdw blurRad="50800" dist="38100" dir="2700000" algn="tl" rotWithShape="0">
              <a:srgbClr val="000000">
                <a:alpha val="43000"/>
              </a:srgbClr>
            </a:outerShdw>
          </a:effectLst>
        </p:spPr>
      </p:pic>
      <p:pic>
        <p:nvPicPr>
          <p:cNvPr id="3" name="Imagen 2" descr="Imagen de la pantalla de un video juego de un carro&#10;&#10;Descripción generada automáticamente con confianza baja">
            <a:extLst>
              <a:ext uri="{FF2B5EF4-FFF2-40B4-BE49-F238E27FC236}">
                <a16:creationId xmlns:a16="http://schemas.microsoft.com/office/drawing/2014/main" xmlns="" id="{D1EB773C-25C3-8791-A6CA-BA99193A16A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387" y="74623"/>
            <a:ext cx="5478818" cy="6708754"/>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2" name="CuadroTexto 1">
            <a:extLst>
              <a:ext uri="{FF2B5EF4-FFF2-40B4-BE49-F238E27FC236}">
                <a16:creationId xmlns:a16="http://schemas.microsoft.com/office/drawing/2014/main" xmlns="" id="{49FEC4FA-A9FE-6A78-EE59-771ED32368D1}"/>
              </a:ext>
            </a:extLst>
          </p:cNvPr>
          <p:cNvSpPr txBox="1"/>
          <p:nvPr/>
        </p:nvSpPr>
        <p:spPr>
          <a:xfrm>
            <a:off x="5600702" y="74623"/>
            <a:ext cx="6591298" cy="2921954"/>
          </a:xfrm>
          <a:prstGeom prst="rect">
            <a:avLst/>
          </a:prstGeom>
          <a:noFill/>
        </p:spPr>
        <p:txBody>
          <a:bodyPr wrap="square" rtlCol="0">
            <a:spAutoFit/>
            <a:scene3d>
              <a:camera prst="orthographicFront"/>
              <a:lightRig rig="threePt" dir="t"/>
            </a:scene3d>
            <a:sp3d extrusionH="57150">
              <a:bevelT h="25400" prst="softRound"/>
            </a:sp3d>
          </a:bodyPr>
          <a:lstStyle/>
          <a:p>
            <a:pPr algn="ctr">
              <a:lnSpc>
                <a:spcPts val="5500"/>
              </a:lnSpc>
            </a:pPr>
            <a:r>
              <a:rPr lang="en" sz="5200" b="1" spc="300" dirty="0">
                <a:ln w="12700">
                  <a:solidFill>
                    <a:schemeClr val="tx2">
                      <a:lumMod val="50000"/>
                    </a:schemeClr>
                  </a:solidFill>
                  <a:prstDash val="solid"/>
                </a:ln>
                <a:pattFill prst="pct50">
                  <a:fgClr>
                    <a:schemeClr val="tx2">
                      <a:lumMod val="50000"/>
                    </a:schemeClr>
                  </a:fgClr>
                  <a:bgClr>
                    <a:schemeClr val="tx2">
                      <a:lumMod val="40000"/>
                      <a:lumOff val="60000"/>
                    </a:schemeClr>
                  </a:bgClr>
                </a:pattFill>
                <a:effectLst>
                  <a:glow rad="50800">
                    <a:schemeClr val="accent4">
                      <a:lumMod val="60000"/>
                      <a:lumOff val="40000"/>
                    </a:schemeClr>
                  </a:glow>
                  <a:outerShdw dist="38100" dir="2640000" algn="bl" rotWithShape="0">
                    <a:schemeClr val="tx2">
                      <a:lumMod val="50000"/>
                    </a:schemeClr>
                  </a:outerShdw>
                </a:effectLst>
              </a:rPr>
              <a:t>FREE WILL, LOVE AND DIVINE PROVIDENCE</a:t>
            </a:r>
          </a:p>
        </p:txBody>
      </p:sp>
      <p:sp>
        <p:nvSpPr>
          <p:cNvPr id="4" name="CuadroTexto 3">
            <a:extLst>
              <a:ext uri="{FF2B5EF4-FFF2-40B4-BE49-F238E27FC236}">
                <a16:creationId xmlns:a16="http://schemas.microsoft.com/office/drawing/2014/main" xmlns="" id="{913299B7-E072-0A50-B8E7-172FDA1F6900}"/>
              </a:ext>
            </a:extLst>
          </p:cNvPr>
          <p:cNvSpPr txBox="1"/>
          <p:nvPr/>
        </p:nvSpPr>
        <p:spPr>
          <a:xfrm>
            <a:off x="9587919" y="6198602"/>
            <a:ext cx="2537406" cy="584775"/>
          </a:xfrm>
          <a:prstGeom prst="rect">
            <a:avLst/>
          </a:prstGeom>
          <a:noFill/>
        </p:spPr>
        <p:txBody>
          <a:bodyPr wrap="square" rtlCol="0">
            <a:spAutoFit/>
          </a:bodyPr>
          <a:lstStyle/>
          <a:p>
            <a:pPr algn="r"/>
            <a:r>
              <a:rPr lang="en" sz="1600" b="1" dirty="0">
                <a:solidFill>
                  <a:srgbClr val="F4E1FF"/>
                </a:solidFill>
                <a:effectLst>
                  <a:outerShdw blurRad="38100" dist="38100" dir="2700000" algn="tl">
                    <a:srgbClr val="000000">
                      <a:alpha val="43137"/>
                    </a:srgbClr>
                  </a:outerShdw>
                </a:effectLst>
              </a:rPr>
              <a:t>Lesson 8 for February 22, 2025</a:t>
            </a:r>
          </a:p>
        </p:txBody>
      </p:sp>
    </p:spTree>
    <p:extLst>
      <p:ext uri="{BB962C8B-B14F-4D97-AF65-F5344CB8AC3E}">
        <p14:creationId xmlns:p14="http://schemas.microsoft.com/office/powerpoint/2010/main" val="76388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4EA494AF-199A-0A29-66EE-FEEAB36B137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xmlns="" id="{F6105A48-AC65-A0EB-DA03-F6EDAFBD7FBD}"/>
              </a:ext>
            </a:extLst>
          </p:cNvPr>
          <p:cNvSpPr txBox="1"/>
          <p:nvPr/>
        </p:nvSpPr>
        <p:spPr>
          <a:xfrm rot="494696">
            <a:off x="420028" y="2349476"/>
            <a:ext cx="11351942" cy="2001736"/>
          </a:xfrm>
          <a:prstGeom prst="rect">
            <a:avLst/>
          </a:prstGeom>
          <a:noFill/>
        </p:spPr>
        <p:txBody>
          <a:bodyPr wrap="square">
            <a:prstTxWarp prst="textChevron">
              <a:avLst>
                <a:gd name="adj" fmla="val 39036"/>
              </a:avLst>
            </a:prstTxWarp>
            <a:spAutoFit/>
          </a:bodyPr>
          <a:lstStyle/>
          <a:p>
            <a:pPr algn="ctr"/>
            <a:r>
              <a:rPr lang="en" sz="6600" b="1" dirty="0">
                <a:ln w="12700">
                  <a:solidFill>
                    <a:schemeClr val="accent2">
                      <a:lumMod val="50000"/>
                    </a:schemeClr>
                  </a:solidFill>
                  <a:prstDash val="solid"/>
                </a:ln>
                <a:pattFill prst="narHorz">
                  <a:fgClr>
                    <a:schemeClr val="accent2"/>
                  </a:fgClr>
                  <a:bgClr>
                    <a:schemeClr val="accent2">
                      <a:lumMod val="40000"/>
                      <a:lumOff val="60000"/>
                    </a:schemeClr>
                  </a:bgClr>
                </a:pattFill>
                <a:effectLst>
                  <a:innerShdw blurRad="177800">
                    <a:srgbClr val="00503D"/>
                  </a:innerShdw>
                </a:effectLst>
              </a:rPr>
              <a:t>GOD OF PREDESTINATION</a:t>
            </a:r>
          </a:p>
        </p:txBody>
      </p:sp>
    </p:spTree>
    <p:extLst>
      <p:ext uri="{BB962C8B-B14F-4D97-AF65-F5344CB8AC3E}">
        <p14:creationId xmlns:p14="http://schemas.microsoft.com/office/powerpoint/2010/main" val="28746538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4A59293-ED8C-8205-9AA1-4E391485886F}"/>
              </a:ext>
            </a:extLst>
          </p:cNvPr>
          <p:cNvSpPr txBox="1"/>
          <p:nvPr/>
        </p:nvSpPr>
        <p:spPr>
          <a:xfrm>
            <a:off x="0" y="0"/>
            <a:ext cx="12192000" cy="646331"/>
          </a:xfrm>
          <a:prstGeom prst="rect">
            <a:avLst/>
          </a:prstGeom>
          <a:noFill/>
          <a:effectLst/>
        </p:spPr>
        <p:txBody>
          <a:bodyPr wrap="square">
            <a:spAutoFit/>
          </a:bodyPr>
          <a:lstStyle/>
          <a:p>
            <a:pPr algn="ctr"/>
            <a:r>
              <a:rPr lang="en" sz="3600" b="1" dirty="0">
                <a:ln w="6600">
                  <a:solidFill>
                    <a:srgbClr val="C00000"/>
                  </a:solidFill>
                  <a:prstDash val="solid"/>
                </a:ln>
                <a:solidFill>
                  <a:schemeClr val="accent6">
                    <a:lumMod val="20000"/>
                    <a:lumOff val="80000"/>
                  </a:schemeClr>
                </a:solidFill>
                <a:effectLst>
                  <a:outerShdw dist="38100" dir="2700000" algn="tl" rotWithShape="0">
                    <a:schemeClr val="accent6">
                      <a:lumMod val="75000"/>
                    </a:schemeClr>
                  </a:outerShdw>
                </a:effectLst>
              </a:rPr>
              <a:t>DOES GOD DETERMINE WHO IS SAVED AND WHO IS NOT?</a:t>
            </a:r>
          </a:p>
        </p:txBody>
      </p:sp>
      <p:sp>
        <p:nvSpPr>
          <p:cNvPr id="5" name="CuadroTexto 4">
            <a:extLst>
              <a:ext uri="{FF2B5EF4-FFF2-40B4-BE49-F238E27FC236}">
                <a16:creationId xmlns:a16="http://schemas.microsoft.com/office/drawing/2014/main" xmlns="" id="{C3795EF2-FFEF-EE76-20E5-D277121F517C}"/>
              </a:ext>
            </a:extLst>
          </p:cNvPr>
          <p:cNvSpPr txBox="1"/>
          <p:nvPr/>
        </p:nvSpPr>
        <p:spPr>
          <a:xfrm>
            <a:off x="1128712" y="614660"/>
            <a:ext cx="9934575" cy="646331"/>
          </a:xfrm>
          <a:prstGeom prst="rect">
            <a:avLst/>
          </a:prstGeom>
          <a:noFill/>
        </p:spPr>
        <p:txBody>
          <a:bodyPr wrap="square">
            <a:spAutoFit/>
          </a:bodyPr>
          <a:lstStyle/>
          <a:p>
            <a:pPr algn="ctr"/>
            <a:r>
              <a:rPr lang="en" b="1" dirty="0">
                <a:solidFill>
                  <a:srgbClr val="E3D685"/>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E3D685"/>
                </a:solidFill>
                <a:effectLst>
                  <a:outerShdw blurRad="38100" dist="38100" dir="2700000" algn="tl">
                    <a:srgbClr val="000000">
                      <a:alpha val="43137"/>
                    </a:srgbClr>
                  </a:outerShdw>
                </a:effectLst>
                <a:latin typeface="Comic Sans MS" panose="030F0702030302020204" pitchFamily="66" charset="0"/>
              </a:rPr>
              <a:t>In him we were also chosen, having been predestined according to the plan of him who works out everything in conformity with the purpose of his will</a:t>
            </a:r>
            <a:r>
              <a:rPr lang="en" b="1" dirty="0">
                <a:solidFill>
                  <a:srgbClr val="E3D685"/>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E3D685"/>
                </a:solidFill>
                <a:effectLst>
                  <a:outerShdw blurRad="38100" dist="38100" dir="2700000" algn="tl">
                    <a:srgbClr val="000000">
                      <a:alpha val="43137"/>
                    </a:srgbClr>
                  </a:outerShdw>
                </a:effectLst>
                <a:latin typeface="Comic Sans MS" panose="030F0702030302020204" pitchFamily="66" charset="0"/>
              </a:rPr>
              <a:t>(Ephesians 1:11)</a:t>
            </a:r>
          </a:p>
        </p:txBody>
      </p:sp>
      <p:sp>
        <p:nvSpPr>
          <p:cNvPr id="6" name="CuadroTexto 5">
            <a:extLst>
              <a:ext uri="{FF2B5EF4-FFF2-40B4-BE49-F238E27FC236}">
                <a16:creationId xmlns:a16="http://schemas.microsoft.com/office/drawing/2014/main" xmlns="" id="{74BD588C-830A-460F-B5FC-53A4F532AEB1}"/>
              </a:ext>
            </a:extLst>
          </p:cNvPr>
          <p:cNvSpPr txBox="1"/>
          <p:nvPr/>
        </p:nvSpPr>
        <p:spPr>
          <a:xfrm>
            <a:off x="3133883" y="1465421"/>
            <a:ext cx="5600541" cy="1323439"/>
          </a:xfrm>
          <a:prstGeom prst="rect">
            <a:avLst/>
          </a:prstGeom>
          <a:noFill/>
        </p:spPr>
        <p:txBody>
          <a:bodyPr wrap="square" rtlCol="0">
            <a:spAutoFit/>
          </a:bodyPr>
          <a:lstStyle/>
          <a:p>
            <a:pPr>
              <a:spcBef>
                <a:spcPts val="600"/>
              </a:spcBef>
            </a:pPr>
            <a:r>
              <a:rPr lang="en" sz="2000" b="1" dirty="0"/>
              <a:t>Paul says that God predestined some to salvation (Rom. 8:29-30; Eph. 1:11,) from which it follows that He predestined others to destruction. Is this conclusion correct?</a:t>
            </a:r>
          </a:p>
        </p:txBody>
      </p:sp>
      <p:pic>
        <p:nvPicPr>
          <p:cNvPr id="10" name="Imagen 9" descr="Diagrama&#10;&#10;Descripción generada automáticamente">
            <a:extLst>
              <a:ext uri="{FF2B5EF4-FFF2-40B4-BE49-F238E27FC236}">
                <a16:creationId xmlns:a16="http://schemas.microsoft.com/office/drawing/2014/main" xmlns="" id="{1841A1D6-5AC5-C2B6-0DB4-8C88500BFC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651" y="1459480"/>
            <a:ext cx="2785427" cy="2649794"/>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n 3" descr="Un hombre en al aire con una tabla de skateboard&#10;&#10;Descripción generada automáticamente con confianza media">
            <a:extLst>
              <a:ext uri="{FF2B5EF4-FFF2-40B4-BE49-F238E27FC236}">
                <a16:creationId xmlns:a16="http://schemas.microsoft.com/office/drawing/2014/main" xmlns="" id="{CE293EB8-704F-A5AE-99C3-7F1D3C0F790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6514">
            <a:off x="8839200" y="1507606"/>
            <a:ext cx="3105150" cy="2727574"/>
          </a:xfrm>
          <a:prstGeom prst="roundRect">
            <a:avLst>
              <a:gd name="adj" fmla="val 0"/>
            </a:avLst>
          </a:prstGeom>
          <a:solidFill>
            <a:srgbClr val="FFFFFF"/>
          </a:solidFill>
          <a:ln w="76200" cap="sq">
            <a:solidFill>
              <a:srgbClr val="2C587B"/>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Pintura de una ciudad&#10;&#10;Descripción generada automáticamente">
            <a:extLst>
              <a:ext uri="{FF2B5EF4-FFF2-40B4-BE49-F238E27FC236}">
                <a16:creationId xmlns:a16="http://schemas.microsoft.com/office/drawing/2014/main" xmlns="" id="{B5631A86-72A0-BC5D-A728-D4C7595D51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0096" y="4357216"/>
            <a:ext cx="4917618" cy="23489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CuadroTexto 10">
            <a:extLst>
              <a:ext uri="{FF2B5EF4-FFF2-40B4-BE49-F238E27FC236}">
                <a16:creationId xmlns:a16="http://schemas.microsoft.com/office/drawing/2014/main" xmlns="" id="{0F354482-F4B6-BB9F-3877-2EA5A6F33353}"/>
              </a:ext>
            </a:extLst>
          </p:cNvPr>
          <p:cNvSpPr txBox="1"/>
          <p:nvPr/>
        </p:nvSpPr>
        <p:spPr>
          <a:xfrm>
            <a:off x="189728" y="5735508"/>
            <a:ext cx="7280367" cy="1015663"/>
          </a:xfrm>
          <a:prstGeom prst="rect">
            <a:avLst/>
          </a:prstGeom>
          <a:noFill/>
        </p:spPr>
        <p:txBody>
          <a:bodyPr wrap="square">
            <a:spAutoFit/>
          </a:bodyPr>
          <a:lstStyle/>
          <a:p>
            <a:pPr>
              <a:spcBef>
                <a:spcPts val="600"/>
              </a:spcBef>
            </a:pPr>
            <a:r>
              <a:rPr lang="en" sz="2000" b="1" dirty="0"/>
              <a:t>Otherwise, He will do everything possible to change our minds. But in the end, He will respect our choice to be saved or lost.</a:t>
            </a:r>
          </a:p>
        </p:txBody>
      </p:sp>
      <p:sp>
        <p:nvSpPr>
          <p:cNvPr id="13" name="CuadroTexto 12">
            <a:extLst>
              <a:ext uri="{FF2B5EF4-FFF2-40B4-BE49-F238E27FC236}">
                <a16:creationId xmlns:a16="http://schemas.microsoft.com/office/drawing/2014/main" xmlns="" id="{06524936-223B-AD98-C6F8-A9B7C514EC05}"/>
              </a:ext>
            </a:extLst>
          </p:cNvPr>
          <p:cNvSpPr txBox="1"/>
          <p:nvPr/>
        </p:nvSpPr>
        <p:spPr>
          <a:xfrm>
            <a:off x="218689" y="4307294"/>
            <a:ext cx="7222444" cy="1323439"/>
          </a:xfrm>
          <a:prstGeom prst="rect">
            <a:avLst/>
          </a:prstGeom>
          <a:noFill/>
        </p:spPr>
        <p:txBody>
          <a:bodyPr wrap="square">
            <a:spAutoFit/>
          </a:bodyPr>
          <a:lstStyle/>
          <a:p>
            <a:pPr>
              <a:spcBef>
                <a:spcPts val="600"/>
              </a:spcBef>
            </a:pPr>
            <a:r>
              <a:rPr lang="en" sz="2000" b="1" dirty="0"/>
              <a:t>God has planned our future and has set a goal for us to reach: eternal life. If we freely decide to accept this plan, He will providentially guide our story so that it can be fulfilled in us (Rom. 8:28.)</a:t>
            </a:r>
          </a:p>
        </p:txBody>
      </p:sp>
      <p:sp>
        <p:nvSpPr>
          <p:cNvPr id="15" name="CuadroTexto 14">
            <a:extLst>
              <a:ext uri="{FF2B5EF4-FFF2-40B4-BE49-F238E27FC236}">
                <a16:creationId xmlns:a16="http://schemas.microsoft.com/office/drawing/2014/main" xmlns="" id="{3F42A4F1-4E00-4E64-1123-C0C759D9E1D1}"/>
              </a:ext>
            </a:extLst>
          </p:cNvPr>
          <p:cNvSpPr txBox="1"/>
          <p:nvPr/>
        </p:nvSpPr>
        <p:spPr>
          <a:xfrm>
            <a:off x="3133883" y="2881759"/>
            <a:ext cx="5524341" cy="1323439"/>
          </a:xfrm>
          <a:prstGeom prst="rect">
            <a:avLst/>
          </a:prstGeom>
          <a:noFill/>
        </p:spPr>
        <p:txBody>
          <a:bodyPr wrap="square">
            <a:spAutoFit/>
          </a:bodyPr>
          <a:lstStyle/>
          <a:p>
            <a:pPr>
              <a:spcBef>
                <a:spcPts val="600"/>
              </a:spcBef>
            </a:pPr>
            <a:r>
              <a:rPr lang="en" sz="2000" b="1" dirty="0"/>
              <a:t>The Greek term used by Paul and translated as “predestination” is </a:t>
            </a:r>
            <a:r>
              <a:rPr lang="en" sz="2000" b="1" i="1" dirty="0" err="1"/>
              <a:t>proorizō </a:t>
            </a:r>
            <a:r>
              <a:rPr lang="en" sz="2000" b="1" dirty="0"/>
              <a:t>, which means: to limit in advance; to propose a goal; and, figuratively, to predestine.</a:t>
            </a:r>
          </a:p>
        </p:txBody>
      </p:sp>
    </p:spTree>
    <p:extLst>
      <p:ext uri="{BB962C8B-B14F-4D97-AF65-F5344CB8AC3E}">
        <p14:creationId xmlns:p14="http://schemas.microsoft.com/office/powerpoint/2010/main" val="245205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900" decel="100000" fill="hold"/>
                                        <p:tgtEl>
                                          <p:spTgt spid="1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900" decel="100000" fill="hold"/>
                                        <p:tgtEl>
                                          <p:spTgt spid="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 calcmode="lin" valueType="num">
                                      <p:cBhvr>
                                        <p:cTn id="44" dur="1000" fill="hold"/>
                                        <p:tgtEl>
                                          <p:spTgt spid="4"/>
                                        </p:tgtEl>
                                        <p:attrNameLst>
                                          <p:attrName>style.rotation</p:attrName>
                                        </p:attrNameLst>
                                      </p:cBhvr>
                                      <p:tavLst>
                                        <p:tav tm="0">
                                          <p:val>
                                            <p:fltVal val="90"/>
                                          </p:val>
                                        </p:tav>
                                        <p:tav tm="100000">
                                          <p:val>
                                            <p:fltVal val="0"/>
                                          </p:val>
                                        </p:tav>
                                      </p:tavLst>
                                    </p:anim>
                                    <p:animEffect transition="in" filter="fade">
                                      <p:cBhvr>
                                        <p:cTn id="45" dur="1000"/>
                                        <p:tgtEl>
                                          <p:spTgt spid="4"/>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randombar(horizontal)">
                                      <p:cBhvr>
                                        <p:cTn id="54" dur="500"/>
                                        <p:tgtEl>
                                          <p:spTgt spid="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59F23AEC-FD06-1EDE-BE9B-B0B147CCC5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xmlns="" id="{4A728E79-CF36-B5A7-2C16-C6B85AB6B08F}"/>
              </a:ext>
            </a:extLst>
          </p:cNvPr>
          <p:cNvSpPr txBox="1"/>
          <p:nvPr/>
        </p:nvSpPr>
        <p:spPr>
          <a:xfrm>
            <a:off x="1068405" y="942985"/>
            <a:ext cx="9403882" cy="4893647"/>
          </a:xfrm>
          <a:prstGeom prst="rect">
            <a:avLst/>
          </a:prstGeom>
          <a:noFill/>
        </p:spPr>
        <p:txBody>
          <a:bodyPr wrap="square">
            <a:spAutoFit/>
          </a:bodyPr>
          <a:lstStyle/>
          <a:p>
            <a:pPr>
              <a:spcBef>
                <a:spcPts val="600"/>
              </a:spcBef>
            </a:pPr>
            <a:r>
              <a:rPr lang="en" sz="2200" b="1" dirty="0">
                <a:latin typeface="Constantia" panose="02030602050306030303" pitchFamily="18" charset="0"/>
              </a:rPr>
              <a:t>“</a:t>
            </a:r>
            <a:r>
              <a:rPr lang="en-US" sz="2400" b="1" dirty="0">
                <a:latin typeface="Constantia" panose="02030602050306030303" pitchFamily="18" charset="0"/>
              </a:rPr>
              <a:t>The only election found in the word of God, where man is elected to be saved. Many have looked at the end, thinking they were surely elected to have heavenly bliss; but this is not the election the Bible reveals. Man is elected to work out his own salvation with fear and trembling. He is elected to put on the armor, to fight the good fight of faith. He is elected to use the means God has placed within his reach to war against every unholy lust, while Satan is playing the game of life for his soul. He is elected to watch unto prayer, to search the Scriptures, and to avoid entering into temptation. He is elected to have faith continually. He is elected to be obedient to every word that proceedeth out of the mouth of God, and that he may be, not a hearer only, but a doer of the word. This is Bible election</a:t>
            </a:r>
            <a:r>
              <a:rPr lang="en" sz="2200" b="1" dirty="0">
                <a:latin typeface="Constantia" panose="02030602050306030303" pitchFamily="18" charset="0"/>
              </a:rPr>
              <a:t>”</a:t>
            </a:r>
          </a:p>
        </p:txBody>
      </p:sp>
      <p:sp>
        <p:nvSpPr>
          <p:cNvPr id="4" name="CuadroTexto 3">
            <a:extLst>
              <a:ext uri="{FF2B5EF4-FFF2-40B4-BE49-F238E27FC236}">
                <a16:creationId xmlns:a16="http://schemas.microsoft.com/office/drawing/2014/main" xmlns="" id="{551862B7-4409-6F4A-80A5-10C8875078CF}"/>
              </a:ext>
            </a:extLst>
          </p:cNvPr>
          <p:cNvSpPr txBox="1"/>
          <p:nvPr/>
        </p:nvSpPr>
        <p:spPr>
          <a:xfrm>
            <a:off x="4733857" y="6286500"/>
            <a:ext cx="5738430" cy="338554"/>
          </a:xfrm>
          <a:prstGeom prst="rect">
            <a:avLst/>
          </a:prstGeom>
          <a:noFill/>
        </p:spPr>
        <p:txBody>
          <a:bodyPr wrap="none" rtlCol="0">
            <a:spAutoFit/>
          </a:bodyPr>
          <a:lstStyle/>
          <a:p>
            <a:pPr algn="r"/>
            <a:r>
              <a:rPr lang="en" sz="1600" b="1" dirty="0"/>
              <a:t>EGW (Testimonies to Ministers and Gospel Workers, pg. 453)</a:t>
            </a:r>
          </a:p>
        </p:txBody>
      </p:sp>
    </p:spTree>
    <p:extLst>
      <p:ext uri="{BB962C8B-B14F-4D97-AF65-F5344CB8AC3E}">
        <p14:creationId xmlns:p14="http://schemas.microsoft.com/office/powerpoint/2010/main" val="48182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09FAEC89-244A-DB72-0075-ED3622C4D67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xmlns="" id="{05A72C73-74DA-275E-A38F-0B74CAD4F0EF}"/>
              </a:ext>
            </a:extLst>
          </p:cNvPr>
          <p:cNvSpPr txBox="1"/>
          <p:nvPr/>
        </p:nvSpPr>
        <p:spPr>
          <a:xfrm rot="494696">
            <a:off x="1091381" y="2654708"/>
            <a:ext cx="10009239" cy="1465941"/>
          </a:xfrm>
          <a:prstGeom prst="rect">
            <a:avLst/>
          </a:prstGeom>
          <a:noFill/>
        </p:spPr>
        <p:txBody>
          <a:bodyPr wrap="square">
            <a:prstTxWarp prst="textChevron">
              <a:avLst>
                <a:gd name="adj" fmla="val 39036"/>
              </a:avLst>
            </a:prstTxWarp>
            <a:spAutoFit/>
          </a:bodyPr>
          <a:lstStyle/>
          <a:p>
            <a:pPr algn="ctr"/>
            <a:r>
              <a:rPr lang="en" sz="6600" b="1" dirty="0">
                <a:ln w="12700">
                  <a:solidFill>
                    <a:schemeClr val="accent4">
                      <a:lumMod val="50000"/>
                    </a:schemeClr>
                  </a:solidFill>
                  <a:prstDash val="solid"/>
                </a:ln>
                <a:pattFill prst="narHorz">
                  <a:fgClr>
                    <a:schemeClr val="accent4">
                      <a:lumMod val="75000"/>
                    </a:schemeClr>
                  </a:fgClr>
                  <a:bgClr>
                    <a:schemeClr val="accent4">
                      <a:lumMod val="60000"/>
                      <a:lumOff val="40000"/>
                    </a:schemeClr>
                  </a:bgClr>
                </a:pattFill>
                <a:effectLst>
                  <a:innerShdw blurRad="177800">
                    <a:srgbClr val="686600"/>
                  </a:innerShdw>
                </a:effectLst>
              </a:rPr>
              <a:t>VICTORIOUS GOD</a:t>
            </a:r>
          </a:p>
        </p:txBody>
      </p:sp>
    </p:spTree>
    <p:extLst>
      <p:ext uri="{BB962C8B-B14F-4D97-AF65-F5344CB8AC3E}">
        <p14:creationId xmlns:p14="http://schemas.microsoft.com/office/powerpoint/2010/main" val="8976919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D32DF3D-1253-A9A0-98BC-A6B6FB3950C0}"/>
              </a:ext>
            </a:extLst>
          </p:cNvPr>
          <p:cNvSpPr txBox="1"/>
          <p:nvPr/>
        </p:nvSpPr>
        <p:spPr>
          <a:xfrm>
            <a:off x="0" y="-105875"/>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B7924C"/>
                </a:solidFill>
              </a:rPr>
              <a:t>IS GOD IN CONTROL OF THIS WORLD?</a:t>
            </a:r>
          </a:p>
        </p:txBody>
      </p:sp>
      <p:sp>
        <p:nvSpPr>
          <p:cNvPr id="5" name="CuadroTexto 4">
            <a:extLst>
              <a:ext uri="{FF2B5EF4-FFF2-40B4-BE49-F238E27FC236}">
                <a16:creationId xmlns:a16="http://schemas.microsoft.com/office/drawing/2014/main" xmlns="" id="{35AAA4A2-690B-0FB6-30FE-03240ED4BF97}"/>
              </a:ext>
            </a:extLst>
          </p:cNvPr>
          <p:cNvSpPr txBox="1"/>
          <p:nvPr/>
        </p:nvSpPr>
        <p:spPr>
          <a:xfrm>
            <a:off x="957262" y="503822"/>
            <a:ext cx="10277475" cy="646331"/>
          </a:xfrm>
          <a:prstGeom prst="rect">
            <a:avLst/>
          </a:prstGeom>
          <a:noFill/>
        </p:spPr>
        <p:txBody>
          <a:bodyPr wrap="square">
            <a:spAutoFit/>
          </a:bodyPr>
          <a:lstStyle/>
          <a:p>
            <a:pPr algn="ctr"/>
            <a:r>
              <a:rPr lang="en" b="1" dirty="0">
                <a:solidFill>
                  <a:srgbClr val="2B5315"/>
                </a:solidFill>
                <a:latin typeface="Comic Sans MS" panose="030F0702030302020204" pitchFamily="66" charset="0"/>
              </a:rPr>
              <a:t>“</a:t>
            </a:r>
            <a:r>
              <a:rPr lang="en-US" b="1" dirty="0">
                <a:solidFill>
                  <a:srgbClr val="2B5315"/>
                </a:solidFill>
                <a:latin typeface="Comic Sans MS" panose="030F0702030302020204" pitchFamily="66" charset="0"/>
              </a:rPr>
              <a:t>I have told you these things, so that in me you may have peace. In this world you will have trouble. But take heart! I have overcome the world</a:t>
            </a:r>
            <a:r>
              <a:rPr lang="en" b="1" dirty="0">
                <a:solidFill>
                  <a:srgbClr val="2B5315"/>
                </a:solidFill>
                <a:latin typeface="Comic Sans MS" panose="030F0702030302020204" pitchFamily="66" charset="0"/>
              </a:rPr>
              <a:t>” </a:t>
            </a:r>
            <a:r>
              <a:rPr lang="en" sz="1400" b="1" dirty="0">
                <a:solidFill>
                  <a:srgbClr val="2B5315"/>
                </a:solidFill>
                <a:latin typeface="Comic Sans MS" panose="030F0702030302020204" pitchFamily="66" charset="0"/>
              </a:rPr>
              <a:t>(John 16:33)</a:t>
            </a:r>
          </a:p>
        </p:txBody>
      </p:sp>
      <p:sp>
        <p:nvSpPr>
          <p:cNvPr id="6" name="CuadroTexto 5">
            <a:extLst>
              <a:ext uri="{FF2B5EF4-FFF2-40B4-BE49-F238E27FC236}">
                <a16:creationId xmlns:a16="http://schemas.microsoft.com/office/drawing/2014/main" xmlns="" id="{0A1C44CB-D29B-AD02-307C-ED75441C028E}"/>
              </a:ext>
            </a:extLst>
          </p:cNvPr>
          <p:cNvSpPr txBox="1"/>
          <p:nvPr/>
        </p:nvSpPr>
        <p:spPr>
          <a:xfrm>
            <a:off x="103247" y="1459080"/>
            <a:ext cx="8712543" cy="707886"/>
          </a:xfrm>
          <a:prstGeom prst="rect">
            <a:avLst/>
          </a:prstGeom>
          <a:noFill/>
        </p:spPr>
        <p:txBody>
          <a:bodyPr wrap="square" rtlCol="0">
            <a:spAutoFit/>
          </a:bodyPr>
          <a:lstStyle/>
          <a:p>
            <a:pPr>
              <a:spcBef>
                <a:spcPts val="600"/>
              </a:spcBef>
            </a:pPr>
            <a:r>
              <a:rPr lang="en-US" sz="2000" b="1" dirty="0">
                <a:solidFill>
                  <a:schemeClr val="bg1"/>
                </a:solidFill>
                <a:effectLst>
                  <a:glow rad="127000">
                    <a:srgbClr val="2B5315"/>
                  </a:glow>
                  <a:outerShdw blurRad="38100" dist="38100" dir="2700000" algn="tl">
                    <a:srgbClr val="000000">
                      <a:alpha val="43137"/>
                    </a:srgbClr>
                  </a:outerShdw>
                </a:effectLst>
              </a:rPr>
              <a:t>If everything occurred according to God’s ideal will, there would  never have been evil but only the perfect bliss of love and harmony</a:t>
            </a:r>
            <a:r>
              <a:rPr lang="en" sz="2000" b="1" dirty="0">
                <a:solidFill>
                  <a:schemeClr val="bg1"/>
                </a:solidFill>
                <a:effectLst>
                  <a:glow rad="127000">
                    <a:srgbClr val="2B5315"/>
                  </a:glow>
                  <a:outerShdw blurRad="38100" dist="38100" dir="2700000" algn="tl">
                    <a:srgbClr val="000000">
                      <a:alpha val="43137"/>
                    </a:srgbClr>
                  </a:outerShdw>
                </a:effectLst>
              </a:rPr>
              <a:t>.</a:t>
            </a:r>
          </a:p>
        </p:txBody>
      </p:sp>
      <p:pic>
        <p:nvPicPr>
          <p:cNvPr id="4" name="Imagen 3" descr="Imagen que contiene interior, hombre, mujer, montar a caballo&#10;&#10;Descripción generada automáticamente">
            <a:extLst>
              <a:ext uri="{FF2B5EF4-FFF2-40B4-BE49-F238E27FC236}">
                <a16:creationId xmlns:a16="http://schemas.microsoft.com/office/drawing/2014/main" xmlns="" id="{F27FA0DC-3021-07D8-B827-0A6C8309D87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815790" y="1607418"/>
            <a:ext cx="3272963" cy="5095723"/>
          </a:xfrm>
          <a:prstGeom prst="ellipse">
            <a:avLst/>
          </a:prstGeom>
          <a:ln w="63500" cap="rnd">
            <a:solidFill>
              <a:srgbClr val="FAED9A"/>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xmlns="" id="{923CF6CA-9AA2-412E-D240-562112FE6C9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4964" y="4229448"/>
            <a:ext cx="4011277" cy="2473693"/>
          </a:xfrm>
          <a:prstGeom prst="rect">
            <a:avLst/>
          </a:prstGeom>
          <a:effectLst>
            <a:innerShdw blurRad="114300">
              <a:prstClr val="black"/>
            </a:innerShdw>
          </a:effectLst>
        </p:spPr>
      </p:pic>
      <p:sp>
        <p:nvSpPr>
          <p:cNvPr id="10" name="CuadroTexto 9">
            <a:extLst>
              <a:ext uri="{FF2B5EF4-FFF2-40B4-BE49-F238E27FC236}">
                <a16:creationId xmlns:a16="http://schemas.microsoft.com/office/drawing/2014/main" xmlns="" id="{1D160EC1-B924-29E3-D153-6A5296B9654D}"/>
              </a:ext>
            </a:extLst>
          </p:cNvPr>
          <p:cNvSpPr txBox="1"/>
          <p:nvPr/>
        </p:nvSpPr>
        <p:spPr>
          <a:xfrm>
            <a:off x="4311167" y="4040307"/>
            <a:ext cx="4466122" cy="2862322"/>
          </a:xfrm>
          <a:prstGeom prst="rect">
            <a:avLst/>
          </a:prstGeom>
          <a:noFill/>
        </p:spPr>
        <p:txBody>
          <a:bodyPr wrap="square">
            <a:spAutoFit/>
          </a:bodyPr>
          <a:lstStyle/>
          <a:p>
            <a:pPr>
              <a:spcBef>
                <a:spcPts val="600"/>
              </a:spcBef>
            </a:pPr>
            <a:r>
              <a:rPr lang="en" sz="2000" b="1" dirty="0">
                <a:solidFill>
                  <a:schemeClr val="bg1"/>
                </a:solidFill>
                <a:effectLst>
                  <a:glow rad="127000">
                    <a:srgbClr val="2B5315"/>
                  </a:glow>
                  <a:outerShdw blurRad="38100" dist="38100" dir="2700000" algn="tl">
                    <a:srgbClr val="000000">
                      <a:alpha val="43137"/>
                    </a:srgbClr>
                  </a:outerShdw>
                </a:effectLst>
              </a:rPr>
              <a:t>Although God controls this world, and acts and directs history to reach the end He desires, to a certain extent He allows Satan to take control of certain situations. That is why He warned us: “In the world you will have tribulation; but be of good cheer, I have overcome the world” (Jn. 16:33.)</a:t>
            </a:r>
          </a:p>
        </p:txBody>
      </p:sp>
      <p:sp>
        <p:nvSpPr>
          <p:cNvPr id="7" name="CuadroTexto 6">
            <a:extLst>
              <a:ext uri="{FF2B5EF4-FFF2-40B4-BE49-F238E27FC236}">
                <a16:creationId xmlns:a16="http://schemas.microsoft.com/office/drawing/2014/main" xmlns="" id="{4F95C93E-1C77-80FE-0655-C53E8934B546}"/>
              </a:ext>
            </a:extLst>
          </p:cNvPr>
          <p:cNvSpPr txBox="1"/>
          <p:nvPr/>
        </p:nvSpPr>
        <p:spPr>
          <a:xfrm>
            <a:off x="103246" y="2769530"/>
            <a:ext cx="8674043" cy="1323439"/>
          </a:xfrm>
          <a:prstGeom prst="rect">
            <a:avLst/>
          </a:prstGeom>
          <a:noFill/>
        </p:spPr>
        <p:txBody>
          <a:bodyPr wrap="square">
            <a:spAutoFit/>
          </a:bodyPr>
          <a:lstStyle/>
          <a:p>
            <a:pPr>
              <a:spcBef>
                <a:spcPts val="600"/>
              </a:spcBef>
            </a:pPr>
            <a:r>
              <a:rPr lang="en" sz="2000" b="1" dirty="0">
                <a:solidFill>
                  <a:schemeClr val="bg1"/>
                </a:solidFill>
                <a:effectLst>
                  <a:glow rad="127000">
                    <a:srgbClr val="2B5315"/>
                  </a:glow>
                  <a:outerShdw blurRad="38100" dist="38100" dir="2700000" algn="tl">
                    <a:srgbClr val="000000">
                      <a:alpha val="43137"/>
                    </a:srgbClr>
                  </a:outerShdw>
                </a:effectLst>
              </a:rPr>
              <a:t>After the terrible experience of sin, humanity will fulfill the divine purpose because Jesus Christ has triumphed to give us the opportunity to fulfill God's purpose (Rev. 5:5.) But until that moment arrives, we can ask ourselves: Does God control this world?</a:t>
            </a:r>
          </a:p>
        </p:txBody>
      </p:sp>
      <p:sp>
        <p:nvSpPr>
          <p:cNvPr id="11" name="CuadroTexto 10">
            <a:extLst>
              <a:ext uri="{FF2B5EF4-FFF2-40B4-BE49-F238E27FC236}">
                <a16:creationId xmlns:a16="http://schemas.microsoft.com/office/drawing/2014/main" xmlns="" id="{949D558B-118E-DDCE-4486-D3AB4C856E9E}"/>
              </a:ext>
            </a:extLst>
          </p:cNvPr>
          <p:cNvSpPr txBox="1"/>
          <p:nvPr/>
        </p:nvSpPr>
        <p:spPr>
          <a:xfrm>
            <a:off x="103246" y="2114305"/>
            <a:ext cx="8712542" cy="707886"/>
          </a:xfrm>
          <a:prstGeom prst="rect">
            <a:avLst/>
          </a:prstGeom>
          <a:noFill/>
        </p:spPr>
        <p:txBody>
          <a:bodyPr wrap="square">
            <a:spAutoFit/>
          </a:bodyPr>
          <a:lstStyle/>
          <a:p>
            <a:pPr>
              <a:spcBef>
                <a:spcPts val="600"/>
              </a:spcBef>
            </a:pPr>
            <a:r>
              <a:rPr lang="en" sz="2000" b="1" dirty="0">
                <a:solidFill>
                  <a:schemeClr val="bg1"/>
                </a:solidFill>
                <a:effectLst>
                  <a:glow rad="127000">
                    <a:srgbClr val="2B5315"/>
                  </a:glow>
                  <a:outerShdw blurRad="38100" dist="38100" dir="2700000" algn="tl">
                    <a:srgbClr val="000000">
                      <a:alpha val="43137"/>
                    </a:srgbClr>
                  </a:outerShdw>
                </a:effectLst>
              </a:rPr>
              <a:t>For this plan to be effective, all created beings must freely accept that God's will is perfect and good.</a:t>
            </a:r>
          </a:p>
        </p:txBody>
      </p:sp>
    </p:spTree>
    <p:extLst>
      <p:ext uri="{BB962C8B-B14F-4D97-AF65-F5344CB8AC3E}">
        <p14:creationId xmlns:p14="http://schemas.microsoft.com/office/powerpoint/2010/main" val="361451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500"/>
                                        <p:tgtEl>
                                          <p:spTgt spid="4"/>
                                        </p:tgtEl>
                                      </p:cBhvr>
                                    </p:animEffect>
                                  </p:childTnLst>
                                </p:cTn>
                              </p:par>
                            </p:childTnLst>
                          </p:cTn>
                        </p:par>
                        <p:par>
                          <p:cTn id="17" fill="hold">
                            <p:stCondLst>
                              <p:cond delay="1500"/>
                            </p:stCondLst>
                            <p:childTnLst>
                              <p:par>
                                <p:cTn id="18" presetID="26"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217">
                                          <p:stCondLst>
                                            <p:cond delay="0"/>
                                          </p:stCondLst>
                                        </p:cTn>
                                        <p:tgtEl>
                                          <p:spTgt spid="5"/>
                                        </p:tgtEl>
                                      </p:cBhvr>
                                    </p:animEffect>
                                    <p:anim calcmode="lin" valueType="num">
                                      <p:cBhvr>
                                        <p:cTn id="21"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4"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5"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6" dur="10">
                                          <p:stCondLst>
                                            <p:cond delay="244"/>
                                          </p:stCondLst>
                                        </p:cTn>
                                        <p:tgtEl>
                                          <p:spTgt spid="5"/>
                                        </p:tgtEl>
                                      </p:cBhvr>
                                      <p:to x="100000" y="60000"/>
                                    </p:animScale>
                                    <p:animScale>
                                      <p:cBhvr>
                                        <p:cTn id="27" dur="62" decel="50000">
                                          <p:stCondLst>
                                            <p:cond delay="254"/>
                                          </p:stCondLst>
                                        </p:cTn>
                                        <p:tgtEl>
                                          <p:spTgt spid="5"/>
                                        </p:tgtEl>
                                      </p:cBhvr>
                                      <p:to x="100000" y="100000"/>
                                    </p:animScale>
                                    <p:animScale>
                                      <p:cBhvr>
                                        <p:cTn id="28" dur="10">
                                          <p:stCondLst>
                                            <p:cond delay="492"/>
                                          </p:stCondLst>
                                        </p:cTn>
                                        <p:tgtEl>
                                          <p:spTgt spid="5"/>
                                        </p:tgtEl>
                                      </p:cBhvr>
                                      <p:to x="100000" y="80000"/>
                                    </p:animScale>
                                    <p:animScale>
                                      <p:cBhvr>
                                        <p:cTn id="29" dur="62" decel="50000">
                                          <p:stCondLst>
                                            <p:cond delay="502"/>
                                          </p:stCondLst>
                                        </p:cTn>
                                        <p:tgtEl>
                                          <p:spTgt spid="5"/>
                                        </p:tgtEl>
                                      </p:cBhvr>
                                      <p:to x="100000" y="100000"/>
                                    </p:animScale>
                                    <p:animScale>
                                      <p:cBhvr>
                                        <p:cTn id="30" dur="10">
                                          <p:stCondLst>
                                            <p:cond delay="616"/>
                                          </p:stCondLst>
                                        </p:cTn>
                                        <p:tgtEl>
                                          <p:spTgt spid="5"/>
                                        </p:tgtEl>
                                      </p:cBhvr>
                                      <p:to x="100000" y="90000"/>
                                    </p:animScale>
                                    <p:animScale>
                                      <p:cBhvr>
                                        <p:cTn id="31" dur="62" decel="50000">
                                          <p:stCondLst>
                                            <p:cond delay="625"/>
                                          </p:stCondLst>
                                        </p:cTn>
                                        <p:tgtEl>
                                          <p:spTgt spid="5"/>
                                        </p:tgtEl>
                                      </p:cBhvr>
                                      <p:to x="100000" y="100000"/>
                                    </p:animScale>
                                    <p:animScale>
                                      <p:cBhvr>
                                        <p:cTn id="32" dur="10">
                                          <p:stCondLst>
                                            <p:cond delay="678"/>
                                          </p:stCondLst>
                                        </p:cTn>
                                        <p:tgtEl>
                                          <p:spTgt spid="5"/>
                                        </p:tgtEl>
                                      </p:cBhvr>
                                      <p:to x="100000" y="95000"/>
                                    </p:animScale>
                                    <p:animScale>
                                      <p:cBhvr>
                                        <p:cTn id="33" dur="62" decel="50000">
                                          <p:stCondLst>
                                            <p:cond delay="688"/>
                                          </p:stCondLst>
                                        </p:cTn>
                                        <p:tgtEl>
                                          <p:spTgt spid="5"/>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528"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anim calcmode="lin" valueType="num">
                                      <p:cBhvr>
                                        <p:cTn id="51" dur="500" fill="hold"/>
                                        <p:tgtEl>
                                          <p:spTgt spid="8"/>
                                        </p:tgtEl>
                                        <p:attrNameLst>
                                          <p:attrName>ppt_x</p:attrName>
                                        </p:attrNameLst>
                                      </p:cBhvr>
                                      <p:tavLst>
                                        <p:tav tm="0">
                                          <p:val>
                                            <p:fltVal val="0.5"/>
                                          </p:val>
                                        </p:tav>
                                        <p:tav tm="100000">
                                          <p:val>
                                            <p:strVal val="#ppt_x"/>
                                          </p:val>
                                        </p:tav>
                                      </p:tavLst>
                                    </p:anim>
                                    <p:anim calcmode="lin" valueType="num">
                                      <p:cBhvr>
                                        <p:cTn id="52" dur="500" fill="hold"/>
                                        <p:tgtEl>
                                          <p:spTgt spid="8"/>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anim calcmode="lin" valueType="num">
                                      <p:cBhvr>
                                        <p:cTn id="58" dur="500" fill="hold"/>
                                        <p:tgtEl>
                                          <p:spTgt spid="7"/>
                                        </p:tgtEl>
                                        <p:attrNameLst>
                                          <p:attrName>ppt_x</p:attrName>
                                        </p:attrNameLst>
                                      </p:cBhvr>
                                      <p:tavLst>
                                        <p:tav tm="0">
                                          <p:val>
                                            <p:fltVal val="0.5"/>
                                          </p:val>
                                        </p:tav>
                                        <p:tav tm="100000">
                                          <p:val>
                                            <p:strVal val="#ppt_x"/>
                                          </p:val>
                                        </p:tav>
                                      </p:tavLst>
                                    </p:anim>
                                    <p:anim calcmode="lin" valueType="num">
                                      <p:cBhvr>
                                        <p:cTn id="59"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left)">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DB7E6ED-D458-CF55-EE5E-B182F8B45986}"/>
              </a:ext>
            </a:extLst>
          </p:cNvPr>
          <p:cNvSpPr txBox="1"/>
          <p:nvPr/>
        </p:nvSpPr>
        <p:spPr>
          <a:xfrm>
            <a:off x="1087656" y="1020677"/>
            <a:ext cx="10173902" cy="4893647"/>
          </a:xfrm>
          <a:prstGeom prst="rect">
            <a:avLst/>
          </a:prstGeom>
          <a:noFill/>
        </p:spPr>
        <p:txBody>
          <a:bodyPr wrap="square">
            <a:spAutoFit/>
          </a:bodyPr>
          <a:lstStyle/>
          <a:p>
            <a:pPr>
              <a:spcBef>
                <a:spcPts val="600"/>
              </a:spcBef>
            </a:pPr>
            <a:r>
              <a:rPr lang="en" sz="2600" b="1" dirty="0">
                <a:latin typeface="Constantia" panose="02030602050306030303" pitchFamily="18" charset="0"/>
              </a:rPr>
              <a:t>“</a:t>
            </a:r>
            <a:r>
              <a:rPr lang="en-US" sz="2600" b="1" dirty="0">
                <a:latin typeface="Constantia" panose="02030602050306030303" pitchFamily="18" charset="0"/>
              </a:rPr>
              <a:t>The Lord will not compel men to deal justly, to love mercy, and to walk humbly with their God; He sets before the human agent good and evil, and makes plain what will be the sure result of following one course or the other. Christ invites us, saying, “Follow Me.” But we are never forced to walk in His footsteps. If we do walk in His footsteps, it is the result of deliberate choice. As we see the life and character of Christ, strong desire is awakened to be like Him in character; and we follow on to know the Lord, and to know His goings forth are prepared as the morning. We then begin to realize that “the path of the just is as the shining light, that shineth more and more unto the perfect day</a:t>
            </a:r>
            <a:r>
              <a:rPr lang="en" sz="2600" b="1" dirty="0">
                <a:latin typeface="Constantia" panose="02030602050306030303" pitchFamily="18" charset="0"/>
              </a:rPr>
              <a:t>.” Proverbs 4:18”</a:t>
            </a:r>
          </a:p>
        </p:txBody>
      </p:sp>
      <p:sp>
        <p:nvSpPr>
          <p:cNvPr id="4" name="CuadroTexto 3">
            <a:extLst>
              <a:ext uri="{FF2B5EF4-FFF2-40B4-BE49-F238E27FC236}">
                <a16:creationId xmlns:a16="http://schemas.microsoft.com/office/drawing/2014/main" xmlns="" id="{105C4FC7-A789-1DF2-4A29-FD16B72C4C97}"/>
              </a:ext>
            </a:extLst>
          </p:cNvPr>
          <p:cNvSpPr txBox="1"/>
          <p:nvPr/>
        </p:nvSpPr>
        <p:spPr>
          <a:xfrm>
            <a:off x="7202096" y="5747485"/>
            <a:ext cx="3925882" cy="338554"/>
          </a:xfrm>
          <a:prstGeom prst="rect">
            <a:avLst/>
          </a:prstGeom>
          <a:noFill/>
        </p:spPr>
        <p:txBody>
          <a:bodyPr wrap="none" rtlCol="0">
            <a:spAutoFit/>
          </a:bodyPr>
          <a:lstStyle/>
          <a:p>
            <a:pPr algn="r"/>
            <a:r>
              <a:rPr lang="en" sz="1600" b="1" dirty="0"/>
              <a:t>EGW (Counsels on Stewardship, pg. 143)</a:t>
            </a:r>
          </a:p>
        </p:txBody>
      </p:sp>
    </p:spTree>
    <p:extLst>
      <p:ext uri="{BB962C8B-B14F-4D97-AF65-F5344CB8AC3E}">
        <p14:creationId xmlns:p14="http://schemas.microsoft.com/office/powerpoint/2010/main" val="428585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7E2BAC02-3F1B-58CE-D4CD-5EA645D2BAD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FDF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Un grupo de personas de pie&#10;&#10;Descripción generada automáticamente con confianza media">
            <a:extLst>
              <a:ext uri="{FF2B5EF4-FFF2-40B4-BE49-F238E27FC236}">
                <a16:creationId xmlns:a16="http://schemas.microsoft.com/office/drawing/2014/main" xmlns="" id="{928DCC08-261D-3805-8570-B3367330AEDB}"/>
              </a:ext>
            </a:extLst>
          </p:cNvPr>
          <p:cNvPicPr>
            <a:picLocks noGrp="1" noRot="1" noChangeAspect="1" noMove="1" noResize="1" noEditPoints="1" noAdjustHandles="1" noChangeArrowheads="1" noChangeShapeType="1" noCrop="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r="-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11"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xmlns="" val="1"/>
              </p:ext>
            </p:extLst>
          </p:nvPr>
        </p:nvSpPr>
        <p:spPr>
          <a:xfrm>
            <a:off x="813228"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sketchy line">
            <a:extLst>
              <a:ext uri="{FF2B5EF4-FFF2-40B4-BE49-F238E27FC236}">
                <a16:creationId xmlns:a16="http://schemas.microsoft.com/office/drawing/2014/main" xmlns="" id="{B427E2FD-357D-DD78-D560-70961F7FC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228" y="4262295"/>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xmlns="" id="{78825726-7E47-66B0-7EDF-81AEEBDFD4BE}"/>
              </a:ext>
            </a:extLst>
          </p:cNvPr>
          <p:cNvSpPr txBox="1"/>
          <p:nvPr/>
        </p:nvSpPr>
        <p:spPr>
          <a:xfrm>
            <a:off x="103250" y="411545"/>
            <a:ext cx="529454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rPr>
              <a:t>“</a:t>
            </a:r>
            <a:r>
              <a:rPr kumimoji="0" lang="en-US" sz="36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rPr>
              <a:t>These things I have spoken to you, that in Me you may have peace</a:t>
            </a:r>
            <a:r>
              <a:rPr kumimoji="0" lang="es-ES" sz="36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rPr>
              <a:t>.</a:t>
            </a:r>
            <a:endParaRPr kumimoji="0" lang="es-ES" sz="28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xmlns="" id="{3F554B11-ED16-E94F-04DF-8A67F7AD0C99}"/>
              </a:ext>
            </a:extLst>
          </p:cNvPr>
          <p:cNvSpPr txBox="1"/>
          <p:nvPr/>
        </p:nvSpPr>
        <p:spPr>
          <a:xfrm>
            <a:off x="264636" y="2828835"/>
            <a:ext cx="4571901"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rPr>
              <a:t>In the world you will have tribulation;</a:t>
            </a:r>
            <a:endParaRPr kumimoji="0" lang="es-ES" sz="28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endParaRPr>
          </a:p>
        </p:txBody>
      </p:sp>
      <p:sp>
        <p:nvSpPr>
          <p:cNvPr id="7" name="CuadroTexto 6">
            <a:extLst>
              <a:ext uri="{FF2B5EF4-FFF2-40B4-BE49-F238E27FC236}">
                <a16:creationId xmlns:a16="http://schemas.microsoft.com/office/drawing/2014/main" xmlns="" id="{D238C526-B201-994E-D7DA-1FA178516E9A}"/>
              </a:ext>
            </a:extLst>
          </p:cNvPr>
          <p:cNvSpPr txBox="1"/>
          <p:nvPr/>
        </p:nvSpPr>
        <p:spPr>
          <a:xfrm>
            <a:off x="210898" y="4692128"/>
            <a:ext cx="4679375"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rPr>
              <a:t>but be of good cheer, I have overcome the world</a:t>
            </a:r>
            <a:r>
              <a:rPr kumimoji="0" lang="es-ES" sz="36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rPr>
              <a:t>” </a:t>
            </a:r>
            <a:endParaRPr kumimoji="0" lang="es-ES" sz="28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endParaRPr>
          </a:p>
        </p:txBody>
      </p:sp>
      <p:sp>
        <p:nvSpPr>
          <p:cNvPr id="12" name="CuadroTexto 11">
            <a:extLst>
              <a:ext uri="{FF2B5EF4-FFF2-40B4-BE49-F238E27FC236}">
                <a16:creationId xmlns:a16="http://schemas.microsoft.com/office/drawing/2014/main" xmlns="" id="{F01F79B0-BAF5-C3DB-BE9C-306511CB9ED2}"/>
              </a:ext>
            </a:extLst>
          </p:cNvPr>
          <p:cNvSpPr txBox="1"/>
          <p:nvPr/>
        </p:nvSpPr>
        <p:spPr>
          <a:xfrm>
            <a:off x="8743950" y="6334770"/>
            <a:ext cx="344500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E97132">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John 16:33, </a:t>
            </a:r>
            <a:r>
              <a:rPr kumimoji="0" lang="es-ES" sz="2000" b="1" i="0" u="none" strike="noStrike" kern="1200" cap="none" spc="0" normalizeH="0" baseline="0" noProof="0" dirty="0" err="1">
                <a:ln>
                  <a:noFill/>
                </a:ln>
                <a:solidFill>
                  <a:srgbClr val="E97132">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s-ES" sz="2800" b="0" i="0" u="none" strike="noStrike" kern="1200" cap="none" spc="0" normalizeH="0" baseline="0" noProof="0" dirty="0">
              <a:ln>
                <a:noFill/>
              </a:ln>
              <a:solidFill>
                <a:srgbClr val="E97132">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31868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87CAF1E2-E7C4-FC15-F1F8-A49CF6EA18AC}"/>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xmlns="" id="{0E278FF1-BCAE-4876-312B-2E9C09687268}"/>
              </a:ext>
            </a:extLst>
          </p:cNvPr>
          <p:cNvGraphicFramePr/>
          <p:nvPr>
            <p:extLst>
              <p:ext uri="{D42A27DB-BD31-4B8C-83A1-F6EECF244321}">
                <p14:modId xmlns:p14="http://schemas.microsoft.com/office/powerpoint/2010/main" val="3868048840"/>
              </p:ext>
            </p:extLst>
          </p:nvPr>
        </p:nvGraphicFramePr>
        <p:xfrm>
          <a:off x="5962650" y="245806"/>
          <a:ext cx="6096000" cy="6440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xmlns="" id="{6B0244E9-FA30-6623-D0FA-9CAACA00DFA1}"/>
              </a:ext>
            </a:extLst>
          </p:cNvPr>
          <p:cNvSpPr txBox="1"/>
          <p:nvPr/>
        </p:nvSpPr>
        <p:spPr>
          <a:xfrm>
            <a:off x="152400" y="84496"/>
            <a:ext cx="5702095" cy="707886"/>
          </a:xfrm>
          <a:prstGeom prst="rect">
            <a:avLst/>
          </a:prstGeom>
          <a:noFill/>
        </p:spPr>
        <p:txBody>
          <a:bodyPr wrap="square" rtlCol="0">
            <a:spAutoFit/>
          </a:bodyPr>
          <a:lstStyle/>
          <a:p>
            <a:pPr>
              <a:spcBef>
                <a:spcPts val="600"/>
              </a:spcBef>
            </a:pPr>
            <a:r>
              <a:rPr lang="en" sz="2000" b="1" dirty="0"/>
              <a:t>Providence is the term used to describe God's action in the world.</a:t>
            </a:r>
          </a:p>
        </p:txBody>
      </p:sp>
      <p:pic>
        <p:nvPicPr>
          <p:cNvPr id="8" name="Imagen 7" descr="Un conjunto de imágenes de una persona&#10;&#10;Descripción generada automáticamente con confianza baja">
            <a:extLst>
              <a:ext uri="{FF2B5EF4-FFF2-40B4-BE49-F238E27FC236}">
                <a16:creationId xmlns:a16="http://schemas.microsoft.com/office/drawing/2014/main" xmlns="" id="{CCE8D3BC-3020-7DAC-5F46-B74A3A47CC0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0723" y="3864076"/>
            <a:ext cx="5392088" cy="2821859"/>
          </a:xfrm>
          <a:prstGeom prst="roundRect">
            <a:avLst>
              <a:gd name="adj" fmla="val 11111"/>
            </a:avLst>
          </a:prstGeom>
          <a:ln w="1905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CuadroTexto 4">
            <a:extLst>
              <a:ext uri="{FF2B5EF4-FFF2-40B4-BE49-F238E27FC236}">
                <a16:creationId xmlns:a16="http://schemas.microsoft.com/office/drawing/2014/main" xmlns="" id="{DAB8AD22-68B2-9720-1151-702AA35CE964}"/>
              </a:ext>
            </a:extLst>
          </p:cNvPr>
          <p:cNvSpPr txBox="1"/>
          <p:nvPr/>
        </p:nvSpPr>
        <p:spPr>
          <a:xfrm>
            <a:off x="152399" y="2344477"/>
            <a:ext cx="5702095" cy="1323439"/>
          </a:xfrm>
          <a:prstGeom prst="rect">
            <a:avLst/>
          </a:prstGeom>
          <a:noFill/>
        </p:spPr>
        <p:txBody>
          <a:bodyPr wrap="square">
            <a:spAutoFit/>
          </a:bodyPr>
          <a:lstStyle/>
          <a:p>
            <a:pPr>
              <a:spcBef>
                <a:spcPts val="600"/>
              </a:spcBef>
            </a:pPr>
            <a:r>
              <a:rPr lang="en" sz="2000" b="1" dirty="0"/>
              <a:t>If God gave us freedom of choice, and what happens in this world is not His responsibility, we must ask ourselves: who has control over what happens in this world?</a:t>
            </a:r>
          </a:p>
        </p:txBody>
      </p:sp>
      <p:sp>
        <p:nvSpPr>
          <p:cNvPr id="7" name="CuadroTexto 6">
            <a:extLst>
              <a:ext uri="{FF2B5EF4-FFF2-40B4-BE49-F238E27FC236}">
                <a16:creationId xmlns:a16="http://schemas.microsoft.com/office/drawing/2014/main" xmlns="" id="{5C47AB10-1D61-8AC8-C109-869505B31FFA}"/>
              </a:ext>
            </a:extLst>
          </p:cNvPr>
          <p:cNvSpPr txBox="1"/>
          <p:nvPr/>
        </p:nvSpPr>
        <p:spPr>
          <a:xfrm>
            <a:off x="152401" y="1591150"/>
            <a:ext cx="5702094" cy="707886"/>
          </a:xfrm>
          <a:prstGeom prst="rect">
            <a:avLst/>
          </a:prstGeom>
          <a:noFill/>
        </p:spPr>
        <p:txBody>
          <a:bodyPr wrap="square">
            <a:spAutoFit/>
          </a:bodyPr>
          <a:lstStyle/>
          <a:p>
            <a:pPr>
              <a:spcBef>
                <a:spcPts val="600"/>
              </a:spcBef>
            </a:pPr>
            <a:r>
              <a:rPr lang="en" sz="2000" b="1" dirty="0"/>
              <a:t>Are we predestined by Him to fulfill a specific purpose in this life? If so, where is our free will?</a:t>
            </a:r>
          </a:p>
        </p:txBody>
      </p:sp>
      <p:sp>
        <p:nvSpPr>
          <p:cNvPr id="10" name="CuadroTexto 9">
            <a:extLst>
              <a:ext uri="{FF2B5EF4-FFF2-40B4-BE49-F238E27FC236}">
                <a16:creationId xmlns:a16="http://schemas.microsoft.com/office/drawing/2014/main" xmlns="" id="{6AADC92A-8495-FF25-CD97-E99E1A2C958A}"/>
              </a:ext>
            </a:extLst>
          </p:cNvPr>
          <p:cNvSpPr txBox="1"/>
          <p:nvPr/>
        </p:nvSpPr>
        <p:spPr>
          <a:xfrm>
            <a:off x="152400" y="837823"/>
            <a:ext cx="5702095" cy="707886"/>
          </a:xfrm>
          <a:prstGeom prst="rect">
            <a:avLst/>
          </a:prstGeom>
          <a:noFill/>
        </p:spPr>
        <p:txBody>
          <a:bodyPr wrap="square">
            <a:spAutoFit/>
          </a:bodyPr>
          <a:lstStyle/>
          <a:p>
            <a:pPr>
              <a:spcBef>
                <a:spcPts val="600"/>
              </a:spcBef>
            </a:pPr>
            <a:r>
              <a:rPr lang="en" sz="2000" b="1" dirty="0"/>
              <a:t>Is God responsible for pain, death, wars, hunger…?</a:t>
            </a:r>
          </a:p>
        </p:txBody>
      </p:sp>
    </p:spTree>
    <p:extLst>
      <p:ext uri="{BB962C8B-B14F-4D97-AF65-F5344CB8AC3E}">
        <p14:creationId xmlns:p14="http://schemas.microsoft.com/office/powerpoint/2010/main" val="8625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
                                            <p:graphicEl>
                                              <a:dgm id="{B8492A69-E812-4343-99BF-83AA6D5DB76E}"/>
                                            </p:graphicEl>
                                          </p:spTgt>
                                        </p:tgtEl>
                                        <p:attrNameLst>
                                          <p:attrName>style.visibility</p:attrName>
                                        </p:attrNameLst>
                                      </p:cBhvr>
                                      <p:to>
                                        <p:strVal val="visible"/>
                                      </p:to>
                                    </p:set>
                                    <p:animEffect transition="in" filter="fade">
                                      <p:cBhvr>
                                        <p:cTn id="38" dur="1000"/>
                                        <p:tgtEl>
                                          <p:spTgt spid="4">
                                            <p:graphicEl>
                                              <a:dgm id="{B8492A69-E812-4343-99BF-83AA6D5DB76E}"/>
                                            </p:graphicEl>
                                          </p:spTgt>
                                        </p:tgtEl>
                                      </p:cBhvr>
                                    </p:animEffect>
                                    <p:anim calcmode="lin" valueType="num">
                                      <p:cBhvr>
                                        <p:cTn id="39" dur="1000" fill="hold"/>
                                        <p:tgtEl>
                                          <p:spTgt spid="4">
                                            <p:graphicEl>
                                              <a:dgm id="{B8492A69-E812-4343-99BF-83AA6D5DB76E}"/>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B8492A69-E812-4343-99BF-83AA6D5DB76E}"/>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4">
                                            <p:graphicEl>
                                              <a:dgm id="{20C3F0EB-03D4-40B5-BB6E-FC9DD32DE84F}"/>
                                            </p:graphicEl>
                                          </p:spTgt>
                                        </p:tgtEl>
                                        <p:attrNameLst>
                                          <p:attrName>style.visibility</p:attrName>
                                        </p:attrNameLst>
                                      </p:cBhvr>
                                      <p:to>
                                        <p:strVal val="visible"/>
                                      </p:to>
                                    </p:set>
                                    <p:anim calcmode="lin" valueType="num">
                                      <p:cBhvr>
                                        <p:cTn id="45" dur="500" fill="hold"/>
                                        <p:tgtEl>
                                          <p:spTgt spid="4">
                                            <p:graphicEl>
                                              <a:dgm id="{20C3F0EB-03D4-40B5-BB6E-FC9DD32DE84F}"/>
                                            </p:graphicEl>
                                          </p:spTgt>
                                        </p:tgtEl>
                                        <p:attrNameLst>
                                          <p:attrName>ppt_w</p:attrName>
                                        </p:attrNameLst>
                                      </p:cBhvr>
                                      <p:tavLst>
                                        <p:tav tm="0">
                                          <p:val>
                                            <p:fltVal val="0"/>
                                          </p:val>
                                        </p:tav>
                                        <p:tav tm="100000">
                                          <p:val>
                                            <p:strVal val="#ppt_w"/>
                                          </p:val>
                                        </p:tav>
                                      </p:tavLst>
                                    </p:anim>
                                    <p:anim calcmode="lin" valueType="num">
                                      <p:cBhvr>
                                        <p:cTn id="46" dur="500" fill="hold"/>
                                        <p:tgtEl>
                                          <p:spTgt spid="4">
                                            <p:graphicEl>
                                              <a:dgm id="{20C3F0EB-03D4-40B5-BB6E-FC9DD32DE84F}"/>
                                            </p:graphicEl>
                                          </p:spTgt>
                                        </p:tgtEl>
                                        <p:attrNameLst>
                                          <p:attrName>ppt_h</p:attrName>
                                        </p:attrNameLst>
                                      </p:cBhvr>
                                      <p:tavLst>
                                        <p:tav tm="0">
                                          <p:val>
                                            <p:fltVal val="0"/>
                                          </p:val>
                                        </p:tav>
                                        <p:tav tm="100000">
                                          <p:val>
                                            <p:strVal val="#ppt_h"/>
                                          </p:val>
                                        </p:tav>
                                      </p:tavLst>
                                    </p:anim>
                                    <p:animEffect transition="in" filter="fade">
                                      <p:cBhvr>
                                        <p:cTn id="47" dur="500"/>
                                        <p:tgtEl>
                                          <p:spTgt spid="4">
                                            <p:graphicEl>
                                              <a:dgm id="{20C3F0EB-03D4-40B5-BB6E-FC9DD32DE84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0E66DC6D-F2A0-429C-83A0-E7B6B8DBEECC}"/>
                                            </p:graphicEl>
                                          </p:spTgt>
                                        </p:tgtEl>
                                        <p:attrNameLst>
                                          <p:attrName>style.visibility</p:attrName>
                                        </p:attrNameLst>
                                      </p:cBhvr>
                                      <p:to>
                                        <p:strVal val="visible"/>
                                      </p:to>
                                    </p:set>
                                    <p:animEffect transition="in" filter="fade">
                                      <p:cBhvr>
                                        <p:cTn id="52" dur="1000"/>
                                        <p:tgtEl>
                                          <p:spTgt spid="4">
                                            <p:graphicEl>
                                              <a:dgm id="{0E66DC6D-F2A0-429C-83A0-E7B6B8DBEECC}"/>
                                            </p:graphicEl>
                                          </p:spTgt>
                                        </p:tgtEl>
                                      </p:cBhvr>
                                    </p:animEffect>
                                    <p:anim calcmode="lin" valueType="num">
                                      <p:cBhvr>
                                        <p:cTn id="53" dur="1000" fill="hold"/>
                                        <p:tgtEl>
                                          <p:spTgt spid="4">
                                            <p:graphicEl>
                                              <a:dgm id="{0E66DC6D-F2A0-429C-83A0-E7B6B8DBEECC}"/>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0E66DC6D-F2A0-429C-83A0-E7B6B8DBEECC}"/>
                                            </p:graphic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4">
                                            <p:graphicEl>
                                              <a:dgm id="{9DBD7ABF-EC0C-4EC2-8F52-CB3E271EE7B2}"/>
                                            </p:graphicEl>
                                          </p:spTgt>
                                        </p:tgtEl>
                                        <p:attrNameLst>
                                          <p:attrName>style.visibility</p:attrName>
                                        </p:attrNameLst>
                                      </p:cBhvr>
                                      <p:to>
                                        <p:strVal val="visible"/>
                                      </p:to>
                                    </p:set>
                                    <p:anim calcmode="lin" valueType="num">
                                      <p:cBhvr>
                                        <p:cTn id="59" dur="500" fill="hold"/>
                                        <p:tgtEl>
                                          <p:spTgt spid="4">
                                            <p:graphicEl>
                                              <a:dgm id="{9DBD7ABF-EC0C-4EC2-8F52-CB3E271EE7B2}"/>
                                            </p:graphicEl>
                                          </p:spTgt>
                                        </p:tgtEl>
                                        <p:attrNameLst>
                                          <p:attrName>ppt_w</p:attrName>
                                        </p:attrNameLst>
                                      </p:cBhvr>
                                      <p:tavLst>
                                        <p:tav tm="0">
                                          <p:val>
                                            <p:fltVal val="0"/>
                                          </p:val>
                                        </p:tav>
                                        <p:tav tm="100000">
                                          <p:val>
                                            <p:strVal val="#ppt_w"/>
                                          </p:val>
                                        </p:tav>
                                      </p:tavLst>
                                    </p:anim>
                                    <p:anim calcmode="lin" valueType="num">
                                      <p:cBhvr>
                                        <p:cTn id="60" dur="500" fill="hold"/>
                                        <p:tgtEl>
                                          <p:spTgt spid="4">
                                            <p:graphicEl>
                                              <a:dgm id="{9DBD7ABF-EC0C-4EC2-8F52-CB3E271EE7B2}"/>
                                            </p:graphicEl>
                                          </p:spTgt>
                                        </p:tgtEl>
                                        <p:attrNameLst>
                                          <p:attrName>ppt_h</p:attrName>
                                        </p:attrNameLst>
                                      </p:cBhvr>
                                      <p:tavLst>
                                        <p:tav tm="0">
                                          <p:val>
                                            <p:fltVal val="0"/>
                                          </p:val>
                                        </p:tav>
                                        <p:tav tm="100000">
                                          <p:val>
                                            <p:strVal val="#ppt_h"/>
                                          </p:val>
                                        </p:tav>
                                      </p:tavLst>
                                    </p:anim>
                                    <p:animEffect transition="in" filter="fade">
                                      <p:cBhvr>
                                        <p:cTn id="61" dur="500"/>
                                        <p:tgtEl>
                                          <p:spTgt spid="4">
                                            <p:graphicEl>
                                              <a:dgm id="{9DBD7ABF-EC0C-4EC2-8F52-CB3E271EE7B2}"/>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4">
                                            <p:graphicEl>
                                              <a:dgm id="{549ED3BD-F908-4A01-AC04-2E5CEBEEF224}"/>
                                            </p:graphicEl>
                                          </p:spTgt>
                                        </p:tgtEl>
                                        <p:attrNameLst>
                                          <p:attrName>style.visibility</p:attrName>
                                        </p:attrNameLst>
                                      </p:cBhvr>
                                      <p:to>
                                        <p:strVal val="visible"/>
                                      </p:to>
                                    </p:set>
                                    <p:animEffect transition="in" filter="fade">
                                      <p:cBhvr>
                                        <p:cTn id="66" dur="1000"/>
                                        <p:tgtEl>
                                          <p:spTgt spid="4">
                                            <p:graphicEl>
                                              <a:dgm id="{549ED3BD-F908-4A01-AC04-2E5CEBEEF224}"/>
                                            </p:graphicEl>
                                          </p:spTgt>
                                        </p:tgtEl>
                                      </p:cBhvr>
                                    </p:animEffect>
                                    <p:anim calcmode="lin" valueType="num">
                                      <p:cBhvr>
                                        <p:cTn id="67" dur="1000" fill="hold"/>
                                        <p:tgtEl>
                                          <p:spTgt spid="4">
                                            <p:graphicEl>
                                              <a:dgm id="{549ED3BD-F908-4A01-AC04-2E5CEBEEF224}"/>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549ED3BD-F908-4A01-AC04-2E5CEBEEF224}"/>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4">
                                            <p:graphicEl>
                                              <a:dgm id="{6AD92821-77F8-4E17-B225-07179B9EFB1D}"/>
                                            </p:graphicEl>
                                          </p:spTgt>
                                        </p:tgtEl>
                                        <p:attrNameLst>
                                          <p:attrName>style.visibility</p:attrName>
                                        </p:attrNameLst>
                                      </p:cBhvr>
                                      <p:to>
                                        <p:strVal val="visible"/>
                                      </p:to>
                                    </p:set>
                                    <p:anim calcmode="lin" valueType="num">
                                      <p:cBhvr>
                                        <p:cTn id="73" dur="500" fill="hold"/>
                                        <p:tgtEl>
                                          <p:spTgt spid="4">
                                            <p:graphicEl>
                                              <a:dgm id="{6AD92821-77F8-4E17-B225-07179B9EFB1D}"/>
                                            </p:graphicEl>
                                          </p:spTgt>
                                        </p:tgtEl>
                                        <p:attrNameLst>
                                          <p:attrName>ppt_w</p:attrName>
                                        </p:attrNameLst>
                                      </p:cBhvr>
                                      <p:tavLst>
                                        <p:tav tm="0">
                                          <p:val>
                                            <p:fltVal val="0"/>
                                          </p:val>
                                        </p:tav>
                                        <p:tav tm="100000">
                                          <p:val>
                                            <p:strVal val="#ppt_w"/>
                                          </p:val>
                                        </p:tav>
                                      </p:tavLst>
                                    </p:anim>
                                    <p:anim calcmode="lin" valueType="num">
                                      <p:cBhvr>
                                        <p:cTn id="74" dur="500" fill="hold"/>
                                        <p:tgtEl>
                                          <p:spTgt spid="4">
                                            <p:graphicEl>
                                              <a:dgm id="{6AD92821-77F8-4E17-B225-07179B9EFB1D}"/>
                                            </p:graphicEl>
                                          </p:spTgt>
                                        </p:tgtEl>
                                        <p:attrNameLst>
                                          <p:attrName>ppt_h</p:attrName>
                                        </p:attrNameLst>
                                      </p:cBhvr>
                                      <p:tavLst>
                                        <p:tav tm="0">
                                          <p:val>
                                            <p:fltVal val="0"/>
                                          </p:val>
                                        </p:tav>
                                        <p:tav tm="100000">
                                          <p:val>
                                            <p:strVal val="#ppt_h"/>
                                          </p:val>
                                        </p:tav>
                                      </p:tavLst>
                                    </p:anim>
                                    <p:animEffect transition="in" filter="fade">
                                      <p:cBhvr>
                                        <p:cTn id="75" dur="500"/>
                                        <p:tgtEl>
                                          <p:spTgt spid="4">
                                            <p:graphicEl>
                                              <a:dgm id="{6AD92821-77F8-4E17-B225-07179B9EFB1D}"/>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4">
                                            <p:graphicEl>
                                              <a:dgm id="{BA071162-0395-4C5F-9DFB-2CE16F94D428}"/>
                                            </p:graphicEl>
                                          </p:spTgt>
                                        </p:tgtEl>
                                        <p:attrNameLst>
                                          <p:attrName>style.visibility</p:attrName>
                                        </p:attrNameLst>
                                      </p:cBhvr>
                                      <p:to>
                                        <p:strVal val="visible"/>
                                      </p:to>
                                    </p:set>
                                    <p:animEffect transition="in" filter="fade">
                                      <p:cBhvr>
                                        <p:cTn id="80" dur="1000"/>
                                        <p:tgtEl>
                                          <p:spTgt spid="4">
                                            <p:graphicEl>
                                              <a:dgm id="{BA071162-0395-4C5F-9DFB-2CE16F94D428}"/>
                                            </p:graphicEl>
                                          </p:spTgt>
                                        </p:tgtEl>
                                      </p:cBhvr>
                                    </p:animEffect>
                                    <p:anim calcmode="lin" valueType="num">
                                      <p:cBhvr>
                                        <p:cTn id="81" dur="1000" fill="hold"/>
                                        <p:tgtEl>
                                          <p:spTgt spid="4">
                                            <p:graphicEl>
                                              <a:dgm id="{BA071162-0395-4C5F-9DFB-2CE16F94D428}"/>
                                            </p:graphicEl>
                                          </p:spTgt>
                                        </p:tgtEl>
                                        <p:attrNameLst>
                                          <p:attrName>ppt_x</p:attrName>
                                        </p:attrNameLst>
                                      </p:cBhvr>
                                      <p:tavLst>
                                        <p:tav tm="0">
                                          <p:val>
                                            <p:strVal val="#ppt_x"/>
                                          </p:val>
                                        </p:tav>
                                        <p:tav tm="100000">
                                          <p:val>
                                            <p:strVal val="#ppt_x"/>
                                          </p:val>
                                        </p:tav>
                                      </p:tavLst>
                                    </p:anim>
                                    <p:anim calcmode="lin" valueType="num">
                                      <p:cBhvr>
                                        <p:cTn id="82" dur="1000" fill="hold"/>
                                        <p:tgtEl>
                                          <p:spTgt spid="4">
                                            <p:graphicEl>
                                              <a:dgm id="{BA071162-0395-4C5F-9DFB-2CE16F94D428}"/>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D69D16A5-0BD0-420A-A31F-9D77C1BFA079}"/>
                                            </p:graphicEl>
                                          </p:spTgt>
                                        </p:tgtEl>
                                        <p:attrNameLst>
                                          <p:attrName>style.visibility</p:attrName>
                                        </p:attrNameLst>
                                      </p:cBhvr>
                                      <p:to>
                                        <p:strVal val="visible"/>
                                      </p:to>
                                    </p:set>
                                    <p:anim calcmode="lin" valueType="num">
                                      <p:cBhvr>
                                        <p:cTn id="87" dur="500" fill="hold"/>
                                        <p:tgtEl>
                                          <p:spTgt spid="4">
                                            <p:graphicEl>
                                              <a:dgm id="{D69D16A5-0BD0-420A-A31F-9D77C1BFA079}"/>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D69D16A5-0BD0-420A-A31F-9D77C1BFA079}"/>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D69D16A5-0BD0-420A-A31F-9D77C1BFA079}"/>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
                                            <p:graphicEl>
                                              <a:dgm id="{A3780140-BF8E-4246-8F4B-AE926011ECFF}"/>
                                            </p:graphicEl>
                                          </p:spTgt>
                                        </p:tgtEl>
                                        <p:attrNameLst>
                                          <p:attrName>style.visibility</p:attrName>
                                        </p:attrNameLst>
                                      </p:cBhvr>
                                      <p:to>
                                        <p:strVal val="visible"/>
                                      </p:to>
                                    </p:set>
                                    <p:animEffect transition="in" filter="fade">
                                      <p:cBhvr>
                                        <p:cTn id="94" dur="1000"/>
                                        <p:tgtEl>
                                          <p:spTgt spid="4">
                                            <p:graphicEl>
                                              <a:dgm id="{A3780140-BF8E-4246-8F4B-AE926011ECFF}"/>
                                            </p:graphicEl>
                                          </p:spTgt>
                                        </p:tgtEl>
                                      </p:cBhvr>
                                    </p:animEffect>
                                    <p:anim calcmode="lin" valueType="num">
                                      <p:cBhvr>
                                        <p:cTn id="95" dur="1000" fill="hold"/>
                                        <p:tgtEl>
                                          <p:spTgt spid="4">
                                            <p:graphicEl>
                                              <a:dgm id="{A3780140-BF8E-4246-8F4B-AE926011ECFF}"/>
                                            </p:graphicEl>
                                          </p:spTgt>
                                        </p:tgtEl>
                                        <p:attrNameLst>
                                          <p:attrName>ppt_x</p:attrName>
                                        </p:attrNameLst>
                                      </p:cBhvr>
                                      <p:tavLst>
                                        <p:tav tm="0">
                                          <p:val>
                                            <p:strVal val="#ppt_x"/>
                                          </p:val>
                                        </p:tav>
                                        <p:tav tm="100000">
                                          <p:val>
                                            <p:strVal val="#ppt_x"/>
                                          </p:val>
                                        </p:tav>
                                      </p:tavLst>
                                    </p:anim>
                                    <p:anim calcmode="lin" valueType="num">
                                      <p:cBhvr>
                                        <p:cTn id="96" dur="1000" fill="hold"/>
                                        <p:tgtEl>
                                          <p:spTgt spid="4">
                                            <p:graphicEl>
                                              <a:dgm id="{A3780140-BF8E-4246-8F4B-AE926011ECFF}"/>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
                                            <p:graphicEl>
                                              <a:dgm id="{3E1CE991-01A1-4138-8E17-0DEE2D5AE1FF}"/>
                                            </p:graphicEl>
                                          </p:spTgt>
                                        </p:tgtEl>
                                        <p:attrNameLst>
                                          <p:attrName>style.visibility</p:attrName>
                                        </p:attrNameLst>
                                      </p:cBhvr>
                                      <p:to>
                                        <p:strVal val="visible"/>
                                      </p:to>
                                    </p:set>
                                    <p:anim calcmode="lin" valueType="num">
                                      <p:cBhvr>
                                        <p:cTn id="101" dur="500" fill="hold"/>
                                        <p:tgtEl>
                                          <p:spTgt spid="4">
                                            <p:graphicEl>
                                              <a:dgm id="{3E1CE991-01A1-4138-8E17-0DEE2D5AE1FF}"/>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3E1CE991-01A1-4138-8E17-0DEE2D5AE1FF}"/>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3E1CE991-01A1-4138-8E17-0DEE2D5AE1F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7F5EA2EE-7045-E2EA-C03F-93702F936DA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xmlns="" id="{C70FAE83-CA01-148D-3DEA-A96581120E8E}"/>
              </a:ext>
            </a:extLst>
          </p:cNvPr>
          <p:cNvSpPr txBox="1"/>
          <p:nvPr/>
        </p:nvSpPr>
        <p:spPr>
          <a:xfrm rot="494696">
            <a:off x="1091381" y="2654708"/>
            <a:ext cx="10009239" cy="1465941"/>
          </a:xfrm>
          <a:prstGeom prst="rect">
            <a:avLst/>
          </a:prstGeom>
          <a:noFill/>
        </p:spPr>
        <p:txBody>
          <a:bodyPr wrap="square">
            <a:prstTxWarp prst="textChevron">
              <a:avLst>
                <a:gd name="adj" fmla="val 39036"/>
              </a:avLst>
            </a:prstTxWarp>
            <a:spAutoFit/>
          </a:bodyPr>
          <a:lstStyle/>
          <a:p>
            <a:pPr algn="ctr"/>
            <a:r>
              <a:rPr lang="en" sz="6600" b="1" dirty="0">
                <a:ln w="12700">
                  <a:solidFill>
                    <a:schemeClr val="accent1">
                      <a:lumMod val="50000"/>
                    </a:schemeClr>
                  </a:solidFill>
                  <a:prstDash val="solid"/>
                </a:ln>
                <a:pattFill prst="narHorz">
                  <a:fgClr>
                    <a:schemeClr val="accent1"/>
                  </a:fgClr>
                  <a:bgClr>
                    <a:schemeClr val="accent1">
                      <a:lumMod val="40000"/>
                      <a:lumOff val="60000"/>
                    </a:schemeClr>
                  </a:bgClr>
                </a:pattFill>
                <a:effectLst>
                  <a:innerShdw blurRad="177800">
                    <a:schemeClr val="accent1">
                      <a:lumMod val="50000"/>
                    </a:schemeClr>
                  </a:innerShdw>
                </a:effectLst>
              </a:rPr>
              <a:t>SOVEREIGN GOD</a:t>
            </a:r>
          </a:p>
        </p:txBody>
      </p:sp>
    </p:spTree>
    <p:extLst>
      <p:ext uri="{BB962C8B-B14F-4D97-AF65-F5344CB8AC3E}">
        <p14:creationId xmlns:p14="http://schemas.microsoft.com/office/powerpoint/2010/main" val="3575465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xmlns="" id="{83A48361-0C0F-A123-774A-D9307F34CC4B}"/>
              </a:ext>
            </a:extLst>
          </p:cNvPr>
          <p:cNvSpPr>
            <a:spLocks noGrp="1" noRot="1" noMove="1" noResize="1" noEditPoints="1" noAdjustHandles="1" noChangeArrowheads="1" noChangeShapeType="1"/>
          </p:cNvSpPr>
          <p:nvPr/>
        </p:nvSpPr>
        <p:spPr>
          <a:xfrm>
            <a:off x="0" y="-88490"/>
            <a:ext cx="12192000" cy="1368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xmlns="" id="{E84CFE62-B09A-0C04-1EE3-AE558A4B3E6A}"/>
              </a:ext>
            </a:extLst>
          </p:cNvPr>
          <p:cNvSpPr txBox="1"/>
          <p:nvPr/>
        </p:nvSpPr>
        <p:spPr>
          <a:xfrm>
            <a:off x="0" y="0"/>
            <a:ext cx="9163665" cy="584775"/>
          </a:xfrm>
          <a:prstGeom prst="rect">
            <a:avLst/>
          </a:prstGeom>
          <a:noFill/>
        </p:spPr>
        <p:txBody>
          <a:bodyPr wrap="square">
            <a:spAutoFit/>
          </a:bodyPr>
          <a:lstStyle/>
          <a:p>
            <a:pPr algn="ctr"/>
            <a:r>
              <a:rPr lang="en" sz="3200" b="1" dirty="0">
                <a:ln w="10160">
                  <a:solidFill>
                    <a:schemeClr val="accent6"/>
                  </a:solidFill>
                  <a:prstDash val="solid"/>
                </a:ln>
                <a:solidFill>
                  <a:srgbClr val="FFFFFF"/>
                </a:solidFill>
                <a:effectLst>
                  <a:outerShdw blurRad="38100" dist="22860" dir="5400000" algn="tl" rotWithShape="0">
                    <a:srgbClr val="000000">
                      <a:alpha val="30000"/>
                    </a:srgbClr>
                  </a:outerShdw>
                </a:effectLst>
              </a:rPr>
              <a:t>IS EVERYTHING THAT HAPPENS GOD'S WILL?</a:t>
            </a:r>
          </a:p>
        </p:txBody>
      </p:sp>
      <p:sp>
        <p:nvSpPr>
          <p:cNvPr id="5" name="CuadroTexto 4">
            <a:extLst>
              <a:ext uri="{FF2B5EF4-FFF2-40B4-BE49-F238E27FC236}">
                <a16:creationId xmlns:a16="http://schemas.microsoft.com/office/drawing/2014/main" xmlns="" id="{929F8ECD-6B39-B52B-4EB0-7FD1B7F78E94}"/>
              </a:ext>
            </a:extLst>
          </p:cNvPr>
          <p:cNvSpPr txBox="1"/>
          <p:nvPr/>
        </p:nvSpPr>
        <p:spPr>
          <a:xfrm>
            <a:off x="365866" y="584775"/>
            <a:ext cx="8431931" cy="646331"/>
          </a:xfrm>
          <a:prstGeom prst="rect">
            <a:avLst/>
          </a:prstGeom>
          <a:noFill/>
        </p:spPr>
        <p:txBody>
          <a:bodyPr wrap="square">
            <a:spAutoFit/>
          </a:bodyPr>
          <a:lstStyle/>
          <a:p>
            <a:pPr algn="ctr"/>
            <a:r>
              <a:rPr lang="en"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Sovereign Lord,” they said, “you made the heavens and the earth and the sea, and everything in them</a:t>
            </a:r>
            <a:r>
              <a:rPr lang="en"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(Acts 4:24b)</a:t>
            </a:r>
            <a:endParaRPr lang="es-ES"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5C02FCF8-0423-559F-0C69-C2ED54AFEEFD}"/>
              </a:ext>
            </a:extLst>
          </p:cNvPr>
          <p:cNvSpPr txBox="1"/>
          <p:nvPr/>
        </p:nvSpPr>
        <p:spPr>
          <a:xfrm>
            <a:off x="4263665" y="1235511"/>
            <a:ext cx="7928332" cy="1323439"/>
          </a:xfrm>
          <a:prstGeom prst="rect">
            <a:avLst/>
          </a:prstGeom>
          <a:noFill/>
        </p:spPr>
        <p:txBody>
          <a:bodyPr wrap="square" rtlCol="0">
            <a:spAutoFit/>
          </a:bodyPr>
          <a:lstStyle/>
          <a:p>
            <a:pPr>
              <a:spcBef>
                <a:spcPts val="600"/>
              </a:spcBef>
            </a:pPr>
            <a:r>
              <a:rPr lang="en" sz="2000" b="1" dirty="0"/>
              <a:t>A sovereign is a monarch who exercises or possesses supreme and independent authority. The sovereigns of this world, such as ancient absolutist kings or great dictators, enforced their will within their territory.</a:t>
            </a:r>
          </a:p>
        </p:txBody>
      </p:sp>
      <p:pic>
        <p:nvPicPr>
          <p:cNvPr id="7" name="Imagen 6">
            <a:extLst>
              <a:ext uri="{FF2B5EF4-FFF2-40B4-BE49-F238E27FC236}">
                <a16:creationId xmlns:a16="http://schemas.microsoft.com/office/drawing/2014/main" xmlns="" id="{2523DF78-467A-A3CD-BD82-B64E009434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1936" y="1382324"/>
            <a:ext cx="3846909" cy="4005419"/>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3" name="Imagen 12" descr="Un hombre en frente de fuego&#10;&#10;Descripción generada automáticamente con confianza media">
            <a:extLst>
              <a:ext uri="{FF2B5EF4-FFF2-40B4-BE49-F238E27FC236}">
                <a16:creationId xmlns:a16="http://schemas.microsoft.com/office/drawing/2014/main" xmlns="" id="{D29809F1-217E-1806-28D8-1E18873ACD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0299" y="3677264"/>
            <a:ext cx="4158421" cy="3017292"/>
          </a:xfrm>
          <a:prstGeom prst="rect">
            <a:avLst/>
          </a:prstGeom>
          <a:ln w="88900" cap="sq" cmpd="thickThin">
            <a:solidFill>
              <a:srgbClr val="93382B"/>
            </a:solidFill>
            <a:prstDash val="solid"/>
            <a:miter lim="800000"/>
          </a:ln>
          <a:effectLst>
            <a:innerShdw blurRad="76200">
              <a:srgbClr val="000000"/>
            </a:innerShdw>
          </a:effectLst>
        </p:spPr>
      </p:pic>
      <p:sp>
        <p:nvSpPr>
          <p:cNvPr id="15" name="CuadroTexto 14">
            <a:extLst>
              <a:ext uri="{FF2B5EF4-FFF2-40B4-BE49-F238E27FC236}">
                <a16:creationId xmlns:a16="http://schemas.microsoft.com/office/drawing/2014/main" xmlns="" id="{96F373D9-A996-CF9B-90FF-D6F7AF842B07}"/>
              </a:ext>
            </a:extLst>
          </p:cNvPr>
          <p:cNvSpPr txBox="1"/>
          <p:nvPr/>
        </p:nvSpPr>
        <p:spPr>
          <a:xfrm>
            <a:off x="261936" y="5455900"/>
            <a:ext cx="7220412" cy="1323439"/>
          </a:xfrm>
          <a:prstGeom prst="rect">
            <a:avLst/>
          </a:prstGeom>
          <a:noFill/>
        </p:spPr>
        <p:txBody>
          <a:bodyPr wrap="square">
            <a:spAutoFit/>
          </a:bodyPr>
          <a:lstStyle/>
          <a:p>
            <a:pPr>
              <a:spcBef>
                <a:spcPts val="600"/>
              </a:spcBef>
            </a:pPr>
            <a:r>
              <a:rPr lang="en" sz="2000" b="1" dirty="0"/>
              <a:t>God wants us to have peace and rest, but we choose other paths (Is. 30:15-16; 66:4.) He loves us so much that He wants to protect us from all evil, but He respects our freedom to reject it (Lk. 13:34.)</a:t>
            </a:r>
          </a:p>
        </p:txBody>
      </p:sp>
      <p:sp>
        <p:nvSpPr>
          <p:cNvPr id="17" name="CuadroTexto 16">
            <a:extLst>
              <a:ext uri="{FF2B5EF4-FFF2-40B4-BE49-F238E27FC236}">
                <a16:creationId xmlns:a16="http://schemas.microsoft.com/office/drawing/2014/main" xmlns="" id="{DBCCF782-F761-5856-D562-40E74EF2DC3C}"/>
              </a:ext>
            </a:extLst>
          </p:cNvPr>
          <p:cNvSpPr txBox="1"/>
          <p:nvPr/>
        </p:nvSpPr>
        <p:spPr>
          <a:xfrm>
            <a:off x="4263664" y="3741327"/>
            <a:ext cx="3448986" cy="1631216"/>
          </a:xfrm>
          <a:prstGeom prst="rect">
            <a:avLst/>
          </a:prstGeom>
          <a:noFill/>
        </p:spPr>
        <p:txBody>
          <a:bodyPr wrap="square">
            <a:spAutoFit/>
          </a:bodyPr>
          <a:lstStyle/>
          <a:p>
            <a:pPr>
              <a:spcBef>
                <a:spcPts val="600"/>
              </a:spcBef>
            </a:pPr>
            <a:r>
              <a:rPr lang="en" sz="2000" b="1" dirty="0"/>
              <a:t>Psalm 81 shows us something amazing: God is eager to do his will in this world, but we won't let him (Ps. 81:10-16.)</a:t>
            </a:r>
          </a:p>
        </p:txBody>
      </p:sp>
      <p:pic>
        <p:nvPicPr>
          <p:cNvPr id="23" name="Imagen 22" descr="Imagen que contiene natación, hombre, sostener, alimentos&#10;&#10;Descripción generada automáticamente">
            <a:extLst>
              <a:ext uri="{FF2B5EF4-FFF2-40B4-BE49-F238E27FC236}">
                <a16:creationId xmlns:a16="http://schemas.microsoft.com/office/drawing/2014/main" xmlns="" id="{CCFC8A76-1254-BF2E-1571-6D829CECF89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73494" y="69928"/>
            <a:ext cx="2910349" cy="11230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xmlns="" id="{90B30647-CE13-970F-DAA0-E1499984A520}"/>
              </a:ext>
            </a:extLst>
          </p:cNvPr>
          <p:cNvSpPr txBox="1"/>
          <p:nvPr/>
        </p:nvSpPr>
        <p:spPr>
          <a:xfrm>
            <a:off x="4264784" y="2642307"/>
            <a:ext cx="7927215" cy="1015663"/>
          </a:xfrm>
          <a:prstGeom prst="rect">
            <a:avLst/>
          </a:prstGeom>
          <a:noFill/>
        </p:spPr>
        <p:txBody>
          <a:bodyPr wrap="square">
            <a:spAutoFit/>
          </a:bodyPr>
          <a:lstStyle/>
          <a:p>
            <a:pPr>
              <a:spcBef>
                <a:spcPts val="600"/>
              </a:spcBef>
            </a:pPr>
            <a:r>
              <a:rPr lang="en" sz="2000" b="1" dirty="0"/>
              <a:t>As the Creator, God is the supreme ruler of this world (Acts 4:24.) From this we can deduce that everything that happens in this world is God's will. Is this conclusion true?</a:t>
            </a:r>
          </a:p>
        </p:txBody>
      </p:sp>
    </p:spTree>
    <p:extLst>
      <p:ext uri="{BB962C8B-B14F-4D97-AF65-F5344CB8AC3E}">
        <p14:creationId xmlns:p14="http://schemas.microsoft.com/office/powerpoint/2010/main" val="14625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 calcmode="lin" valueType="num">
                                      <p:cBhvr>
                                        <p:cTn id="31" dur="500" fill="hold"/>
                                        <p:tgtEl>
                                          <p:spTgt spid="7"/>
                                        </p:tgtEl>
                                        <p:attrNameLst>
                                          <p:attrName>style.rotation</p:attrName>
                                        </p:attrNameLst>
                                      </p:cBhvr>
                                      <p:tavLst>
                                        <p:tav tm="0">
                                          <p:val>
                                            <p:fltVal val="360"/>
                                          </p:val>
                                        </p:tav>
                                        <p:tav tm="100000">
                                          <p:val>
                                            <p:fltVal val="0"/>
                                          </p:val>
                                        </p:tav>
                                      </p:tavLst>
                                    </p:anim>
                                    <p:animEffect transition="in" filter="fade">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8)">
                                      <p:cBhvr>
                                        <p:cTn id="46" dur="750"/>
                                        <p:tgtEl>
                                          <p:spTgt spid="13"/>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FFB3FE43-D0F8-C0A6-E85A-889E9C4148C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xmlns="" id="{4CB06DFF-062D-60D8-22C8-E80F22C0C5DD}"/>
              </a:ext>
            </a:extLst>
          </p:cNvPr>
          <p:cNvSpPr txBox="1"/>
          <p:nvPr/>
        </p:nvSpPr>
        <p:spPr>
          <a:xfrm rot="494696">
            <a:off x="420029" y="2670967"/>
            <a:ext cx="11351942" cy="1465941"/>
          </a:xfrm>
          <a:prstGeom prst="rect">
            <a:avLst/>
          </a:prstGeom>
          <a:noFill/>
        </p:spPr>
        <p:txBody>
          <a:bodyPr wrap="square">
            <a:prstTxWarp prst="textChevron">
              <a:avLst>
                <a:gd name="adj" fmla="val 39036"/>
              </a:avLst>
            </a:prstTxWarp>
            <a:spAutoFit/>
          </a:bodyPr>
          <a:lstStyle/>
          <a:p>
            <a:pPr algn="ctr"/>
            <a:r>
              <a:rPr lang="en" sz="6600" b="1" dirty="0">
                <a:ln w="12700">
                  <a:solidFill>
                    <a:schemeClr val="accent6">
                      <a:lumMod val="50000"/>
                    </a:schemeClr>
                  </a:solidFill>
                  <a:prstDash val="solid"/>
                </a:ln>
                <a:pattFill prst="narHorz">
                  <a:fgClr>
                    <a:schemeClr val="accent6"/>
                  </a:fgClr>
                  <a:bgClr>
                    <a:schemeClr val="accent6">
                      <a:lumMod val="40000"/>
                      <a:lumOff val="60000"/>
                    </a:schemeClr>
                  </a:bgClr>
                </a:pattFill>
                <a:effectLst>
                  <a:innerShdw blurRad="177800">
                    <a:schemeClr val="accent1">
                      <a:lumMod val="50000"/>
                    </a:schemeClr>
                  </a:innerShdw>
                </a:effectLst>
              </a:rPr>
              <a:t>GOD ALMIGHTY</a:t>
            </a:r>
          </a:p>
        </p:txBody>
      </p:sp>
    </p:spTree>
    <p:extLst>
      <p:ext uri="{BB962C8B-B14F-4D97-AF65-F5344CB8AC3E}">
        <p14:creationId xmlns:p14="http://schemas.microsoft.com/office/powerpoint/2010/main" val="11630724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4AA37BC-3E96-EEF3-DCAF-AC57B0DD8224}"/>
              </a:ext>
            </a:extLst>
          </p:cNvPr>
          <p:cNvSpPr txBox="1"/>
          <p:nvPr/>
        </p:nvSpPr>
        <p:spPr>
          <a:xfrm>
            <a:off x="2401556" y="49627"/>
            <a:ext cx="9790443" cy="646331"/>
          </a:xfrm>
          <a:prstGeom prst="rect">
            <a:avLst/>
          </a:prstGeom>
          <a:noFill/>
        </p:spPr>
        <p:txBody>
          <a:bodyPr wrap="square">
            <a:spAutoFit/>
            <a:scene3d>
              <a:camera prst="orthographicFront"/>
              <a:lightRig rig="threePt" dir="t"/>
            </a:scene3d>
            <a:sp3d extrusionH="57150">
              <a:bevelT h="25400" prst="softRound"/>
            </a:sp3d>
          </a:bodyPr>
          <a:lstStyle/>
          <a:p>
            <a:pPr algn="ctr"/>
            <a:r>
              <a:rPr lang="en" sz="36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IS THERE ANYTHING IMPOSSIBLE FOR GOD?</a:t>
            </a:r>
          </a:p>
        </p:txBody>
      </p:sp>
      <p:sp>
        <p:nvSpPr>
          <p:cNvPr id="5" name="CuadroTexto 4">
            <a:extLst>
              <a:ext uri="{FF2B5EF4-FFF2-40B4-BE49-F238E27FC236}">
                <a16:creationId xmlns:a16="http://schemas.microsoft.com/office/drawing/2014/main" xmlns="" id="{DB7A5FC0-58A8-4F69-6E56-A50D05889384}"/>
              </a:ext>
            </a:extLst>
          </p:cNvPr>
          <p:cNvSpPr txBox="1"/>
          <p:nvPr/>
        </p:nvSpPr>
        <p:spPr>
          <a:xfrm>
            <a:off x="4248777" y="631034"/>
            <a:ext cx="6096000" cy="369332"/>
          </a:xfrm>
          <a:prstGeom prst="rect">
            <a:avLst/>
          </a:prstGeom>
          <a:noFill/>
        </p:spPr>
        <p:txBody>
          <a:bodyPr wrap="square">
            <a:spAutoFit/>
          </a:bodyPr>
          <a:lstStyle/>
          <a:p>
            <a:pPr algn="ctr"/>
            <a:r>
              <a:rPr lang="en" b="1" dirty="0">
                <a:solidFill>
                  <a:srgbClr val="F5DF73"/>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5DF73"/>
                </a:solidFill>
                <a:effectLst>
                  <a:outerShdw blurRad="38100" dist="38100" dir="2700000" algn="tl">
                    <a:srgbClr val="000000">
                      <a:alpha val="43137"/>
                    </a:srgbClr>
                  </a:outerShdw>
                </a:effectLst>
                <a:latin typeface="Comic Sans MS" panose="030F0702030302020204" pitchFamily="66" charset="0"/>
              </a:rPr>
              <a:t>For no word from God will ever fail</a:t>
            </a:r>
            <a:r>
              <a:rPr lang="en" b="1" dirty="0">
                <a:solidFill>
                  <a:srgbClr val="F5DF73"/>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5DF73"/>
                </a:solidFill>
                <a:effectLst>
                  <a:outerShdw blurRad="38100" dist="38100" dir="2700000" algn="tl">
                    <a:srgbClr val="000000">
                      <a:alpha val="43137"/>
                    </a:srgbClr>
                  </a:outerShdw>
                </a:effectLst>
                <a:latin typeface="Comic Sans MS" panose="030F0702030302020204" pitchFamily="66" charset="0"/>
              </a:rPr>
              <a:t>(Luke 1:37)</a:t>
            </a:r>
            <a:endParaRPr lang="es-ES" b="1" dirty="0">
              <a:solidFill>
                <a:srgbClr val="F5DF7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014EBBF5-5B55-76DE-03C9-1ED4E3506F79}"/>
              </a:ext>
            </a:extLst>
          </p:cNvPr>
          <p:cNvSpPr txBox="1"/>
          <p:nvPr/>
        </p:nvSpPr>
        <p:spPr>
          <a:xfrm>
            <a:off x="209550" y="1171575"/>
            <a:ext cx="8396228" cy="1323439"/>
          </a:xfrm>
          <a:prstGeom prst="rect">
            <a:avLst/>
          </a:prstGeom>
          <a:noFill/>
        </p:spPr>
        <p:txBody>
          <a:bodyPr wrap="square" rtlCol="0">
            <a:spAutoFit/>
          </a:bodyPr>
          <a:lstStyle/>
          <a:p>
            <a:pPr>
              <a:spcBef>
                <a:spcPts val="600"/>
              </a:spcBef>
            </a:pPr>
            <a:r>
              <a:rPr lang="en" sz="2000" b="1" dirty="0"/>
              <a:t>God is all-powerful, meaning He can do anything He wants to do (Rev. 1:8; 11:17; Lk. 1:37.) He can do things that defy natural laws, such as splitting the sea, stopping the sun, feeding thousands of people with a few loaves of bread…</a:t>
            </a:r>
          </a:p>
        </p:txBody>
      </p:sp>
      <p:pic>
        <p:nvPicPr>
          <p:cNvPr id="8" name="Imagen 7" descr="Humo saliendo de la tierra&#10;&#10;Descripción generada automáticamente con confianza media">
            <a:extLst>
              <a:ext uri="{FF2B5EF4-FFF2-40B4-BE49-F238E27FC236}">
                <a16:creationId xmlns:a16="http://schemas.microsoft.com/office/drawing/2014/main" xmlns="" id="{3A0B8951-75BB-3A2F-B6CE-944AE4C19B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5778" y="1147363"/>
            <a:ext cx="1746434" cy="1746434"/>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gente, grupo, entero, tabla&#10;&#10;Descripción generada automáticamente">
            <a:extLst>
              <a:ext uri="{FF2B5EF4-FFF2-40B4-BE49-F238E27FC236}">
                <a16:creationId xmlns:a16="http://schemas.microsoft.com/office/drawing/2014/main" xmlns="" id="{AF99F8B9-6880-2591-10B6-55B752B33D3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605778" y="3011283"/>
            <a:ext cx="3282948" cy="1821006"/>
          </a:xfrm>
          <a:prstGeom prst="snip2DiagRect">
            <a:avLst>
              <a:gd name="adj1" fmla="val 8099"/>
              <a:gd name="adj2" fmla="val 10188"/>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xmlns="" id="{AD821387-9018-3392-03B1-7595622BA1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67647" y="1147363"/>
            <a:ext cx="1421079" cy="1747928"/>
          </a:xfrm>
          <a:prstGeom prst="snip2DiagRect">
            <a:avLst>
              <a:gd name="adj1" fmla="val 20065"/>
              <a:gd name="adj2" fmla="val 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polar, agua, oso, alberca&#10;&#10;Descripción generada automáticamente">
            <a:extLst>
              <a:ext uri="{FF2B5EF4-FFF2-40B4-BE49-F238E27FC236}">
                <a16:creationId xmlns:a16="http://schemas.microsoft.com/office/drawing/2014/main" xmlns="" id="{B7E10719-A05A-4F4C-9E85-CD7BF0AE3A9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74817" y="4979318"/>
            <a:ext cx="3467213" cy="1729131"/>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7" name="Imagen 16" descr="Imagen que contiene persona, hombre, agua, mujer&#10;&#10;Descripción generada automáticamente">
            <a:extLst>
              <a:ext uri="{FF2B5EF4-FFF2-40B4-BE49-F238E27FC236}">
                <a16:creationId xmlns:a16="http://schemas.microsoft.com/office/drawing/2014/main" xmlns="" id="{E104499E-520C-0858-E7C2-951A3E760E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0684" y="3565714"/>
            <a:ext cx="2357052" cy="3142736"/>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CuadroTexto 20">
            <a:extLst>
              <a:ext uri="{FF2B5EF4-FFF2-40B4-BE49-F238E27FC236}">
                <a16:creationId xmlns:a16="http://schemas.microsoft.com/office/drawing/2014/main" xmlns="" id="{601EC710-C221-7EE8-8BCD-9C599570F8A4}"/>
              </a:ext>
            </a:extLst>
          </p:cNvPr>
          <p:cNvSpPr txBox="1"/>
          <p:nvPr/>
        </p:nvSpPr>
        <p:spPr>
          <a:xfrm>
            <a:off x="2526896" y="3348103"/>
            <a:ext cx="6078882" cy="1631216"/>
          </a:xfrm>
          <a:prstGeom prst="rect">
            <a:avLst/>
          </a:prstGeom>
          <a:noFill/>
        </p:spPr>
        <p:txBody>
          <a:bodyPr wrap="square">
            <a:spAutoFit/>
          </a:bodyPr>
          <a:lstStyle/>
          <a:p>
            <a:pPr>
              <a:spcBef>
                <a:spcPts val="600"/>
              </a:spcBef>
            </a:pPr>
            <a:r>
              <a:rPr lang="en" sz="2000" b="1" dirty="0"/>
              <a:t>The Bible presents several actions that are impossible for God, because they are contrary to His own character: denying oneself (2 Tim. 2:13); lying (Heb. 6:18; Titus 1:2); or being tempted by evil (James 1:13.)</a:t>
            </a:r>
          </a:p>
        </p:txBody>
      </p:sp>
      <p:sp>
        <p:nvSpPr>
          <p:cNvPr id="23" name="CuadroTexto 22">
            <a:extLst>
              <a:ext uri="{FF2B5EF4-FFF2-40B4-BE49-F238E27FC236}">
                <a16:creationId xmlns:a16="http://schemas.microsoft.com/office/drawing/2014/main" xmlns="" id="{60C2CC13-389A-2E24-0688-3AAA4CB9CDDD}"/>
              </a:ext>
            </a:extLst>
          </p:cNvPr>
          <p:cNvSpPr txBox="1"/>
          <p:nvPr/>
        </p:nvSpPr>
        <p:spPr>
          <a:xfrm>
            <a:off x="6289951" y="4898033"/>
            <a:ext cx="5732205" cy="1323439"/>
          </a:xfrm>
          <a:prstGeom prst="rect">
            <a:avLst/>
          </a:prstGeom>
          <a:noFill/>
        </p:spPr>
        <p:txBody>
          <a:bodyPr wrap="square">
            <a:spAutoFit/>
          </a:bodyPr>
          <a:lstStyle/>
          <a:p>
            <a:pPr>
              <a:spcBef>
                <a:spcPts val="600"/>
              </a:spcBef>
            </a:pPr>
            <a:r>
              <a:rPr lang="en" sz="2000" b="1" dirty="0"/>
              <a:t>God could not free Jesus from the Cross and at the same time redeem us from sin. That is why He chose to do what was most beneficial for us                (Mt. 26:39.)</a:t>
            </a:r>
          </a:p>
        </p:txBody>
      </p:sp>
      <p:pic>
        <p:nvPicPr>
          <p:cNvPr id="25" name="Imagen 24" descr="Un dibujo de una persona&#10;&#10;Descripción generada automáticamente con confianza baja">
            <a:extLst>
              <a:ext uri="{FF2B5EF4-FFF2-40B4-BE49-F238E27FC236}">
                <a16:creationId xmlns:a16="http://schemas.microsoft.com/office/drawing/2014/main" xmlns="" id="{5EA16A30-D2AE-4A9D-7D75-A04BEECA614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59376" y="120053"/>
            <a:ext cx="2142180" cy="951599"/>
          </a:xfrm>
          <a:prstGeom prst="rect">
            <a:avLst/>
          </a:prstGeom>
          <a:effectLst>
            <a:innerShdw blurRad="114300">
              <a:prstClr val="black"/>
            </a:innerShdw>
          </a:effectLst>
        </p:spPr>
      </p:pic>
      <p:sp>
        <p:nvSpPr>
          <p:cNvPr id="4" name="CuadroTexto 3">
            <a:extLst>
              <a:ext uri="{FF2B5EF4-FFF2-40B4-BE49-F238E27FC236}">
                <a16:creationId xmlns:a16="http://schemas.microsoft.com/office/drawing/2014/main" xmlns="" id="{AFEB4781-674B-F03D-ABD6-5BCAAD4EA38D}"/>
              </a:ext>
            </a:extLst>
          </p:cNvPr>
          <p:cNvSpPr txBox="1"/>
          <p:nvPr/>
        </p:nvSpPr>
        <p:spPr>
          <a:xfrm>
            <a:off x="209550" y="2413727"/>
            <a:ext cx="8396228" cy="1015663"/>
          </a:xfrm>
          <a:prstGeom prst="rect">
            <a:avLst/>
          </a:prstGeom>
          <a:noFill/>
        </p:spPr>
        <p:txBody>
          <a:bodyPr wrap="square">
            <a:spAutoFit/>
          </a:bodyPr>
          <a:lstStyle/>
          <a:p>
            <a:pPr>
              <a:spcBef>
                <a:spcPts val="600"/>
              </a:spcBef>
            </a:pPr>
            <a:r>
              <a:rPr lang="en" sz="2000" b="1" dirty="0"/>
              <a:t>God can do everything (excluding obvious paradoxes such as creating a stone so heavy that He Himself cannot move it.) But that does not imply that He does everything He is capable of doing.</a:t>
            </a:r>
          </a:p>
        </p:txBody>
      </p:sp>
      <p:sp>
        <p:nvSpPr>
          <p:cNvPr id="9" name="CuadroTexto 8">
            <a:extLst>
              <a:ext uri="{FF2B5EF4-FFF2-40B4-BE49-F238E27FC236}">
                <a16:creationId xmlns:a16="http://schemas.microsoft.com/office/drawing/2014/main" xmlns="" id="{40A3731F-F7E6-8BC7-C117-1190566993AE}"/>
              </a:ext>
            </a:extLst>
          </p:cNvPr>
          <p:cNvSpPr txBox="1"/>
          <p:nvPr/>
        </p:nvSpPr>
        <p:spPr>
          <a:xfrm>
            <a:off x="6289951" y="6140186"/>
            <a:ext cx="5902049" cy="707886"/>
          </a:xfrm>
          <a:prstGeom prst="rect">
            <a:avLst/>
          </a:prstGeom>
          <a:noFill/>
        </p:spPr>
        <p:txBody>
          <a:bodyPr wrap="square">
            <a:spAutoFit/>
          </a:bodyPr>
          <a:lstStyle/>
          <a:p>
            <a:pPr>
              <a:spcBef>
                <a:spcPts val="600"/>
              </a:spcBef>
            </a:pPr>
            <a:r>
              <a:rPr lang="en" sz="2000" b="1" dirty="0"/>
              <a:t>God can save us all, but he does not want to force us to be saved.</a:t>
            </a:r>
          </a:p>
        </p:txBody>
      </p:sp>
    </p:spTree>
    <p:extLst>
      <p:ext uri="{BB962C8B-B14F-4D97-AF65-F5344CB8AC3E}">
        <p14:creationId xmlns:p14="http://schemas.microsoft.com/office/powerpoint/2010/main" val="284283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Scale>
                                      <p:cBhvr>
                                        <p:cTn id="2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
                                        </p:tgtEl>
                                        <p:attrNameLst>
                                          <p:attrName>ppt_x</p:attrName>
                                          <p:attrName>ppt_y</p:attrName>
                                        </p:attrNameLst>
                                      </p:cBhvr>
                                    </p:animMotion>
                                    <p:animEffect transition="in" filter="fade">
                                      <p:cBhvr>
                                        <p:cTn id="26" dur="1000"/>
                                        <p:tgtEl>
                                          <p:spTgt spid="8"/>
                                        </p:tgtEl>
                                      </p:cBhvr>
                                    </p:animEffect>
                                  </p:childTnLst>
                                </p:cTn>
                              </p:par>
                              <p:par>
                                <p:cTn id="27" presetID="52" presetClass="entr" presetSubtype="0" fill="hold" nodeType="withEffect">
                                  <p:stCondLst>
                                    <p:cond delay="250"/>
                                  </p:stCondLst>
                                  <p:childTnLst>
                                    <p:set>
                                      <p:cBhvr>
                                        <p:cTn id="28" dur="1" fill="hold">
                                          <p:stCondLst>
                                            <p:cond delay="0"/>
                                          </p:stCondLst>
                                        </p:cTn>
                                        <p:tgtEl>
                                          <p:spTgt spid="13"/>
                                        </p:tgtEl>
                                        <p:attrNameLst>
                                          <p:attrName>style.visibility</p:attrName>
                                        </p:attrNameLst>
                                      </p:cBhvr>
                                      <p:to>
                                        <p:strVal val="visible"/>
                                      </p:to>
                                    </p:set>
                                    <p:animScale>
                                      <p:cBhvr>
                                        <p:cTn id="2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3"/>
                                        </p:tgtEl>
                                        <p:attrNameLst>
                                          <p:attrName>ppt_x</p:attrName>
                                          <p:attrName>ppt_y</p:attrName>
                                        </p:attrNameLst>
                                      </p:cBhvr>
                                    </p:animMotion>
                                    <p:animEffect transition="in" filter="fade">
                                      <p:cBhvr>
                                        <p:cTn id="31" dur="1000"/>
                                        <p:tgtEl>
                                          <p:spTgt spid="13"/>
                                        </p:tgtEl>
                                      </p:cBhvr>
                                    </p:animEffect>
                                  </p:childTnLst>
                                </p:cTn>
                              </p:par>
                              <p:par>
                                <p:cTn id="32" presetID="52" presetClass="entr" presetSubtype="0" fill="hold" nodeType="withEffect">
                                  <p:stCondLst>
                                    <p:cond delay="500"/>
                                  </p:stCondLst>
                                  <p:childTnLst>
                                    <p:set>
                                      <p:cBhvr>
                                        <p:cTn id="33" dur="1" fill="hold">
                                          <p:stCondLst>
                                            <p:cond delay="0"/>
                                          </p:stCondLst>
                                        </p:cTn>
                                        <p:tgtEl>
                                          <p:spTgt spid="10"/>
                                        </p:tgtEl>
                                        <p:attrNameLst>
                                          <p:attrName>style.visibility</p:attrName>
                                        </p:attrNameLst>
                                      </p:cBhvr>
                                      <p:to>
                                        <p:strVal val="visible"/>
                                      </p:to>
                                    </p:set>
                                    <p:animScale>
                                      <p:cBhvr>
                                        <p:cTn id="3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0"/>
                                        </p:tgtEl>
                                        <p:attrNameLst>
                                          <p:attrName>ppt_x</p:attrName>
                                          <p:attrName>ppt_y</p:attrName>
                                        </p:attrNameLst>
                                      </p:cBhvr>
                                    </p:animMotion>
                                    <p:animEffect transition="in" filter="fade">
                                      <p:cBhvr>
                                        <p:cTn id="36" dur="1000"/>
                                        <p:tgtEl>
                                          <p:spTgt spid="10"/>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68" dur="1000" fill="hold"/>
                                        <p:tgtEl>
                                          <p:spTgt spid="17"/>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7"/>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1" grpId="0"/>
      <p:bldP spid="23"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22217455-BDD1-3E0B-BC79-306E38FB39F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xmlns="" id="{9959B23B-FE1F-57F5-D809-8EDC3C05C9B5}"/>
              </a:ext>
            </a:extLst>
          </p:cNvPr>
          <p:cNvSpPr txBox="1"/>
          <p:nvPr/>
        </p:nvSpPr>
        <p:spPr>
          <a:xfrm rot="494696">
            <a:off x="1091381" y="2654708"/>
            <a:ext cx="10009239" cy="1465941"/>
          </a:xfrm>
          <a:prstGeom prst="rect">
            <a:avLst/>
          </a:prstGeom>
          <a:noFill/>
        </p:spPr>
        <p:txBody>
          <a:bodyPr wrap="square">
            <a:prstTxWarp prst="textChevron">
              <a:avLst>
                <a:gd name="adj" fmla="val 39036"/>
              </a:avLst>
            </a:prstTxWarp>
            <a:spAutoFit/>
          </a:bodyPr>
          <a:lstStyle/>
          <a:p>
            <a:pPr algn="ctr"/>
            <a:r>
              <a:rPr lang="en" sz="6600" b="1" dirty="0">
                <a:ln w="12700">
                  <a:solidFill>
                    <a:schemeClr val="bg2">
                      <a:lumMod val="50000"/>
                    </a:schemeClr>
                  </a:solidFill>
                  <a:prstDash val="solid"/>
                </a:ln>
                <a:pattFill prst="narHorz">
                  <a:fgClr>
                    <a:schemeClr val="bg2"/>
                  </a:fgClr>
                  <a:bgClr>
                    <a:schemeClr val="bg2">
                      <a:lumMod val="40000"/>
                      <a:lumOff val="60000"/>
                    </a:schemeClr>
                  </a:bgClr>
                </a:pattFill>
                <a:effectLst>
                  <a:innerShdw blurRad="177800">
                    <a:schemeClr val="bg2">
                      <a:lumMod val="50000"/>
                    </a:schemeClr>
                  </a:innerShdw>
                </a:effectLst>
              </a:rPr>
              <a:t>GOD OF FREEDOM</a:t>
            </a:r>
          </a:p>
        </p:txBody>
      </p:sp>
    </p:spTree>
    <p:extLst>
      <p:ext uri="{BB962C8B-B14F-4D97-AF65-F5344CB8AC3E}">
        <p14:creationId xmlns:p14="http://schemas.microsoft.com/office/powerpoint/2010/main" val="23149356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12EB292-9A37-F768-4705-1DF782F64FC2}"/>
              </a:ext>
            </a:extLst>
          </p:cNvPr>
          <p:cNvSpPr txBox="1"/>
          <p:nvPr/>
        </p:nvSpPr>
        <p:spPr>
          <a:xfrm>
            <a:off x="0" y="0"/>
            <a:ext cx="12191999"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000" b="1" dirty="0">
                <a:ln/>
                <a:solidFill>
                  <a:schemeClr val="accent4"/>
                </a:solidFill>
              </a:rPr>
              <a:t>IS GOD RESPONSIBLE FOR OUR ACTIONS?</a:t>
            </a:r>
          </a:p>
        </p:txBody>
      </p:sp>
      <p:sp>
        <p:nvSpPr>
          <p:cNvPr id="5" name="CuadroTexto 4">
            <a:extLst>
              <a:ext uri="{FF2B5EF4-FFF2-40B4-BE49-F238E27FC236}">
                <a16:creationId xmlns:a16="http://schemas.microsoft.com/office/drawing/2014/main" xmlns="" id="{7303CCF6-ED98-7457-20E2-FFC093B08596}"/>
              </a:ext>
            </a:extLst>
          </p:cNvPr>
          <p:cNvSpPr txBox="1"/>
          <p:nvPr/>
        </p:nvSpPr>
        <p:spPr>
          <a:xfrm>
            <a:off x="1385886" y="679311"/>
            <a:ext cx="9420225" cy="646331"/>
          </a:xfrm>
          <a:prstGeom prst="rect">
            <a:avLst/>
          </a:prstGeom>
          <a:noFill/>
        </p:spPr>
        <p:txBody>
          <a:bodyPr wrap="square">
            <a:spAutoFit/>
          </a:bodyPr>
          <a:lstStyle/>
          <a:p>
            <a:pPr algn="ctr"/>
            <a:r>
              <a:rPr lang="en" b="1" dirty="0">
                <a:solidFill>
                  <a:srgbClr val="BAEFFF"/>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BAEFFF"/>
                </a:solidFill>
                <a:effectLst>
                  <a:outerShdw blurRad="38100" dist="38100" dir="2700000" algn="tl">
                    <a:srgbClr val="000000">
                      <a:alpha val="43137"/>
                    </a:srgbClr>
                  </a:outerShdw>
                </a:effectLst>
                <a:latin typeface="Comic Sans MS" panose="030F0702030302020204" pitchFamily="66" charset="0"/>
              </a:rPr>
              <a:t>Jesus replied: ‘Love the Lord your God with all your heart and with all your soul and with all your mind</a:t>
            </a:r>
            <a:r>
              <a:rPr lang="en" b="1" dirty="0">
                <a:solidFill>
                  <a:srgbClr val="BAEFFF"/>
                </a:solidFill>
                <a:effectLst>
                  <a:outerShdw blurRad="38100" dist="38100" dir="2700000" algn="tl">
                    <a:srgbClr val="000000">
                      <a:alpha val="43137"/>
                    </a:srgbClr>
                  </a:outerShdw>
                </a:effectLst>
                <a:latin typeface="Comic Sans MS" panose="030F0702030302020204" pitchFamily="66" charset="0"/>
              </a:rPr>
              <a:t>.’ ” </a:t>
            </a:r>
            <a:r>
              <a:rPr lang="en" sz="1400" b="1" dirty="0">
                <a:solidFill>
                  <a:srgbClr val="BAEFFF"/>
                </a:solidFill>
                <a:effectLst>
                  <a:outerShdw blurRad="38100" dist="38100" dir="2700000" algn="tl">
                    <a:srgbClr val="000000">
                      <a:alpha val="43137"/>
                    </a:srgbClr>
                  </a:outerShdw>
                </a:effectLst>
                <a:latin typeface="Comic Sans MS" panose="030F0702030302020204" pitchFamily="66" charset="0"/>
              </a:rPr>
              <a:t>(Matthew 22:37)</a:t>
            </a:r>
          </a:p>
        </p:txBody>
      </p:sp>
      <p:sp>
        <p:nvSpPr>
          <p:cNvPr id="6" name="CuadroTexto 5">
            <a:extLst>
              <a:ext uri="{FF2B5EF4-FFF2-40B4-BE49-F238E27FC236}">
                <a16:creationId xmlns:a16="http://schemas.microsoft.com/office/drawing/2014/main" xmlns="" id="{671A96F8-2811-AAC1-9952-146236056CA7}"/>
              </a:ext>
            </a:extLst>
          </p:cNvPr>
          <p:cNvSpPr txBox="1"/>
          <p:nvPr/>
        </p:nvSpPr>
        <p:spPr>
          <a:xfrm>
            <a:off x="3957230" y="1593669"/>
            <a:ext cx="5735439" cy="1015663"/>
          </a:xfrm>
          <a:prstGeom prst="rect">
            <a:avLst/>
          </a:prstGeom>
          <a:noFill/>
        </p:spPr>
        <p:txBody>
          <a:bodyPr wrap="square" rtlCol="0">
            <a:spAutoFit/>
          </a:bodyPr>
          <a:lstStyle/>
          <a:p>
            <a:pPr>
              <a:spcBef>
                <a:spcPts val="600"/>
              </a:spcBef>
            </a:pPr>
            <a:r>
              <a:rPr lang="en" sz="2000" b="1" dirty="0"/>
              <a:t>God asks us to love Him, and to love others as well, because by doing this we keep the Law and avoid sin (Mt. 22:37-40; Ro. 13:8-10; 1 Jn. 3:4.)</a:t>
            </a:r>
            <a:endParaRPr lang="es-ES" sz="2000" b="1" dirty="0"/>
          </a:p>
        </p:txBody>
      </p:sp>
      <p:pic>
        <p:nvPicPr>
          <p:cNvPr id="11" name="Imagen 10">
            <a:extLst>
              <a:ext uri="{FF2B5EF4-FFF2-40B4-BE49-F238E27FC236}">
                <a16:creationId xmlns:a16="http://schemas.microsoft.com/office/drawing/2014/main" xmlns="" id="{21623463-8340-3DD7-A9FE-386F233AF8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06813" y="4604322"/>
            <a:ext cx="4207461" cy="2042284"/>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3" name="Imagen 12" descr="Imagen que contiene tabla, hombre&#10;&#10;Descripción generada automáticamente">
            <a:extLst>
              <a:ext uri="{FF2B5EF4-FFF2-40B4-BE49-F238E27FC236}">
                <a16:creationId xmlns:a16="http://schemas.microsoft.com/office/drawing/2014/main" xmlns="" id="{62DCBF15-C202-2F4C-ECA1-B0B3118113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12681" y="1300719"/>
            <a:ext cx="2262613" cy="3045139"/>
          </a:xfrm>
          <a:prstGeom prst="roundRect">
            <a:avLst>
              <a:gd name="adj" fmla="val 797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D58F79"/>
            </a:contourClr>
          </a:sp3d>
        </p:spPr>
      </p:pic>
      <p:sp>
        <p:nvSpPr>
          <p:cNvPr id="15" name="CuadroTexto 14">
            <a:extLst>
              <a:ext uri="{FF2B5EF4-FFF2-40B4-BE49-F238E27FC236}">
                <a16:creationId xmlns:a16="http://schemas.microsoft.com/office/drawing/2014/main" xmlns="" id="{991F1F64-7BC5-818A-FD19-833A570528ED}"/>
              </a:ext>
            </a:extLst>
          </p:cNvPr>
          <p:cNvSpPr txBox="1"/>
          <p:nvPr/>
        </p:nvSpPr>
        <p:spPr>
          <a:xfrm>
            <a:off x="333785" y="4558637"/>
            <a:ext cx="7364872" cy="1015663"/>
          </a:xfrm>
          <a:prstGeom prst="rect">
            <a:avLst/>
          </a:prstGeom>
          <a:noFill/>
        </p:spPr>
        <p:txBody>
          <a:bodyPr wrap="square">
            <a:spAutoFit/>
          </a:bodyPr>
          <a:lstStyle/>
          <a:p>
            <a:pPr>
              <a:spcBef>
                <a:spcPts val="600"/>
              </a:spcBef>
            </a:pPr>
            <a:r>
              <a:rPr lang="en" sz="2000" b="1" dirty="0"/>
              <a:t>If He forced us to love Him, where would be our freedom? Where would be our responsibility before Him? Besides, could we call love to this kind of forced love? </a:t>
            </a:r>
          </a:p>
        </p:txBody>
      </p:sp>
      <p:pic>
        <p:nvPicPr>
          <p:cNvPr id="17" name="Imagen 16" descr="Imagen que contiene interior, parado, hombre, foto&#10;&#10;Descripción generada automáticamente">
            <a:extLst>
              <a:ext uri="{FF2B5EF4-FFF2-40B4-BE49-F238E27FC236}">
                <a16:creationId xmlns:a16="http://schemas.microsoft.com/office/drawing/2014/main" xmlns="" id="{2DC291B9-D915-3683-8796-865F8D2357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1267" y="1093787"/>
            <a:ext cx="4400815" cy="3972682"/>
          </a:xfrm>
          <a:prstGeom prst="rect">
            <a:avLst/>
          </a:prstGeom>
        </p:spPr>
      </p:pic>
      <p:sp>
        <p:nvSpPr>
          <p:cNvPr id="4" name="CuadroTexto 3">
            <a:extLst>
              <a:ext uri="{FF2B5EF4-FFF2-40B4-BE49-F238E27FC236}">
                <a16:creationId xmlns:a16="http://schemas.microsoft.com/office/drawing/2014/main" xmlns="" id="{78C5FE2F-EFB8-E8B3-6D1D-78B6AE71B77C}"/>
              </a:ext>
            </a:extLst>
          </p:cNvPr>
          <p:cNvSpPr txBox="1"/>
          <p:nvPr/>
        </p:nvSpPr>
        <p:spPr>
          <a:xfrm>
            <a:off x="3957230" y="2945107"/>
            <a:ext cx="5735439" cy="1323439"/>
          </a:xfrm>
          <a:prstGeom prst="rect">
            <a:avLst/>
          </a:prstGeom>
          <a:noFill/>
        </p:spPr>
        <p:txBody>
          <a:bodyPr wrap="square">
            <a:spAutoFit/>
          </a:bodyPr>
          <a:lstStyle/>
          <a:p>
            <a:pPr>
              <a:spcBef>
                <a:spcPts val="600"/>
              </a:spcBef>
            </a:pPr>
            <a:r>
              <a:rPr lang="en" sz="2000" b="1" dirty="0"/>
              <a:t>If we all loved as God wants us to love, we would no longer suffer many of the terrible consequences of sin. So why doesn't God force us to love Him and to love each other?</a:t>
            </a:r>
          </a:p>
        </p:txBody>
      </p:sp>
      <p:sp>
        <p:nvSpPr>
          <p:cNvPr id="8" name="CuadroTexto 7">
            <a:extLst>
              <a:ext uri="{FF2B5EF4-FFF2-40B4-BE49-F238E27FC236}">
                <a16:creationId xmlns:a16="http://schemas.microsoft.com/office/drawing/2014/main" xmlns="" id="{9D77C7EA-6285-E467-6A8E-17DA2F36F054}"/>
              </a:ext>
            </a:extLst>
          </p:cNvPr>
          <p:cNvSpPr txBox="1"/>
          <p:nvPr/>
        </p:nvSpPr>
        <p:spPr>
          <a:xfrm>
            <a:off x="333785" y="5571097"/>
            <a:ext cx="7364871" cy="1015663"/>
          </a:xfrm>
          <a:prstGeom prst="rect">
            <a:avLst/>
          </a:prstGeom>
          <a:noFill/>
        </p:spPr>
        <p:txBody>
          <a:bodyPr wrap="square">
            <a:spAutoFit/>
          </a:bodyPr>
          <a:lstStyle/>
          <a:p>
            <a:pPr>
              <a:spcBef>
                <a:spcPts val="600"/>
              </a:spcBef>
            </a:pPr>
            <a:r>
              <a:rPr lang="en" sz="2000" b="1" dirty="0"/>
              <a:t>Many things happen that God would like not to happen, but they do not depend on Him, but on our own choice. We are therefore responsible for our actions.</a:t>
            </a:r>
          </a:p>
        </p:txBody>
      </p:sp>
    </p:spTree>
    <p:extLst>
      <p:ext uri="{BB962C8B-B14F-4D97-AF65-F5344CB8AC3E}">
        <p14:creationId xmlns:p14="http://schemas.microsoft.com/office/powerpoint/2010/main" val="226731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900" decel="100000" fill="hold"/>
                                        <p:tgtEl>
                                          <p:spTgt spid="1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4" grpId="0"/>
      <p:bldP spid="8"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637</TotalTime>
  <Words>1535</Words>
  <Application>Microsoft Office PowerPoint</Application>
  <PresentationFormat>Custom</PresentationFormat>
  <Paragraphs>60</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Aptos</vt:lpstr>
      <vt:lpstr>Comic Sans MS</vt:lpstr>
      <vt:lpstr>Aptos Display</vt:lpstr>
      <vt:lpstr>Constantia</vt: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puppy1964@hotmail.com</cp:lastModifiedBy>
  <cp:revision>74</cp:revision>
  <dcterms:created xsi:type="dcterms:W3CDTF">2025-01-25T15:09:52Z</dcterms:created>
  <dcterms:modified xsi:type="dcterms:W3CDTF">2025-01-28T00:11:08Z</dcterms:modified>
</cp:coreProperties>
</file>