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96" r:id="rId4"/>
    <p:sldId id="257" r:id="rId5"/>
    <p:sldId id="258" r:id="rId6"/>
    <p:sldId id="291" r:id="rId7"/>
    <p:sldId id="292" r:id="rId8"/>
    <p:sldId id="261" r:id="rId9"/>
    <p:sldId id="295" r:id="rId10"/>
    <p:sldId id="293" r:id="rId11"/>
    <p:sldId id="264" r:id="rId12"/>
    <p:sldId id="294" r:id="rId13"/>
    <p:sldId id="289" r:id="rId14"/>
  </p:sldIdLst>
  <p:sldSz cx="12192000" cy="6858000"/>
  <p:notesSz cx="6858000" cy="9144000"/>
  <p:embeddedFontLst>
    <p:embeddedFont>
      <p:font typeface="Constantia" panose="02030602050306030303" pitchFamily="18" charset="0"/>
      <p:regular r:id="rId16"/>
      <p:bold r:id="rId17"/>
      <p:italic r:id="rId18"/>
      <p:boldItalic r:id="rId19"/>
    </p:embeddedFont>
    <p:embeddedFont>
      <p:font typeface="Comic Sans MS" panose="030F0702030302020204" pitchFamily="66"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C00"/>
    <a:srgbClr val="97A3D5"/>
    <a:srgbClr val="D5DAEE"/>
    <a:srgbClr val="DBC87D"/>
    <a:srgbClr val="E5EBFF"/>
    <a:srgbClr val="F9F9FE"/>
    <a:srgbClr val="FAC25C"/>
    <a:srgbClr val="F9B73A"/>
    <a:srgbClr val="4FC515"/>
    <a:srgbClr val="2050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53" d="100"/>
          <a:sy n="153" d="100"/>
        </p:scale>
        <p:origin x="-3180"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744076-EC5E-43DC-A147-32F2DB8A7428}"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S"/>
        </a:p>
      </dgm:t>
    </dgm:pt>
    <dgm:pt modelId="{DA2276CC-36F7-4313-B035-33E432EA8870}">
      <dgm:prSet custT="1"/>
      <dgm:spPr>
        <a:effectLst>
          <a:outerShdw blurRad="50800" dist="38100" dir="8100000" algn="tr" rotWithShape="0">
            <a:prstClr val="black">
              <a:alpha val="40000"/>
            </a:prstClr>
          </a:outerShdw>
        </a:effectLst>
      </dgm:spPr>
      <dgm:t>
        <a:bodyPr/>
        <a:lstStyle/>
        <a:p>
          <a:pPr algn="ctr"/>
          <a:r>
            <a:rPr lang="en" sz="2000" b="1">
              <a:effectLst>
                <a:outerShdw blurRad="38100" dist="38100" dir="2700000" algn="tl">
                  <a:srgbClr val="000000">
                    <a:alpha val="43137"/>
                  </a:srgbClr>
                </a:outerShdw>
              </a:effectLst>
            </a:rPr>
            <a:t>The seal of perfection</a:t>
          </a:r>
          <a:endParaRPr lang="es-ES" sz="2000">
            <a:effectLst>
              <a:outerShdw blurRad="38100" dist="38100" dir="2700000" algn="tl">
                <a:srgbClr val="000000">
                  <a:alpha val="43137"/>
                </a:srgbClr>
              </a:outerShdw>
            </a:effectLst>
          </a:endParaRPr>
        </a:p>
      </dgm:t>
    </dgm:pt>
    <dgm:pt modelId="{4D1B1E79-B4BA-4925-9E16-C6E7B570AF46}" type="parTrans" cxnId="{316D16E6-B73B-47AD-AE0B-8F0BA549F821}">
      <dgm:prSet/>
      <dgm:spPr/>
      <dgm:t>
        <a:bodyPr/>
        <a:lstStyle/>
        <a:p>
          <a:pPr algn="ctr"/>
          <a:endParaRPr lang="es-ES" sz="2000"/>
        </a:p>
      </dgm:t>
    </dgm:pt>
    <dgm:pt modelId="{66DB9DC4-F776-4E20-840F-510E3E226869}" type="sibTrans" cxnId="{316D16E6-B73B-47AD-AE0B-8F0BA549F821}">
      <dgm:prSet/>
      <dgm:spPr/>
      <dgm:t>
        <a:bodyPr/>
        <a:lstStyle/>
        <a:p>
          <a:pPr algn="ctr"/>
          <a:endParaRPr lang="es-ES" sz="2000"/>
        </a:p>
      </dgm:t>
    </dgm:pt>
    <dgm:pt modelId="{8B9FB49A-419D-4902-B4E9-6FDE8B2BB2FC}">
      <dgm:prSet custT="1"/>
      <dgm:spPr>
        <a:effectLst>
          <a:outerShdw blurRad="50800" dist="38100" dir="8100000" algn="tr" rotWithShape="0">
            <a:prstClr val="black">
              <a:alpha val="40000"/>
            </a:prstClr>
          </a:outerShdw>
        </a:effectLst>
      </dgm:spPr>
      <dgm:t>
        <a:bodyPr/>
        <a:lstStyle/>
        <a:p>
          <a:pPr algn="ctr"/>
          <a:r>
            <a:rPr lang="en" sz="2000" b="1">
              <a:effectLst>
                <a:outerShdw blurRad="38100" dist="38100" dir="2700000" algn="tl">
                  <a:srgbClr val="000000">
                    <a:alpha val="43137"/>
                  </a:srgbClr>
                </a:outerShdw>
              </a:effectLst>
            </a:rPr>
            <a:t>Full of wisdom</a:t>
          </a:r>
          <a:endParaRPr lang="es-ES" sz="2000">
            <a:effectLst>
              <a:outerShdw blurRad="38100" dist="38100" dir="2700000" algn="tl">
                <a:srgbClr val="000000">
                  <a:alpha val="43137"/>
                </a:srgbClr>
              </a:outerShdw>
            </a:effectLst>
          </a:endParaRPr>
        </a:p>
      </dgm:t>
    </dgm:pt>
    <dgm:pt modelId="{502C7154-F96D-4713-8C38-EDCCCE0A1CDD}" type="parTrans" cxnId="{F916089D-8A7B-4D72-B6F1-E7DC26EC5B4A}">
      <dgm:prSet/>
      <dgm:spPr/>
      <dgm:t>
        <a:bodyPr/>
        <a:lstStyle/>
        <a:p>
          <a:pPr algn="ctr"/>
          <a:endParaRPr lang="es-ES" sz="2000"/>
        </a:p>
      </dgm:t>
    </dgm:pt>
    <dgm:pt modelId="{EB23B5B0-2EB2-4539-A0FF-D2630E2C67DC}" type="sibTrans" cxnId="{F916089D-8A7B-4D72-B6F1-E7DC26EC5B4A}">
      <dgm:prSet/>
      <dgm:spPr/>
      <dgm:t>
        <a:bodyPr/>
        <a:lstStyle/>
        <a:p>
          <a:pPr algn="ctr"/>
          <a:endParaRPr lang="es-ES" sz="2000"/>
        </a:p>
      </dgm:t>
    </dgm:pt>
    <dgm:pt modelId="{861A16C1-664A-4F35-AEF6-EB8C2D2A35FE}">
      <dgm:prSet custT="1"/>
      <dgm:spPr>
        <a:effectLst>
          <a:outerShdw blurRad="50800" dist="38100" dir="8100000" algn="tr" rotWithShape="0">
            <a:prstClr val="black">
              <a:alpha val="40000"/>
            </a:prstClr>
          </a:outerShdw>
        </a:effectLst>
      </dgm:spPr>
      <dgm:t>
        <a:bodyPr/>
        <a:lstStyle/>
        <a:p>
          <a:pPr algn="ctr"/>
          <a:r>
            <a:rPr lang="en" sz="2000" b="1">
              <a:effectLst>
                <a:outerShdw blurRad="38100" dist="38100" dir="2700000" algn="tl">
                  <a:srgbClr val="000000">
                    <a:alpha val="43137"/>
                  </a:srgbClr>
                </a:outerShdw>
              </a:effectLst>
            </a:rPr>
            <a:t>Beauty finish</a:t>
          </a:r>
          <a:endParaRPr lang="es-ES" sz="2000">
            <a:effectLst>
              <a:outerShdw blurRad="38100" dist="38100" dir="2700000" algn="tl">
                <a:srgbClr val="000000">
                  <a:alpha val="43137"/>
                </a:srgbClr>
              </a:outerShdw>
            </a:effectLst>
          </a:endParaRPr>
        </a:p>
      </dgm:t>
    </dgm:pt>
    <dgm:pt modelId="{914A2F3B-6304-4F11-B00A-0DF683B9783D}" type="parTrans" cxnId="{998522ED-6068-409E-BC9F-392397414C24}">
      <dgm:prSet/>
      <dgm:spPr/>
      <dgm:t>
        <a:bodyPr/>
        <a:lstStyle/>
        <a:p>
          <a:pPr algn="ctr"/>
          <a:endParaRPr lang="es-ES" sz="2000"/>
        </a:p>
      </dgm:t>
    </dgm:pt>
    <dgm:pt modelId="{C8CC091F-EFC1-4546-A30A-3821240FD003}" type="sibTrans" cxnId="{998522ED-6068-409E-BC9F-392397414C24}">
      <dgm:prSet/>
      <dgm:spPr/>
      <dgm:t>
        <a:bodyPr/>
        <a:lstStyle/>
        <a:p>
          <a:pPr algn="ctr"/>
          <a:endParaRPr lang="es-ES" sz="2000"/>
        </a:p>
      </dgm:t>
    </dgm:pt>
    <dgm:pt modelId="{032EDDD7-35FF-4218-9B31-8BA199E5ABDF}">
      <dgm:prSet custT="1"/>
      <dgm:spPr>
        <a:effectLst>
          <a:outerShdw blurRad="50800" dist="38100" dir="8100000" algn="tr" rotWithShape="0">
            <a:prstClr val="black">
              <a:alpha val="40000"/>
            </a:prstClr>
          </a:outerShdw>
        </a:effectLst>
      </dgm:spPr>
      <dgm:t>
        <a:bodyPr/>
        <a:lstStyle/>
        <a:p>
          <a:pPr algn="ctr"/>
          <a:r>
            <a:rPr lang="en" sz="2000" b="1">
              <a:solidFill>
                <a:schemeClr val="tx1"/>
              </a:solidFill>
            </a:rPr>
            <a:t>Gemstone dress</a:t>
          </a:r>
          <a:endParaRPr lang="es-ES" sz="2000">
            <a:solidFill>
              <a:schemeClr val="tx1"/>
            </a:solidFill>
          </a:endParaRPr>
        </a:p>
      </dgm:t>
    </dgm:pt>
    <dgm:pt modelId="{E96D7260-0F75-4B20-BB54-0D20C5DD53E1}" type="parTrans" cxnId="{1A3624D1-54F4-45FC-8F22-C5BE20D61CA2}">
      <dgm:prSet/>
      <dgm:spPr/>
      <dgm:t>
        <a:bodyPr/>
        <a:lstStyle/>
        <a:p>
          <a:pPr algn="ctr"/>
          <a:endParaRPr lang="es-ES" sz="2000"/>
        </a:p>
      </dgm:t>
    </dgm:pt>
    <dgm:pt modelId="{3DF6BC14-C991-4ED6-8060-2D13CAD64586}" type="sibTrans" cxnId="{1A3624D1-54F4-45FC-8F22-C5BE20D61CA2}">
      <dgm:prSet/>
      <dgm:spPr/>
      <dgm:t>
        <a:bodyPr/>
        <a:lstStyle/>
        <a:p>
          <a:pPr algn="ctr"/>
          <a:endParaRPr lang="es-ES" sz="2000"/>
        </a:p>
      </dgm:t>
    </dgm:pt>
    <dgm:pt modelId="{CB46EE0C-6E5D-4033-BBFE-2AE14FD1E6F6}">
      <dgm:prSet custT="1"/>
      <dgm:spPr>
        <a:effectLst>
          <a:outerShdw blurRad="50800" dist="38100" dir="8100000" algn="tr" rotWithShape="0">
            <a:prstClr val="black">
              <a:alpha val="40000"/>
            </a:prstClr>
          </a:outerShdw>
        </a:effectLst>
      </dgm:spPr>
      <dgm:t>
        <a:bodyPr/>
        <a:lstStyle/>
        <a:p>
          <a:pPr algn="ctr"/>
          <a:r>
            <a:rPr lang="en" sz="2000" b="1">
              <a:solidFill>
                <a:schemeClr val="tx1"/>
              </a:solidFill>
            </a:rPr>
            <a:t>Music teacher</a:t>
          </a:r>
          <a:endParaRPr lang="es-ES" sz="2000">
            <a:solidFill>
              <a:schemeClr val="tx1"/>
            </a:solidFill>
          </a:endParaRPr>
        </a:p>
      </dgm:t>
    </dgm:pt>
    <dgm:pt modelId="{BBB5DDC8-9C76-4E7C-87B7-9E6CBF8AF444}" type="parTrans" cxnId="{18C2992E-F1E3-4963-BB95-4956C5286FA0}">
      <dgm:prSet/>
      <dgm:spPr/>
      <dgm:t>
        <a:bodyPr/>
        <a:lstStyle/>
        <a:p>
          <a:pPr algn="ctr"/>
          <a:endParaRPr lang="es-ES" sz="2000"/>
        </a:p>
      </dgm:t>
    </dgm:pt>
    <dgm:pt modelId="{7DA14CB8-2FB3-4883-BEE9-F8D387D181AA}" type="sibTrans" cxnId="{18C2992E-F1E3-4963-BB95-4956C5286FA0}">
      <dgm:prSet/>
      <dgm:spPr/>
      <dgm:t>
        <a:bodyPr/>
        <a:lstStyle/>
        <a:p>
          <a:pPr algn="ctr"/>
          <a:endParaRPr lang="es-ES" sz="2000"/>
        </a:p>
      </dgm:t>
    </dgm:pt>
    <dgm:pt modelId="{583FC1DB-BB46-4E92-88E8-6B8D43C03641}">
      <dgm:prSet custT="1"/>
      <dgm:spPr>
        <a:effectLst>
          <a:outerShdw blurRad="50800" dist="38100" dir="8100000" algn="tr" rotWithShape="0">
            <a:prstClr val="black">
              <a:alpha val="40000"/>
            </a:prstClr>
          </a:outerShdw>
        </a:effectLst>
      </dgm:spPr>
      <dgm:t>
        <a:bodyPr/>
        <a:lstStyle/>
        <a:p>
          <a:pPr algn="ctr"/>
          <a:r>
            <a:rPr lang="en" sz="2000" b="1">
              <a:solidFill>
                <a:schemeClr val="tx1"/>
              </a:solidFill>
            </a:rPr>
            <a:t>Cherub protector</a:t>
          </a:r>
          <a:endParaRPr lang="es-ES" sz="2000">
            <a:solidFill>
              <a:schemeClr val="tx1"/>
            </a:solidFill>
          </a:endParaRPr>
        </a:p>
      </dgm:t>
    </dgm:pt>
    <dgm:pt modelId="{9A962305-15E3-46F6-8658-C422B287D0A8}" type="parTrans" cxnId="{6024C4DB-A247-4CF7-88CD-E25D9B868032}">
      <dgm:prSet/>
      <dgm:spPr/>
      <dgm:t>
        <a:bodyPr/>
        <a:lstStyle/>
        <a:p>
          <a:pPr algn="ctr"/>
          <a:endParaRPr lang="es-ES" sz="2000"/>
        </a:p>
      </dgm:t>
    </dgm:pt>
    <dgm:pt modelId="{8D6F3DF6-9E04-4885-89B1-A265C09470F9}" type="sibTrans" cxnId="{6024C4DB-A247-4CF7-88CD-E25D9B868032}">
      <dgm:prSet/>
      <dgm:spPr/>
      <dgm:t>
        <a:bodyPr/>
        <a:lstStyle/>
        <a:p>
          <a:pPr algn="ctr"/>
          <a:endParaRPr lang="es-ES" sz="2000"/>
        </a:p>
      </dgm:t>
    </dgm:pt>
    <dgm:pt modelId="{0BB12AFB-A8C5-42F8-9409-FDA16F2D7F9D}">
      <dgm:prSet custT="1"/>
      <dgm:spPr>
        <a:effectLst>
          <a:outerShdw blurRad="50800" dist="38100" dir="8100000" algn="tr" rotWithShape="0">
            <a:prstClr val="black">
              <a:alpha val="40000"/>
            </a:prstClr>
          </a:outerShdw>
        </a:effectLst>
      </dgm:spPr>
      <dgm:t>
        <a:bodyPr/>
        <a:lstStyle/>
        <a:p>
          <a:pPr algn="ctr"/>
          <a:r>
            <a:rPr lang="en" sz="2000" b="1">
              <a:solidFill>
                <a:schemeClr val="tx1"/>
              </a:solidFill>
            </a:rPr>
            <a:t>Walking on fire</a:t>
          </a:r>
          <a:endParaRPr lang="es-ES" sz="2000">
            <a:solidFill>
              <a:schemeClr val="tx1"/>
            </a:solidFill>
          </a:endParaRPr>
        </a:p>
      </dgm:t>
    </dgm:pt>
    <dgm:pt modelId="{C02C7284-7618-46AF-B2A6-068A328FC0FA}" type="parTrans" cxnId="{DF5562BB-0EDD-442D-8454-A9DF03FF0917}">
      <dgm:prSet/>
      <dgm:spPr/>
      <dgm:t>
        <a:bodyPr/>
        <a:lstStyle/>
        <a:p>
          <a:pPr algn="ctr"/>
          <a:endParaRPr lang="es-ES" sz="2000"/>
        </a:p>
      </dgm:t>
    </dgm:pt>
    <dgm:pt modelId="{F97C50FF-795C-4067-A61C-6FED8432C6AF}" type="sibTrans" cxnId="{DF5562BB-0EDD-442D-8454-A9DF03FF0917}">
      <dgm:prSet/>
      <dgm:spPr/>
      <dgm:t>
        <a:bodyPr/>
        <a:lstStyle/>
        <a:p>
          <a:pPr algn="ctr"/>
          <a:endParaRPr lang="es-ES" sz="2000"/>
        </a:p>
      </dgm:t>
    </dgm:pt>
    <dgm:pt modelId="{F2ABBB6D-B28A-4456-80DC-1A4C29F197EF}">
      <dgm:prSet custT="1"/>
      <dgm:spPr>
        <a:effectLst>
          <a:outerShdw blurRad="50800" dist="38100" dir="8100000" algn="tr" rotWithShape="0">
            <a:prstClr val="black">
              <a:alpha val="40000"/>
            </a:prstClr>
          </a:outerShdw>
        </a:effectLst>
      </dgm:spPr>
      <dgm:t>
        <a:bodyPr/>
        <a:lstStyle/>
        <a:p>
          <a:pPr algn="ctr"/>
          <a:r>
            <a:rPr lang="en" sz="2000" b="1">
              <a:effectLst>
                <a:outerShdw blurRad="38100" dist="38100" dir="2700000" algn="tl">
                  <a:srgbClr val="000000">
                    <a:alpha val="43137"/>
                  </a:srgbClr>
                </a:outerShdw>
              </a:effectLst>
            </a:rPr>
            <a:t>Perfect</a:t>
          </a:r>
          <a:endParaRPr lang="es-ES" sz="2000">
            <a:effectLst>
              <a:outerShdw blurRad="38100" dist="38100" dir="2700000" algn="tl">
                <a:srgbClr val="000000">
                  <a:alpha val="43137"/>
                </a:srgbClr>
              </a:outerShdw>
            </a:effectLst>
          </a:endParaRPr>
        </a:p>
      </dgm:t>
    </dgm:pt>
    <dgm:pt modelId="{AE103210-D49E-4182-B3A4-8449BCB2BA20}" type="parTrans" cxnId="{106FDB0A-9E30-417E-A9CD-244935071F05}">
      <dgm:prSet/>
      <dgm:spPr/>
      <dgm:t>
        <a:bodyPr/>
        <a:lstStyle/>
        <a:p>
          <a:pPr algn="ctr"/>
          <a:endParaRPr lang="es-ES" sz="2000"/>
        </a:p>
      </dgm:t>
    </dgm:pt>
    <dgm:pt modelId="{103A7A3E-A986-4C41-AEA9-9977954E80A6}" type="sibTrans" cxnId="{106FDB0A-9E30-417E-A9CD-244935071F05}">
      <dgm:prSet/>
      <dgm:spPr/>
      <dgm:t>
        <a:bodyPr/>
        <a:lstStyle/>
        <a:p>
          <a:pPr algn="ctr"/>
          <a:endParaRPr lang="es-ES" sz="2000"/>
        </a:p>
      </dgm:t>
    </dgm:pt>
    <dgm:pt modelId="{39D90077-52BD-431B-9476-4438C2C502FF}" type="pres">
      <dgm:prSet presAssocID="{34744076-EC5E-43DC-A147-32F2DB8A7428}" presName="linear" presStyleCnt="0">
        <dgm:presLayoutVars>
          <dgm:animLvl val="lvl"/>
          <dgm:resizeHandles val="exact"/>
        </dgm:presLayoutVars>
      </dgm:prSet>
      <dgm:spPr/>
      <dgm:t>
        <a:bodyPr/>
        <a:lstStyle/>
        <a:p>
          <a:endParaRPr lang="en-AU"/>
        </a:p>
      </dgm:t>
    </dgm:pt>
    <dgm:pt modelId="{D75036A6-5F43-4E35-B771-B6B49911EE09}" type="pres">
      <dgm:prSet presAssocID="{DA2276CC-36F7-4313-B035-33E432EA8870}" presName="parentText" presStyleLbl="node1" presStyleIdx="0" presStyleCnt="8">
        <dgm:presLayoutVars>
          <dgm:chMax val="0"/>
          <dgm:bulletEnabled val="1"/>
        </dgm:presLayoutVars>
      </dgm:prSet>
      <dgm:spPr/>
      <dgm:t>
        <a:bodyPr/>
        <a:lstStyle/>
        <a:p>
          <a:endParaRPr lang="en-AU"/>
        </a:p>
      </dgm:t>
    </dgm:pt>
    <dgm:pt modelId="{6AC022A2-585F-4486-B691-3BDB2B94CCD0}" type="pres">
      <dgm:prSet presAssocID="{66DB9DC4-F776-4E20-840F-510E3E226869}" presName="spacer" presStyleCnt="0"/>
      <dgm:spPr/>
    </dgm:pt>
    <dgm:pt modelId="{80E2E4E6-857B-4637-AD87-3A29E36CACF5}" type="pres">
      <dgm:prSet presAssocID="{8B9FB49A-419D-4902-B4E9-6FDE8B2BB2FC}" presName="parentText" presStyleLbl="node1" presStyleIdx="1" presStyleCnt="8">
        <dgm:presLayoutVars>
          <dgm:chMax val="0"/>
          <dgm:bulletEnabled val="1"/>
        </dgm:presLayoutVars>
      </dgm:prSet>
      <dgm:spPr/>
      <dgm:t>
        <a:bodyPr/>
        <a:lstStyle/>
        <a:p>
          <a:endParaRPr lang="en-AU"/>
        </a:p>
      </dgm:t>
    </dgm:pt>
    <dgm:pt modelId="{980B1C77-1400-4562-8B82-4EDB1C73D010}" type="pres">
      <dgm:prSet presAssocID="{EB23B5B0-2EB2-4539-A0FF-D2630E2C67DC}" presName="spacer" presStyleCnt="0"/>
      <dgm:spPr/>
    </dgm:pt>
    <dgm:pt modelId="{7031D2C0-B59C-40CD-AF4D-17DCBBBCA57F}" type="pres">
      <dgm:prSet presAssocID="{861A16C1-664A-4F35-AEF6-EB8C2D2A35FE}" presName="parentText" presStyleLbl="node1" presStyleIdx="2" presStyleCnt="8">
        <dgm:presLayoutVars>
          <dgm:chMax val="0"/>
          <dgm:bulletEnabled val="1"/>
        </dgm:presLayoutVars>
      </dgm:prSet>
      <dgm:spPr/>
      <dgm:t>
        <a:bodyPr/>
        <a:lstStyle/>
        <a:p>
          <a:endParaRPr lang="en-AU"/>
        </a:p>
      </dgm:t>
    </dgm:pt>
    <dgm:pt modelId="{A00F8088-A820-4A14-BDA6-667B5C7D3211}" type="pres">
      <dgm:prSet presAssocID="{C8CC091F-EFC1-4546-A30A-3821240FD003}" presName="spacer" presStyleCnt="0"/>
      <dgm:spPr/>
    </dgm:pt>
    <dgm:pt modelId="{458C9B97-73EA-4C09-A20C-CEA2789997A8}" type="pres">
      <dgm:prSet presAssocID="{032EDDD7-35FF-4218-9B31-8BA199E5ABDF}" presName="parentText" presStyleLbl="node1" presStyleIdx="3" presStyleCnt="8">
        <dgm:presLayoutVars>
          <dgm:chMax val="0"/>
          <dgm:bulletEnabled val="1"/>
        </dgm:presLayoutVars>
      </dgm:prSet>
      <dgm:spPr/>
      <dgm:t>
        <a:bodyPr/>
        <a:lstStyle/>
        <a:p>
          <a:endParaRPr lang="en-AU"/>
        </a:p>
      </dgm:t>
    </dgm:pt>
    <dgm:pt modelId="{174E3794-6CED-4F04-B76B-009111B3302B}" type="pres">
      <dgm:prSet presAssocID="{3DF6BC14-C991-4ED6-8060-2D13CAD64586}" presName="spacer" presStyleCnt="0"/>
      <dgm:spPr/>
    </dgm:pt>
    <dgm:pt modelId="{E1FD997A-85C8-460B-98EA-1A513F0D027F}" type="pres">
      <dgm:prSet presAssocID="{CB46EE0C-6E5D-4033-BBFE-2AE14FD1E6F6}" presName="parentText" presStyleLbl="node1" presStyleIdx="4" presStyleCnt="8">
        <dgm:presLayoutVars>
          <dgm:chMax val="0"/>
          <dgm:bulletEnabled val="1"/>
        </dgm:presLayoutVars>
      </dgm:prSet>
      <dgm:spPr/>
      <dgm:t>
        <a:bodyPr/>
        <a:lstStyle/>
        <a:p>
          <a:endParaRPr lang="en-AU"/>
        </a:p>
      </dgm:t>
    </dgm:pt>
    <dgm:pt modelId="{37A56E36-B787-4FD4-8288-8D2180586A02}" type="pres">
      <dgm:prSet presAssocID="{7DA14CB8-2FB3-4883-BEE9-F8D387D181AA}" presName="spacer" presStyleCnt="0"/>
      <dgm:spPr/>
    </dgm:pt>
    <dgm:pt modelId="{694E9F43-9C67-46FE-B3EE-EBCE620A01F6}" type="pres">
      <dgm:prSet presAssocID="{583FC1DB-BB46-4E92-88E8-6B8D43C03641}" presName="parentText" presStyleLbl="node1" presStyleIdx="5" presStyleCnt="8">
        <dgm:presLayoutVars>
          <dgm:chMax val="0"/>
          <dgm:bulletEnabled val="1"/>
        </dgm:presLayoutVars>
      </dgm:prSet>
      <dgm:spPr/>
      <dgm:t>
        <a:bodyPr/>
        <a:lstStyle/>
        <a:p>
          <a:endParaRPr lang="en-AU"/>
        </a:p>
      </dgm:t>
    </dgm:pt>
    <dgm:pt modelId="{DAE12A37-8ABB-4F64-A4A4-88865DDEFC68}" type="pres">
      <dgm:prSet presAssocID="{8D6F3DF6-9E04-4885-89B1-A265C09470F9}" presName="spacer" presStyleCnt="0"/>
      <dgm:spPr/>
    </dgm:pt>
    <dgm:pt modelId="{5844DF4E-A84A-4D98-B61A-05C45F821181}" type="pres">
      <dgm:prSet presAssocID="{0BB12AFB-A8C5-42F8-9409-FDA16F2D7F9D}" presName="parentText" presStyleLbl="node1" presStyleIdx="6" presStyleCnt="8">
        <dgm:presLayoutVars>
          <dgm:chMax val="0"/>
          <dgm:bulletEnabled val="1"/>
        </dgm:presLayoutVars>
      </dgm:prSet>
      <dgm:spPr/>
      <dgm:t>
        <a:bodyPr/>
        <a:lstStyle/>
        <a:p>
          <a:endParaRPr lang="en-AU"/>
        </a:p>
      </dgm:t>
    </dgm:pt>
    <dgm:pt modelId="{9D8B4563-14DB-461D-8728-36635903B332}" type="pres">
      <dgm:prSet presAssocID="{F97C50FF-795C-4067-A61C-6FED8432C6AF}" presName="spacer" presStyleCnt="0"/>
      <dgm:spPr/>
    </dgm:pt>
    <dgm:pt modelId="{183B84B1-4265-4C8D-B7E0-128DA200F4D7}" type="pres">
      <dgm:prSet presAssocID="{F2ABBB6D-B28A-4456-80DC-1A4C29F197EF}" presName="parentText" presStyleLbl="node1" presStyleIdx="7" presStyleCnt="8">
        <dgm:presLayoutVars>
          <dgm:chMax val="0"/>
          <dgm:bulletEnabled val="1"/>
        </dgm:presLayoutVars>
      </dgm:prSet>
      <dgm:spPr/>
      <dgm:t>
        <a:bodyPr/>
        <a:lstStyle/>
        <a:p>
          <a:endParaRPr lang="en-AU"/>
        </a:p>
      </dgm:t>
    </dgm:pt>
  </dgm:ptLst>
  <dgm:cxnLst>
    <dgm:cxn modelId="{F916089D-8A7B-4D72-B6F1-E7DC26EC5B4A}" srcId="{34744076-EC5E-43DC-A147-32F2DB8A7428}" destId="{8B9FB49A-419D-4902-B4E9-6FDE8B2BB2FC}" srcOrd="1" destOrd="0" parTransId="{502C7154-F96D-4713-8C38-EDCCCE0A1CDD}" sibTransId="{EB23B5B0-2EB2-4539-A0FF-D2630E2C67DC}"/>
    <dgm:cxn modelId="{31D2A63A-95B4-4836-B63D-067C99ABFCF9}" type="presOf" srcId="{583FC1DB-BB46-4E92-88E8-6B8D43C03641}" destId="{694E9F43-9C67-46FE-B3EE-EBCE620A01F6}" srcOrd="0" destOrd="0" presId="urn:microsoft.com/office/officeart/2005/8/layout/vList2"/>
    <dgm:cxn modelId="{F0FDD3D7-677F-4176-9A79-C618E65819E4}" type="presOf" srcId="{DA2276CC-36F7-4313-B035-33E432EA8870}" destId="{D75036A6-5F43-4E35-B771-B6B49911EE09}" srcOrd="0" destOrd="0" presId="urn:microsoft.com/office/officeart/2005/8/layout/vList2"/>
    <dgm:cxn modelId="{C1E51573-1378-4B20-A237-D0DAAC1683C9}" type="presOf" srcId="{F2ABBB6D-B28A-4456-80DC-1A4C29F197EF}" destId="{183B84B1-4265-4C8D-B7E0-128DA200F4D7}" srcOrd="0" destOrd="0" presId="urn:microsoft.com/office/officeart/2005/8/layout/vList2"/>
    <dgm:cxn modelId="{DF5562BB-0EDD-442D-8454-A9DF03FF0917}" srcId="{34744076-EC5E-43DC-A147-32F2DB8A7428}" destId="{0BB12AFB-A8C5-42F8-9409-FDA16F2D7F9D}" srcOrd="6" destOrd="0" parTransId="{C02C7284-7618-46AF-B2A6-068A328FC0FA}" sibTransId="{F97C50FF-795C-4067-A61C-6FED8432C6AF}"/>
    <dgm:cxn modelId="{07FC9AB6-C637-41F7-A88D-75D637F427D8}" type="presOf" srcId="{032EDDD7-35FF-4218-9B31-8BA199E5ABDF}" destId="{458C9B97-73EA-4C09-A20C-CEA2789997A8}" srcOrd="0" destOrd="0" presId="urn:microsoft.com/office/officeart/2005/8/layout/vList2"/>
    <dgm:cxn modelId="{BE1C4810-4170-422B-B42B-89621F9A7A16}" type="presOf" srcId="{8B9FB49A-419D-4902-B4E9-6FDE8B2BB2FC}" destId="{80E2E4E6-857B-4637-AD87-3A29E36CACF5}" srcOrd="0" destOrd="0" presId="urn:microsoft.com/office/officeart/2005/8/layout/vList2"/>
    <dgm:cxn modelId="{316D16E6-B73B-47AD-AE0B-8F0BA549F821}" srcId="{34744076-EC5E-43DC-A147-32F2DB8A7428}" destId="{DA2276CC-36F7-4313-B035-33E432EA8870}" srcOrd="0" destOrd="0" parTransId="{4D1B1E79-B4BA-4925-9E16-C6E7B570AF46}" sibTransId="{66DB9DC4-F776-4E20-840F-510E3E226869}"/>
    <dgm:cxn modelId="{1A3624D1-54F4-45FC-8F22-C5BE20D61CA2}" srcId="{34744076-EC5E-43DC-A147-32F2DB8A7428}" destId="{032EDDD7-35FF-4218-9B31-8BA199E5ABDF}" srcOrd="3" destOrd="0" parTransId="{E96D7260-0F75-4B20-BB54-0D20C5DD53E1}" sibTransId="{3DF6BC14-C991-4ED6-8060-2D13CAD64586}"/>
    <dgm:cxn modelId="{106FDB0A-9E30-417E-A9CD-244935071F05}" srcId="{34744076-EC5E-43DC-A147-32F2DB8A7428}" destId="{F2ABBB6D-B28A-4456-80DC-1A4C29F197EF}" srcOrd="7" destOrd="0" parTransId="{AE103210-D49E-4182-B3A4-8449BCB2BA20}" sibTransId="{103A7A3E-A986-4C41-AEA9-9977954E80A6}"/>
    <dgm:cxn modelId="{934EA080-DCE5-4779-A917-B410BE4EC83E}" type="presOf" srcId="{CB46EE0C-6E5D-4033-BBFE-2AE14FD1E6F6}" destId="{E1FD997A-85C8-460B-98EA-1A513F0D027F}" srcOrd="0" destOrd="0" presId="urn:microsoft.com/office/officeart/2005/8/layout/vList2"/>
    <dgm:cxn modelId="{6024C4DB-A247-4CF7-88CD-E25D9B868032}" srcId="{34744076-EC5E-43DC-A147-32F2DB8A7428}" destId="{583FC1DB-BB46-4E92-88E8-6B8D43C03641}" srcOrd="5" destOrd="0" parTransId="{9A962305-15E3-46F6-8658-C422B287D0A8}" sibTransId="{8D6F3DF6-9E04-4885-89B1-A265C09470F9}"/>
    <dgm:cxn modelId="{0FA8EA6C-B4ED-4816-A5EF-7F08A89ACC10}" type="presOf" srcId="{0BB12AFB-A8C5-42F8-9409-FDA16F2D7F9D}" destId="{5844DF4E-A84A-4D98-B61A-05C45F821181}" srcOrd="0" destOrd="0" presId="urn:microsoft.com/office/officeart/2005/8/layout/vList2"/>
    <dgm:cxn modelId="{DF4E857C-5D8C-4035-97A8-B9C1A09E48EE}" type="presOf" srcId="{861A16C1-664A-4F35-AEF6-EB8C2D2A35FE}" destId="{7031D2C0-B59C-40CD-AF4D-17DCBBBCA57F}" srcOrd="0" destOrd="0" presId="urn:microsoft.com/office/officeart/2005/8/layout/vList2"/>
    <dgm:cxn modelId="{18C2992E-F1E3-4963-BB95-4956C5286FA0}" srcId="{34744076-EC5E-43DC-A147-32F2DB8A7428}" destId="{CB46EE0C-6E5D-4033-BBFE-2AE14FD1E6F6}" srcOrd="4" destOrd="0" parTransId="{BBB5DDC8-9C76-4E7C-87B7-9E6CBF8AF444}" sibTransId="{7DA14CB8-2FB3-4883-BEE9-F8D387D181AA}"/>
    <dgm:cxn modelId="{39D82523-3F9D-427E-B77C-E9DE7B7C96EC}" type="presOf" srcId="{34744076-EC5E-43DC-A147-32F2DB8A7428}" destId="{39D90077-52BD-431B-9476-4438C2C502FF}" srcOrd="0" destOrd="0" presId="urn:microsoft.com/office/officeart/2005/8/layout/vList2"/>
    <dgm:cxn modelId="{998522ED-6068-409E-BC9F-392397414C24}" srcId="{34744076-EC5E-43DC-A147-32F2DB8A7428}" destId="{861A16C1-664A-4F35-AEF6-EB8C2D2A35FE}" srcOrd="2" destOrd="0" parTransId="{914A2F3B-6304-4F11-B00A-0DF683B9783D}" sibTransId="{C8CC091F-EFC1-4546-A30A-3821240FD003}"/>
    <dgm:cxn modelId="{C183FABE-CD1C-4AD1-8300-862E8F44D38E}" type="presParOf" srcId="{39D90077-52BD-431B-9476-4438C2C502FF}" destId="{D75036A6-5F43-4E35-B771-B6B49911EE09}" srcOrd="0" destOrd="0" presId="urn:microsoft.com/office/officeart/2005/8/layout/vList2"/>
    <dgm:cxn modelId="{9699F90D-12AF-4BA7-8ECF-552A20ACFFDB}" type="presParOf" srcId="{39D90077-52BD-431B-9476-4438C2C502FF}" destId="{6AC022A2-585F-4486-B691-3BDB2B94CCD0}" srcOrd="1" destOrd="0" presId="urn:microsoft.com/office/officeart/2005/8/layout/vList2"/>
    <dgm:cxn modelId="{D77F9B77-E115-42D3-A0DF-388256A990BE}" type="presParOf" srcId="{39D90077-52BD-431B-9476-4438C2C502FF}" destId="{80E2E4E6-857B-4637-AD87-3A29E36CACF5}" srcOrd="2" destOrd="0" presId="urn:microsoft.com/office/officeart/2005/8/layout/vList2"/>
    <dgm:cxn modelId="{EB9DB2C9-A4A1-4DFE-A9ED-905CA4C9B717}" type="presParOf" srcId="{39D90077-52BD-431B-9476-4438C2C502FF}" destId="{980B1C77-1400-4562-8B82-4EDB1C73D010}" srcOrd="3" destOrd="0" presId="urn:microsoft.com/office/officeart/2005/8/layout/vList2"/>
    <dgm:cxn modelId="{90815B0B-F09A-46D3-BA7C-F85340A2FAF0}" type="presParOf" srcId="{39D90077-52BD-431B-9476-4438C2C502FF}" destId="{7031D2C0-B59C-40CD-AF4D-17DCBBBCA57F}" srcOrd="4" destOrd="0" presId="urn:microsoft.com/office/officeart/2005/8/layout/vList2"/>
    <dgm:cxn modelId="{7B24F009-810B-4D95-8F95-F5FA2E8907D5}" type="presParOf" srcId="{39D90077-52BD-431B-9476-4438C2C502FF}" destId="{A00F8088-A820-4A14-BDA6-667B5C7D3211}" srcOrd="5" destOrd="0" presId="urn:microsoft.com/office/officeart/2005/8/layout/vList2"/>
    <dgm:cxn modelId="{B8624391-72C6-4746-B512-28548A9609DE}" type="presParOf" srcId="{39D90077-52BD-431B-9476-4438C2C502FF}" destId="{458C9B97-73EA-4C09-A20C-CEA2789997A8}" srcOrd="6" destOrd="0" presId="urn:microsoft.com/office/officeart/2005/8/layout/vList2"/>
    <dgm:cxn modelId="{DF56CD10-25FF-4FC3-B850-9282CDB58FBA}" type="presParOf" srcId="{39D90077-52BD-431B-9476-4438C2C502FF}" destId="{174E3794-6CED-4F04-B76B-009111B3302B}" srcOrd="7" destOrd="0" presId="urn:microsoft.com/office/officeart/2005/8/layout/vList2"/>
    <dgm:cxn modelId="{934CBDC1-6F68-4D27-AD0B-582786371235}" type="presParOf" srcId="{39D90077-52BD-431B-9476-4438C2C502FF}" destId="{E1FD997A-85C8-460B-98EA-1A513F0D027F}" srcOrd="8" destOrd="0" presId="urn:microsoft.com/office/officeart/2005/8/layout/vList2"/>
    <dgm:cxn modelId="{5E6C76DC-24F9-4335-BA69-7B680B12EFDC}" type="presParOf" srcId="{39D90077-52BD-431B-9476-4438C2C502FF}" destId="{37A56E36-B787-4FD4-8288-8D2180586A02}" srcOrd="9" destOrd="0" presId="urn:microsoft.com/office/officeart/2005/8/layout/vList2"/>
    <dgm:cxn modelId="{729A670F-AA31-4B4F-B67D-3104039CDFBF}" type="presParOf" srcId="{39D90077-52BD-431B-9476-4438C2C502FF}" destId="{694E9F43-9C67-46FE-B3EE-EBCE620A01F6}" srcOrd="10" destOrd="0" presId="urn:microsoft.com/office/officeart/2005/8/layout/vList2"/>
    <dgm:cxn modelId="{0AC30820-EA27-476F-9BE5-E95A6F5554A5}" type="presParOf" srcId="{39D90077-52BD-431B-9476-4438C2C502FF}" destId="{DAE12A37-8ABB-4F64-A4A4-88865DDEFC68}" srcOrd="11" destOrd="0" presId="urn:microsoft.com/office/officeart/2005/8/layout/vList2"/>
    <dgm:cxn modelId="{DFD12DD8-FD2B-4309-9AC2-E03DA03ADDCC}" type="presParOf" srcId="{39D90077-52BD-431B-9476-4438C2C502FF}" destId="{5844DF4E-A84A-4D98-B61A-05C45F821181}" srcOrd="12" destOrd="0" presId="urn:microsoft.com/office/officeart/2005/8/layout/vList2"/>
    <dgm:cxn modelId="{B6858DFF-FF44-4B47-A8E8-FF26CBCEA310}" type="presParOf" srcId="{39D90077-52BD-431B-9476-4438C2C502FF}" destId="{9D8B4563-14DB-461D-8728-36635903B332}" srcOrd="13" destOrd="0" presId="urn:microsoft.com/office/officeart/2005/8/layout/vList2"/>
    <dgm:cxn modelId="{4D05E289-1957-480C-B59A-CEE0F3C145CF}" type="presParOf" srcId="{39D90077-52BD-431B-9476-4438C2C502FF}" destId="{183B84B1-4265-4C8D-B7E0-128DA200F4D7}"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969759-101D-47C4-B77A-D0AB77135BE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B5472DD4-EF3D-4518-B7BF-3939B76289C6}">
      <dgm:prSet custT="1"/>
      <dgm:spPr>
        <a:solidFill>
          <a:schemeClr val="accent2"/>
        </a:solidFill>
      </dgm:spPr>
      <dgm:t>
        <a:bodyPr/>
        <a:lstStyle/>
        <a:p>
          <a:r>
            <a:rPr lang="en" sz="2000" b="1" dirty="0"/>
            <a:t>Mt. 13:27</a:t>
          </a:r>
          <a:endParaRPr lang="es-ES" sz="2000" dirty="0"/>
        </a:p>
      </dgm:t>
    </dgm:pt>
    <dgm:pt modelId="{C7AE0EA4-C7C9-4298-86D2-5BA2D1CF597E}" type="parTrans" cxnId="{327E1A76-47BD-4C36-A739-501C355740E4}">
      <dgm:prSet/>
      <dgm:spPr/>
      <dgm:t>
        <a:bodyPr/>
        <a:lstStyle/>
        <a:p>
          <a:endParaRPr lang="es-ES" sz="2000"/>
        </a:p>
      </dgm:t>
    </dgm:pt>
    <dgm:pt modelId="{35A031D8-A05A-499E-902F-E16282BB5184}" type="sibTrans" cxnId="{327E1A76-47BD-4C36-A739-501C355740E4}">
      <dgm:prSet/>
      <dgm:spPr/>
      <dgm:t>
        <a:bodyPr/>
        <a:lstStyle/>
        <a:p>
          <a:endParaRPr lang="es-ES" sz="2000"/>
        </a:p>
      </dgm:t>
    </dgm:pt>
    <dgm:pt modelId="{EA89A396-C6F1-4755-8F6E-E92EF6347113}">
      <dgm:prSet custT="1"/>
      <dgm:spPr>
        <a:solidFill>
          <a:srgbClr val="0033CC"/>
        </a:solidFill>
        <a:ln>
          <a:noFill/>
        </a:ln>
        <a:effectLst>
          <a:outerShdw blurRad="57150" dist="19050" dir="5400000" algn="ctr" rotWithShape="0">
            <a:srgbClr val="000000">
              <a:alpha val="63000"/>
            </a:srgbClr>
          </a:outerShdw>
        </a:effectLst>
      </dgm:spPr>
      <dgm:t>
        <a:bodyPr spcFirstLastPara="0" vert="horz" wrap="square" lIns="76200" tIns="38100" rIns="76200" bIns="38100" numCol="1" spcCol="1270" anchor="ctr" anchorCtr="0"/>
        <a:lstStyle/>
        <a:p>
          <a:r>
            <a:rPr lang="en" sz="2000" b="1" dirty="0"/>
            <a:t>Mt. 13:25</a:t>
          </a:r>
          <a:endParaRPr lang="es-ES" sz="2000" dirty="0"/>
        </a:p>
      </dgm:t>
    </dgm:pt>
    <dgm:pt modelId="{A046992C-2A54-4C77-A189-2D663038202E}" type="parTrans" cxnId="{B56C2D1D-0118-4FD7-AB1C-1D6627061BF2}">
      <dgm:prSet/>
      <dgm:spPr/>
      <dgm:t>
        <a:bodyPr/>
        <a:lstStyle/>
        <a:p>
          <a:endParaRPr lang="es-ES" sz="2000"/>
        </a:p>
      </dgm:t>
    </dgm:pt>
    <dgm:pt modelId="{11BA7186-984D-46AA-8420-831150377EAC}" type="sibTrans" cxnId="{B56C2D1D-0118-4FD7-AB1C-1D6627061BF2}">
      <dgm:prSet/>
      <dgm:spPr/>
      <dgm:t>
        <a:bodyPr/>
        <a:lstStyle/>
        <a:p>
          <a:endParaRPr lang="es-ES" sz="2000"/>
        </a:p>
      </dgm:t>
    </dgm:pt>
    <dgm:pt modelId="{FAC29725-16C5-47AB-8B4D-3F9A5FD5022E}">
      <dgm:prSet custT="1"/>
      <dgm:spPr>
        <a:solidFill>
          <a:schemeClr val="accent3">
            <a:lumMod val="75000"/>
          </a:schemeClr>
        </a:solidFill>
        <a:ln>
          <a:noFill/>
        </a:ln>
        <a:effectLst>
          <a:outerShdw blurRad="57150" dist="19050" dir="5400000" algn="ctr" rotWithShape="0">
            <a:srgbClr val="000000">
              <a:alpha val="63000"/>
            </a:srgbClr>
          </a:outerShdw>
        </a:effectLst>
      </dgm:spPr>
      <dgm:t>
        <a:bodyPr spcFirstLastPara="0" vert="horz" wrap="square" lIns="76200" tIns="38100" rIns="76200" bIns="381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latin typeface="Aptos" panose="02110004020202020204"/>
              <a:ea typeface="+mn-ea"/>
              <a:cs typeface="+mn-cs"/>
            </a:rPr>
            <a:t>Mt. 13:28a</a:t>
          </a:r>
        </a:p>
      </dgm:t>
    </dgm:pt>
    <dgm:pt modelId="{221FDDBD-6364-4BB6-AA0A-F0BA6E6DB794}" type="parTrans" cxnId="{24B9D2BB-8BEE-40AA-8E44-15FEAB9EF2E3}">
      <dgm:prSet/>
      <dgm:spPr/>
      <dgm:t>
        <a:bodyPr/>
        <a:lstStyle/>
        <a:p>
          <a:endParaRPr lang="es-ES" sz="2000"/>
        </a:p>
      </dgm:t>
    </dgm:pt>
    <dgm:pt modelId="{4ECAC04E-AD27-40D6-B4A9-B94AA3535762}" type="sibTrans" cxnId="{24B9D2BB-8BEE-40AA-8E44-15FEAB9EF2E3}">
      <dgm:prSet/>
      <dgm:spPr/>
      <dgm:t>
        <a:bodyPr/>
        <a:lstStyle/>
        <a:p>
          <a:endParaRPr lang="es-ES" sz="2000"/>
        </a:p>
      </dgm:t>
    </dgm:pt>
    <dgm:pt modelId="{9FE31E9B-CC29-454B-91D0-AC690C070B1A}">
      <dgm:prSet custT="1"/>
      <dgm:spPr>
        <a:solidFill>
          <a:srgbClr val="FFC000">
            <a:lumMod val="75000"/>
          </a:srgbClr>
        </a:solidFill>
        <a:ln>
          <a:noFill/>
        </a:ln>
        <a:effectLst>
          <a:outerShdw blurRad="57150" dist="19050" dir="5400000" algn="ctr" rotWithShape="0">
            <a:srgbClr val="000000">
              <a:alpha val="63000"/>
            </a:srgbClr>
          </a:outerShdw>
        </a:effectLst>
      </dgm:spPr>
      <dgm:t>
        <a:bodyPr spcFirstLastPara="0" vert="horz" wrap="square" lIns="76200" tIns="38100" rIns="76200" bIns="38100" numCol="1" spcCol="1270" anchor="ctr" anchorCtr="0"/>
        <a:lstStyle/>
        <a:p>
          <a:r>
            <a:rPr lang="en" sz="2000" b="1" dirty="0"/>
            <a:t>Mt. 13:28b</a:t>
          </a:r>
          <a:endParaRPr lang="es-ES" sz="2000" dirty="0"/>
        </a:p>
      </dgm:t>
    </dgm:pt>
    <dgm:pt modelId="{9676BFE2-B7B6-428F-AE79-298D6E1980B7}" type="parTrans" cxnId="{1C842A53-1A8C-42A0-94CE-1940E4FF799B}">
      <dgm:prSet/>
      <dgm:spPr/>
      <dgm:t>
        <a:bodyPr/>
        <a:lstStyle/>
        <a:p>
          <a:endParaRPr lang="es-ES" sz="2000"/>
        </a:p>
      </dgm:t>
    </dgm:pt>
    <dgm:pt modelId="{D6F991CD-6C3B-4AA9-9615-07EE749502E2}" type="sibTrans" cxnId="{1C842A53-1A8C-42A0-94CE-1940E4FF799B}">
      <dgm:prSet/>
      <dgm:spPr/>
      <dgm:t>
        <a:bodyPr/>
        <a:lstStyle/>
        <a:p>
          <a:endParaRPr lang="es-ES" sz="2000"/>
        </a:p>
      </dgm:t>
    </dgm:pt>
    <dgm:pt modelId="{0797F798-D116-46DF-B21C-48C0DC81595E}">
      <dgm:prSet custT="1"/>
      <dgm:spPr>
        <a:solidFill>
          <a:schemeClr val="accent1">
            <a:lumMod val="75000"/>
          </a:schemeClr>
        </a:solidFill>
      </dgm:spPr>
      <dgm:t>
        <a:bodyPr/>
        <a:lstStyle/>
        <a:p>
          <a:r>
            <a:rPr lang="en" sz="2000" b="1" dirty="0"/>
            <a:t>Mt. 13:29</a:t>
          </a:r>
          <a:endParaRPr lang="es-ES" sz="2000" dirty="0"/>
        </a:p>
      </dgm:t>
    </dgm:pt>
    <dgm:pt modelId="{959E4C21-C669-4F5B-9E27-3E806BF450FB}" type="parTrans" cxnId="{8FC064B0-6382-4F4D-AF5D-F411F756176D}">
      <dgm:prSet/>
      <dgm:spPr/>
      <dgm:t>
        <a:bodyPr/>
        <a:lstStyle/>
        <a:p>
          <a:endParaRPr lang="es-ES" sz="2000"/>
        </a:p>
      </dgm:t>
    </dgm:pt>
    <dgm:pt modelId="{B019D675-8759-402F-BB98-BFE27476372D}" type="sibTrans" cxnId="{8FC064B0-6382-4F4D-AF5D-F411F756176D}">
      <dgm:prSet/>
      <dgm:spPr/>
      <dgm:t>
        <a:bodyPr/>
        <a:lstStyle/>
        <a:p>
          <a:endParaRPr lang="es-ES" sz="2000"/>
        </a:p>
      </dgm:t>
    </dgm:pt>
    <dgm:pt modelId="{3C293643-C5D9-45D9-B35B-AA4B89FAA684}">
      <dgm:prSet custT="1"/>
      <dgm:spPr>
        <a:solidFill>
          <a:schemeClr val="accent6">
            <a:lumMod val="75000"/>
          </a:schemeClr>
        </a:solidFill>
      </dgm:spPr>
      <dgm:t>
        <a:bodyPr/>
        <a:lstStyle/>
        <a:p>
          <a:r>
            <a:rPr lang="en" sz="2000" b="1" dirty="0"/>
            <a:t>Mt. 13:30a</a:t>
          </a:r>
          <a:endParaRPr lang="es-ES" sz="2000" dirty="0"/>
        </a:p>
      </dgm:t>
    </dgm:pt>
    <dgm:pt modelId="{F032F116-CF1A-4C5D-8286-E924C26BB05B}" type="parTrans" cxnId="{D49F6C9A-FC11-46A8-8FA7-0CCF3F218901}">
      <dgm:prSet/>
      <dgm:spPr/>
      <dgm:t>
        <a:bodyPr/>
        <a:lstStyle/>
        <a:p>
          <a:endParaRPr lang="es-ES" sz="2000"/>
        </a:p>
      </dgm:t>
    </dgm:pt>
    <dgm:pt modelId="{CBF050BD-2A56-43E1-9C02-624466B7AFEB}" type="sibTrans" cxnId="{D49F6C9A-FC11-46A8-8FA7-0CCF3F218901}">
      <dgm:prSet/>
      <dgm:spPr/>
      <dgm:t>
        <a:bodyPr/>
        <a:lstStyle/>
        <a:p>
          <a:endParaRPr lang="es-ES" sz="2000"/>
        </a:p>
      </dgm:t>
    </dgm:pt>
    <dgm:pt modelId="{640D3FDC-A7A4-44B2-9B5A-4EAF3BBC9064}">
      <dgm:prSet custT="1"/>
      <dgm:spPr>
        <a:solidFill>
          <a:schemeClr val="bg2">
            <a:lumMod val="75000"/>
          </a:schemeClr>
        </a:solidFill>
      </dgm:spPr>
      <dgm:t>
        <a:bodyPr/>
        <a:lstStyle/>
        <a:p>
          <a:r>
            <a:rPr lang="en" sz="2000" b="1" dirty="0"/>
            <a:t>Mt. 13:30b</a:t>
          </a:r>
          <a:endParaRPr lang="es-ES" sz="2000" dirty="0"/>
        </a:p>
      </dgm:t>
    </dgm:pt>
    <dgm:pt modelId="{ABF80C65-6A80-439D-A0C6-865C58100F0A}" type="parTrans" cxnId="{D1CCF00F-DF6B-4172-9D4A-B49DFC7D2B65}">
      <dgm:prSet/>
      <dgm:spPr/>
      <dgm:t>
        <a:bodyPr/>
        <a:lstStyle/>
        <a:p>
          <a:endParaRPr lang="es-ES" sz="2000"/>
        </a:p>
      </dgm:t>
    </dgm:pt>
    <dgm:pt modelId="{02850794-B7F7-4A38-A2D5-B953AE2AB387}" type="sibTrans" cxnId="{D1CCF00F-DF6B-4172-9D4A-B49DFC7D2B65}">
      <dgm:prSet/>
      <dgm:spPr/>
      <dgm:t>
        <a:bodyPr/>
        <a:lstStyle/>
        <a:p>
          <a:endParaRPr lang="es-ES" sz="2000"/>
        </a:p>
      </dgm:t>
    </dgm:pt>
    <dgm:pt modelId="{D4D2DEAC-043E-4097-9FDC-EC8935B362ED}">
      <dgm:prSet custT="1"/>
      <dgm:spPr>
        <a:solidFill>
          <a:schemeClr val="accent2">
            <a:tint val="40000"/>
            <a:hueOff val="0"/>
            <a:satOff val="0"/>
            <a:lumOff val="0"/>
          </a:schemeClr>
        </a:solidFill>
        <a:ln>
          <a:solidFill>
            <a:schemeClr val="tx1"/>
          </a:solidFill>
        </a:ln>
      </dgm:spPr>
      <dgm:t>
        <a:bodyPr lIns="144000" rIns="72000"/>
        <a:lstStyle/>
        <a:p>
          <a:pPr marL="0" indent="0">
            <a:buNone/>
          </a:pPr>
          <a:r>
            <a:rPr lang="en" sz="2000" b="1" dirty="0"/>
            <a:t>God created everything perfect, but someone planted the seed of evil</a:t>
          </a:r>
          <a:endParaRPr lang="es-ES" sz="2000" dirty="0"/>
        </a:p>
      </dgm:t>
    </dgm:pt>
    <dgm:pt modelId="{733A2CF2-1AE7-4798-B6CE-2634B7565988}" type="parTrans" cxnId="{3CAA8655-50F2-4348-AA3A-7B38ABCA28F9}">
      <dgm:prSet/>
      <dgm:spPr/>
      <dgm:t>
        <a:bodyPr/>
        <a:lstStyle/>
        <a:p>
          <a:endParaRPr lang="es-ES" sz="2000"/>
        </a:p>
      </dgm:t>
    </dgm:pt>
    <dgm:pt modelId="{0D109526-D099-4175-BE00-C7A325770944}" type="sibTrans" cxnId="{3CAA8655-50F2-4348-AA3A-7B38ABCA28F9}">
      <dgm:prSet/>
      <dgm:spPr/>
      <dgm:t>
        <a:bodyPr/>
        <a:lstStyle/>
        <a:p>
          <a:endParaRPr lang="es-ES" sz="2000"/>
        </a:p>
      </dgm:t>
    </dgm:pt>
    <dgm:pt modelId="{CD41FD87-732E-4683-988C-ED825B72CE44}">
      <dgm:prSet custT="1"/>
      <dgm:spPr>
        <a:solidFill>
          <a:srgbClr val="0033CC">
            <a:tint val="40000"/>
            <a:hueOff val="0"/>
            <a:satOff val="0"/>
            <a:lumOff val="0"/>
          </a:srgbClr>
        </a:solidFill>
        <a:ln w="12700" cap="flat" cmpd="sng" algn="ctr">
          <a:solidFill>
            <a:prstClr val="black"/>
          </a:solidFill>
          <a:prstDash val="solid"/>
          <a:miter lim="800000"/>
        </a:ln>
        <a:effectLst/>
      </dgm:spPr>
      <dgm:t>
        <a:bodyPr spcFirstLastPara="0" vert="horz" wrap="square" lIns="144000" tIns="123825" rIns="72000" bIns="123825" numCol="1" spcCol="1270" anchor="ctr" anchorCtr="0"/>
        <a:lstStyle/>
        <a:p>
          <a:pPr marL="0" lvl="1" indent="0" algn="l" defTabSz="889000">
            <a:lnSpc>
              <a:spcPct val="90000"/>
            </a:lnSpc>
            <a:spcBef>
              <a:spcPct val="0"/>
            </a:spcBef>
            <a:spcAft>
              <a:spcPct val="15000"/>
            </a:spcAft>
            <a:buNone/>
          </a:pPr>
          <a:r>
            <a:rPr lang="en" sz="2000" b="1" kern="1200" dirty="0">
              <a:solidFill>
                <a:prstClr val="black">
                  <a:hueOff val="0"/>
                  <a:satOff val="0"/>
                  <a:lumOff val="0"/>
                  <a:alphaOff val="0"/>
                </a:prstClr>
              </a:solidFill>
              <a:latin typeface="Aptos" panose="02110004020202020204"/>
              <a:ea typeface="+mn-ea"/>
              <a:cs typeface="+mn-cs"/>
            </a:rPr>
            <a:t>The only person responsible for evil is the one who planted it.</a:t>
          </a:r>
        </a:p>
      </dgm:t>
    </dgm:pt>
    <dgm:pt modelId="{5BF6FEAD-518E-41C7-AD13-4B456C7E37C8}" type="parTrans" cxnId="{3771DD59-B352-4EBB-81D0-12979824B59E}">
      <dgm:prSet/>
      <dgm:spPr/>
      <dgm:t>
        <a:bodyPr/>
        <a:lstStyle/>
        <a:p>
          <a:endParaRPr lang="es-ES" sz="2000"/>
        </a:p>
      </dgm:t>
    </dgm:pt>
    <dgm:pt modelId="{7B2C8B1A-8001-4AEB-A057-74EF07009CA6}" type="sibTrans" cxnId="{3771DD59-B352-4EBB-81D0-12979824B59E}">
      <dgm:prSet/>
      <dgm:spPr/>
      <dgm:t>
        <a:bodyPr/>
        <a:lstStyle/>
        <a:p>
          <a:endParaRPr lang="es-ES" sz="2000"/>
        </a:p>
      </dgm:t>
    </dgm:pt>
    <dgm:pt modelId="{8BBF4BA3-8C7D-4BD5-98F4-C890BCB964D5}">
      <dgm:prSet custT="1"/>
      <dgm:spPr>
        <a:solidFill>
          <a:srgbClr val="FF3300">
            <a:tint val="40000"/>
            <a:hueOff val="0"/>
            <a:satOff val="0"/>
            <a:lumOff val="0"/>
          </a:srgbClr>
        </a:solidFill>
        <a:ln w="12700" cap="flat" cmpd="sng" algn="ctr">
          <a:solidFill>
            <a:prstClr val="black"/>
          </a:solidFill>
          <a:prstDash val="solid"/>
          <a:miter lim="800000"/>
        </a:ln>
        <a:effectLst/>
      </dgm:spPr>
      <dgm:t>
        <a:bodyPr spcFirstLastPara="0" vert="horz" wrap="square" lIns="144000" tIns="123825" rIns="72000" bIns="123825" numCol="1" spcCol="1270" anchor="ctr" anchorCtr="0"/>
        <a:lstStyle/>
        <a:p>
          <a:pPr marL="0" indent="0">
            <a:buNone/>
          </a:pPr>
          <a:r>
            <a:rPr lang="en" sz="2000" b="1" dirty="0"/>
            <a:t>The author of evil is identified as “an enemy” of God, Satan</a:t>
          </a:r>
          <a:endParaRPr lang="es-ES" sz="2000" dirty="0"/>
        </a:p>
      </dgm:t>
    </dgm:pt>
    <dgm:pt modelId="{2CD621C0-1CB4-478E-A118-188F3DA8EC57}" type="parTrans" cxnId="{0A440BB4-659F-4DCE-ADB3-ECA6E8951548}">
      <dgm:prSet/>
      <dgm:spPr/>
      <dgm:t>
        <a:bodyPr/>
        <a:lstStyle/>
        <a:p>
          <a:endParaRPr lang="es-ES" sz="2000"/>
        </a:p>
      </dgm:t>
    </dgm:pt>
    <dgm:pt modelId="{018D3F74-15C5-4165-B614-E6494B5B0E45}" type="sibTrans" cxnId="{0A440BB4-659F-4DCE-ADB3-ECA6E8951548}">
      <dgm:prSet/>
      <dgm:spPr/>
      <dgm:t>
        <a:bodyPr/>
        <a:lstStyle/>
        <a:p>
          <a:endParaRPr lang="es-ES" sz="2000"/>
        </a:p>
      </dgm:t>
    </dgm:pt>
    <dgm:pt modelId="{94BB9B64-3009-48A4-97C2-921643F5A50E}">
      <dgm:prSet custT="1"/>
      <dgm:spPr>
        <a:solidFill>
          <a:srgbClr val="FFC000">
            <a:tint val="40000"/>
            <a:hueOff val="0"/>
            <a:satOff val="0"/>
            <a:lumOff val="0"/>
          </a:srgbClr>
        </a:solidFill>
        <a:ln w="12700" cap="flat" cmpd="sng" algn="ctr">
          <a:solidFill>
            <a:prstClr val="black"/>
          </a:solidFill>
          <a:prstDash val="solid"/>
          <a:miter lim="800000"/>
        </a:ln>
        <a:effectLst/>
      </dgm:spPr>
      <dgm:t>
        <a:bodyPr spcFirstLastPara="0" vert="horz" wrap="square" lIns="144000" tIns="123825" rIns="72000" bIns="123825" numCol="1" spcCol="1270" anchor="ctr" anchorCtr="0"/>
        <a:lstStyle/>
        <a:p>
          <a:pPr marL="0" indent="0">
            <a:buNone/>
          </a:pPr>
          <a:r>
            <a:rPr lang="en" sz="2000" b="1" dirty="0"/>
            <a:t>The angels, not understanding the nature of evil, wanted to eradicate it.</a:t>
          </a:r>
          <a:endParaRPr lang="es-ES" sz="2000" dirty="0"/>
        </a:p>
      </dgm:t>
    </dgm:pt>
    <dgm:pt modelId="{AB1AA36C-CF74-4D8A-AAAB-B679CAFCD9A1}" type="parTrans" cxnId="{64FCAE55-27C8-49FE-82EA-6D7B3837932E}">
      <dgm:prSet/>
      <dgm:spPr/>
      <dgm:t>
        <a:bodyPr/>
        <a:lstStyle/>
        <a:p>
          <a:endParaRPr lang="es-ES" sz="2000"/>
        </a:p>
      </dgm:t>
    </dgm:pt>
    <dgm:pt modelId="{35CA8026-002D-46DE-9BFE-50F3AFD262B6}" type="sibTrans" cxnId="{64FCAE55-27C8-49FE-82EA-6D7B3837932E}">
      <dgm:prSet/>
      <dgm:spPr/>
      <dgm:t>
        <a:bodyPr/>
        <a:lstStyle/>
        <a:p>
          <a:endParaRPr lang="es-ES" sz="2000"/>
        </a:p>
      </dgm:t>
    </dgm:pt>
    <dgm:pt modelId="{DB02BA18-80E9-4983-AC29-349345B4C5E9}">
      <dgm:prSet custT="1"/>
      <dgm:spPr>
        <a:solidFill>
          <a:schemeClr val="accent1">
            <a:lumMod val="20000"/>
            <a:lumOff val="80000"/>
          </a:schemeClr>
        </a:solidFill>
        <a:ln>
          <a:solidFill>
            <a:schemeClr val="tx1"/>
          </a:solidFill>
        </a:ln>
      </dgm:spPr>
      <dgm:t>
        <a:bodyPr lIns="144000" rIns="72000"/>
        <a:lstStyle/>
        <a:p>
          <a:pPr marL="0" indent="0">
            <a:buNone/>
          </a:pPr>
          <a:r>
            <a:rPr lang="en" sz="2000" b="1" dirty="0"/>
            <a:t>God does not want to end evil before it is fully understood.</a:t>
          </a:r>
          <a:endParaRPr lang="es-ES" sz="2000" dirty="0"/>
        </a:p>
      </dgm:t>
    </dgm:pt>
    <dgm:pt modelId="{7B8F204C-B6C7-492C-94FC-E5230B32AC32}" type="parTrans" cxnId="{602167DD-5446-4336-9DD0-2D0CF4906C87}">
      <dgm:prSet/>
      <dgm:spPr/>
      <dgm:t>
        <a:bodyPr/>
        <a:lstStyle/>
        <a:p>
          <a:endParaRPr lang="es-ES" sz="2000"/>
        </a:p>
      </dgm:t>
    </dgm:pt>
    <dgm:pt modelId="{4B398400-71D3-4F0C-81DC-2098332C0850}" type="sibTrans" cxnId="{602167DD-5446-4336-9DD0-2D0CF4906C87}">
      <dgm:prSet/>
      <dgm:spPr/>
      <dgm:t>
        <a:bodyPr/>
        <a:lstStyle/>
        <a:p>
          <a:endParaRPr lang="es-ES" sz="2000"/>
        </a:p>
      </dgm:t>
    </dgm:pt>
    <dgm:pt modelId="{F0F4DE0C-4712-440C-9431-A7B9230ECEC0}">
      <dgm:prSet custT="1"/>
      <dgm:spPr>
        <a:solidFill>
          <a:schemeClr val="accent6">
            <a:lumMod val="20000"/>
            <a:lumOff val="80000"/>
          </a:schemeClr>
        </a:solidFill>
        <a:ln>
          <a:solidFill>
            <a:schemeClr val="tx1"/>
          </a:solidFill>
        </a:ln>
      </dgm:spPr>
      <dgm:t>
        <a:bodyPr lIns="144000" rIns="72000"/>
        <a:lstStyle/>
        <a:p>
          <a:pPr marL="0" indent="0">
            <a:buNone/>
          </a:pPr>
          <a:r>
            <a:rPr lang="en" sz="2000" b="1" dirty="0"/>
            <a:t>God lets evil develop so that there is no doubt among His children.</a:t>
          </a:r>
          <a:endParaRPr lang="es-ES" sz="2000" dirty="0"/>
        </a:p>
      </dgm:t>
    </dgm:pt>
    <dgm:pt modelId="{AE7962FD-8E5C-451D-9128-788605EE1320}" type="parTrans" cxnId="{CAF79162-74C3-4A57-BF3B-1265D18E8BAD}">
      <dgm:prSet/>
      <dgm:spPr/>
      <dgm:t>
        <a:bodyPr/>
        <a:lstStyle/>
        <a:p>
          <a:endParaRPr lang="es-ES" sz="2000"/>
        </a:p>
      </dgm:t>
    </dgm:pt>
    <dgm:pt modelId="{C82D81E0-CC62-419A-B161-83313EB1433B}" type="sibTrans" cxnId="{CAF79162-74C3-4A57-BF3B-1265D18E8BAD}">
      <dgm:prSet/>
      <dgm:spPr/>
      <dgm:t>
        <a:bodyPr/>
        <a:lstStyle/>
        <a:p>
          <a:endParaRPr lang="es-ES" sz="2000"/>
        </a:p>
      </dgm:t>
    </dgm:pt>
    <dgm:pt modelId="{6D466EAA-A18A-4873-BD55-0A01DE0A6A5C}">
      <dgm:prSet custT="1"/>
      <dgm:spPr>
        <a:solidFill>
          <a:schemeClr val="bg2">
            <a:lumMod val="20000"/>
            <a:lumOff val="80000"/>
          </a:schemeClr>
        </a:solidFill>
        <a:ln>
          <a:solidFill>
            <a:schemeClr val="tx1"/>
          </a:solidFill>
        </a:ln>
      </dgm:spPr>
      <dgm:t>
        <a:bodyPr lIns="144000" rIns="72000"/>
        <a:lstStyle/>
        <a:p>
          <a:pPr marL="0" indent="0">
            <a:buNone/>
          </a:pPr>
          <a:r>
            <a:rPr lang="en" sz="2000" b="1" dirty="0"/>
            <a:t>Finally, the time will come to eradicate evil; its author; and all those who cling to it.</a:t>
          </a:r>
          <a:endParaRPr lang="es-ES" sz="2000" dirty="0"/>
        </a:p>
      </dgm:t>
    </dgm:pt>
    <dgm:pt modelId="{90F376F9-B456-4B01-A95B-1C82E9D0B3AC}" type="parTrans" cxnId="{CE8E8C9D-64CF-429A-AF12-292D2ACBD8DB}">
      <dgm:prSet/>
      <dgm:spPr/>
      <dgm:t>
        <a:bodyPr/>
        <a:lstStyle/>
        <a:p>
          <a:endParaRPr lang="es-ES" sz="2000"/>
        </a:p>
      </dgm:t>
    </dgm:pt>
    <dgm:pt modelId="{EDE98025-7676-4FCA-A0E1-A2C016FF7AE8}" type="sibTrans" cxnId="{CE8E8C9D-64CF-429A-AF12-292D2ACBD8DB}">
      <dgm:prSet/>
      <dgm:spPr/>
      <dgm:t>
        <a:bodyPr/>
        <a:lstStyle/>
        <a:p>
          <a:endParaRPr lang="es-ES" sz="2000"/>
        </a:p>
      </dgm:t>
    </dgm:pt>
    <dgm:pt modelId="{C7EB879A-C11E-4CF4-8066-076973559FB4}" type="pres">
      <dgm:prSet presAssocID="{3E969759-101D-47C4-B77A-D0AB77135BEE}" presName="Name0" presStyleCnt="0">
        <dgm:presLayoutVars>
          <dgm:dir/>
          <dgm:animLvl val="lvl"/>
          <dgm:resizeHandles val="exact"/>
        </dgm:presLayoutVars>
      </dgm:prSet>
      <dgm:spPr/>
      <dgm:t>
        <a:bodyPr/>
        <a:lstStyle/>
        <a:p>
          <a:endParaRPr lang="en-AU"/>
        </a:p>
      </dgm:t>
    </dgm:pt>
    <dgm:pt modelId="{F2446DA6-9088-42FB-9BCB-527FE5F58A61}" type="pres">
      <dgm:prSet presAssocID="{B5472DD4-EF3D-4518-B7BF-3939B76289C6}" presName="linNode" presStyleCnt="0"/>
      <dgm:spPr/>
    </dgm:pt>
    <dgm:pt modelId="{923F2892-4055-43D3-99CF-7D344D5EBF1A}" type="pres">
      <dgm:prSet presAssocID="{B5472DD4-EF3D-4518-B7BF-3939B76289C6}" presName="parentText" presStyleLbl="node1" presStyleIdx="0" presStyleCnt="7" custScaleX="53035">
        <dgm:presLayoutVars>
          <dgm:chMax val="1"/>
          <dgm:bulletEnabled val="1"/>
        </dgm:presLayoutVars>
      </dgm:prSet>
      <dgm:spPr/>
      <dgm:t>
        <a:bodyPr/>
        <a:lstStyle/>
        <a:p>
          <a:endParaRPr lang="en-AU"/>
        </a:p>
      </dgm:t>
    </dgm:pt>
    <dgm:pt modelId="{29AC18AF-09B2-449E-9858-5E24D2DDF1E6}" type="pres">
      <dgm:prSet presAssocID="{B5472DD4-EF3D-4518-B7BF-3939B76289C6}" presName="descendantText" presStyleLbl="alignAccFollowNode1" presStyleIdx="0" presStyleCnt="7" custScaleX="132604" custScaleY="119603">
        <dgm:presLayoutVars>
          <dgm:bulletEnabled val="1"/>
        </dgm:presLayoutVars>
      </dgm:prSet>
      <dgm:spPr/>
      <dgm:t>
        <a:bodyPr/>
        <a:lstStyle/>
        <a:p>
          <a:endParaRPr lang="en-AU"/>
        </a:p>
      </dgm:t>
    </dgm:pt>
    <dgm:pt modelId="{479B138B-2A1B-4B15-A8DB-ABDBAE394B03}" type="pres">
      <dgm:prSet presAssocID="{35A031D8-A05A-499E-902F-E16282BB5184}" presName="sp" presStyleCnt="0"/>
      <dgm:spPr/>
    </dgm:pt>
    <dgm:pt modelId="{8D99CF48-E6E0-486C-8413-913D1DEAC61E}" type="pres">
      <dgm:prSet presAssocID="{EA89A396-C6F1-4755-8F6E-E92EF6347113}" presName="linNode" presStyleCnt="0"/>
      <dgm:spPr/>
    </dgm:pt>
    <dgm:pt modelId="{E9790DE9-EFCD-4D93-9D0C-61B8427A65BA}" type="pres">
      <dgm:prSet presAssocID="{EA89A396-C6F1-4755-8F6E-E92EF6347113}" presName="parentText" presStyleLbl="node1" presStyleIdx="1" presStyleCnt="7" custScaleX="53035">
        <dgm:presLayoutVars>
          <dgm:chMax val="1"/>
          <dgm:bulletEnabled val="1"/>
        </dgm:presLayoutVars>
      </dgm:prSet>
      <dgm:spPr>
        <a:xfrm>
          <a:off x="8" y="633317"/>
          <a:ext cx="1443616" cy="602801"/>
        </a:xfrm>
        <a:prstGeom prst="roundRect">
          <a:avLst/>
        </a:prstGeom>
      </dgm:spPr>
      <dgm:t>
        <a:bodyPr/>
        <a:lstStyle/>
        <a:p>
          <a:endParaRPr lang="en-AU"/>
        </a:p>
      </dgm:t>
    </dgm:pt>
    <dgm:pt modelId="{6ED97252-2B9A-482E-92E5-363BADFFDBD9}" type="pres">
      <dgm:prSet presAssocID="{EA89A396-C6F1-4755-8F6E-E92EF6347113}" presName="descendantText" presStyleLbl="alignAccFollowNode1" presStyleIdx="1" presStyleCnt="7" custScaleX="132604" custScaleY="119603">
        <dgm:presLayoutVars>
          <dgm:bulletEnabled val="1"/>
        </dgm:presLayoutVars>
      </dgm:prSet>
      <dgm:spPr>
        <a:xfrm rot="5400000">
          <a:off x="4363674" y="-2273718"/>
          <a:ext cx="576775" cy="6416873"/>
        </a:xfrm>
        <a:prstGeom prst="round2SameRect">
          <a:avLst/>
        </a:prstGeom>
      </dgm:spPr>
      <dgm:t>
        <a:bodyPr/>
        <a:lstStyle/>
        <a:p>
          <a:endParaRPr lang="en-AU"/>
        </a:p>
      </dgm:t>
    </dgm:pt>
    <dgm:pt modelId="{16D239D7-6D0B-4979-BB81-0A2F61197229}" type="pres">
      <dgm:prSet presAssocID="{11BA7186-984D-46AA-8420-831150377EAC}" presName="sp" presStyleCnt="0"/>
      <dgm:spPr/>
    </dgm:pt>
    <dgm:pt modelId="{288898E4-C072-4698-8A1B-7324A67D3EEF}" type="pres">
      <dgm:prSet presAssocID="{FAC29725-16C5-47AB-8B4D-3F9A5FD5022E}" presName="linNode" presStyleCnt="0"/>
      <dgm:spPr/>
    </dgm:pt>
    <dgm:pt modelId="{0578E9E0-C5E1-4DB2-B727-1752D3B8165F}" type="pres">
      <dgm:prSet presAssocID="{FAC29725-16C5-47AB-8B4D-3F9A5FD5022E}" presName="parentText" presStyleLbl="node1" presStyleIdx="2" presStyleCnt="7" custScaleX="53035">
        <dgm:presLayoutVars>
          <dgm:chMax val="1"/>
          <dgm:bulletEnabled val="1"/>
        </dgm:presLayoutVars>
      </dgm:prSet>
      <dgm:spPr>
        <a:xfrm>
          <a:off x="8" y="1266259"/>
          <a:ext cx="1443616" cy="602801"/>
        </a:xfrm>
        <a:prstGeom prst="roundRect">
          <a:avLst/>
        </a:prstGeom>
      </dgm:spPr>
      <dgm:t>
        <a:bodyPr/>
        <a:lstStyle/>
        <a:p>
          <a:endParaRPr lang="en-AU"/>
        </a:p>
      </dgm:t>
    </dgm:pt>
    <dgm:pt modelId="{0C87A45E-814F-47B2-A8CB-9E1F10E79381}" type="pres">
      <dgm:prSet presAssocID="{FAC29725-16C5-47AB-8B4D-3F9A5FD5022E}" presName="descendantText" presStyleLbl="alignAccFollowNode1" presStyleIdx="2" presStyleCnt="7" custScaleX="132604" custScaleY="119603">
        <dgm:presLayoutVars>
          <dgm:bulletEnabled val="1"/>
        </dgm:presLayoutVars>
      </dgm:prSet>
      <dgm:spPr>
        <a:xfrm rot="5400000">
          <a:off x="4363674" y="-1640776"/>
          <a:ext cx="576775" cy="6416873"/>
        </a:xfrm>
        <a:prstGeom prst="round2SameRect">
          <a:avLst/>
        </a:prstGeom>
      </dgm:spPr>
      <dgm:t>
        <a:bodyPr/>
        <a:lstStyle/>
        <a:p>
          <a:endParaRPr lang="en-AU"/>
        </a:p>
      </dgm:t>
    </dgm:pt>
    <dgm:pt modelId="{C77BFB19-6996-49FE-88D9-886B0332CA86}" type="pres">
      <dgm:prSet presAssocID="{4ECAC04E-AD27-40D6-B4A9-B94AA3535762}" presName="sp" presStyleCnt="0"/>
      <dgm:spPr/>
    </dgm:pt>
    <dgm:pt modelId="{458826BF-0240-4425-ACF2-D6CDBF659484}" type="pres">
      <dgm:prSet presAssocID="{9FE31E9B-CC29-454B-91D0-AC690C070B1A}" presName="linNode" presStyleCnt="0"/>
      <dgm:spPr/>
    </dgm:pt>
    <dgm:pt modelId="{3A9B7D64-7E0F-46B2-BAF3-11CB22130AD8}" type="pres">
      <dgm:prSet presAssocID="{9FE31E9B-CC29-454B-91D0-AC690C070B1A}" presName="parentText" presStyleLbl="node1" presStyleIdx="3" presStyleCnt="7" custScaleX="53035">
        <dgm:presLayoutVars>
          <dgm:chMax val="1"/>
          <dgm:bulletEnabled val="1"/>
        </dgm:presLayoutVars>
      </dgm:prSet>
      <dgm:spPr>
        <a:xfrm>
          <a:off x="8" y="1899201"/>
          <a:ext cx="1443616" cy="602801"/>
        </a:xfrm>
        <a:prstGeom prst="roundRect">
          <a:avLst/>
        </a:prstGeom>
      </dgm:spPr>
      <dgm:t>
        <a:bodyPr/>
        <a:lstStyle/>
        <a:p>
          <a:endParaRPr lang="en-AU"/>
        </a:p>
      </dgm:t>
    </dgm:pt>
    <dgm:pt modelId="{B8644826-4423-496C-A530-7125674B018D}" type="pres">
      <dgm:prSet presAssocID="{9FE31E9B-CC29-454B-91D0-AC690C070B1A}" presName="descendantText" presStyleLbl="alignAccFollowNode1" presStyleIdx="3" presStyleCnt="7" custScaleX="132604" custScaleY="119603">
        <dgm:presLayoutVars>
          <dgm:bulletEnabled val="1"/>
        </dgm:presLayoutVars>
      </dgm:prSet>
      <dgm:spPr>
        <a:xfrm rot="5400000">
          <a:off x="4363674" y="-1007834"/>
          <a:ext cx="576775" cy="6416873"/>
        </a:xfrm>
        <a:prstGeom prst="round2SameRect">
          <a:avLst/>
        </a:prstGeom>
      </dgm:spPr>
      <dgm:t>
        <a:bodyPr/>
        <a:lstStyle/>
        <a:p>
          <a:endParaRPr lang="en-AU"/>
        </a:p>
      </dgm:t>
    </dgm:pt>
    <dgm:pt modelId="{EE1E9587-8DC2-4E45-9514-DCDD425C85C3}" type="pres">
      <dgm:prSet presAssocID="{D6F991CD-6C3B-4AA9-9615-07EE749502E2}" presName="sp" presStyleCnt="0"/>
      <dgm:spPr/>
    </dgm:pt>
    <dgm:pt modelId="{B0C40067-69B7-445B-83C5-B78AA62C617E}" type="pres">
      <dgm:prSet presAssocID="{0797F798-D116-46DF-B21C-48C0DC81595E}" presName="linNode" presStyleCnt="0"/>
      <dgm:spPr/>
    </dgm:pt>
    <dgm:pt modelId="{2781EF62-AF41-4555-AF7F-D44E594D45B4}" type="pres">
      <dgm:prSet presAssocID="{0797F798-D116-46DF-B21C-48C0DC81595E}" presName="parentText" presStyleLbl="node1" presStyleIdx="4" presStyleCnt="7" custScaleX="53035">
        <dgm:presLayoutVars>
          <dgm:chMax val="1"/>
          <dgm:bulletEnabled val="1"/>
        </dgm:presLayoutVars>
      </dgm:prSet>
      <dgm:spPr/>
      <dgm:t>
        <a:bodyPr/>
        <a:lstStyle/>
        <a:p>
          <a:endParaRPr lang="en-AU"/>
        </a:p>
      </dgm:t>
    </dgm:pt>
    <dgm:pt modelId="{3BE3AD3A-A678-4BA0-AB1B-BAF261E9ACAF}" type="pres">
      <dgm:prSet presAssocID="{0797F798-D116-46DF-B21C-48C0DC81595E}" presName="descendantText" presStyleLbl="alignAccFollowNode1" presStyleIdx="4" presStyleCnt="7" custScaleX="132604" custScaleY="119603">
        <dgm:presLayoutVars>
          <dgm:bulletEnabled val="1"/>
        </dgm:presLayoutVars>
      </dgm:prSet>
      <dgm:spPr/>
      <dgm:t>
        <a:bodyPr/>
        <a:lstStyle/>
        <a:p>
          <a:endParaRPr lang="en-AU"/>
        </a:p>
      </dgm:t>
    </dgm:pt>
    <dgm:pt modelId="{74DE68C7-6350-41F8-A6C6-4B88E11F47BC}" type="pres">
      <dgm:prSet presAssocID="{B019D675-8759-402F-BB98-BFE27476372D}" presName="sp" presStyleCnt="0"/>
      <dgm:spPr/>
    </dgm:pt>
    <dgm:pt modelId="{2264D152-4019-4675-A494-DB65E82A03C0}" type="pres">
      <dgm:prSet presAssocID="{3C293643-C5D9-45D9-B35B-AA4B89FAA684}" presName="linNode" presStyleCnt="0"/>
      <dgm:spPr/>
    </dgm:pt>
    <dgm:pt modelId="{AAC1A7C2-9921-413D-A370-195F7F45D3F0}" type="pres">
      <dgm:prSet presAssocID="{3C293643-C5D9-45D9-B35B-AA4B89FAA684}" presName="parentText" presStyleLbl="node1" presStyleIdx="5" presStyleCnt="7" custScaleX="53035">
        <dgm:presLayoutVars>
          <dgm:chMax val="1"/>
          <dgm:bulletEnabled val="1"/>
        </dgm:presLayoutVars>
      </dgm:prSet>
      <dgm:spPr/>
      <dgm:t>
        <a:bodyPr/>
        <a:lstStyle/>
        <a:p>
          <a:endParaRPr lang="en-AU"/>
        </a:p>
      </dgm:t>
    </dgm:pt>
    <dgm:pt modelId="{2FECCA49-FE5E-488B-A0D0-7CD0F3844F44}" type="pres">
      <dgm:prSet presAssocID="{3C293643-C5D9-45D9-B35B-AA4B89FAA684}" presName="descendantText" presStyleLbl="alignAccFollowNode1" presStyleIdx="5" presStyleCnt="7" custScaleX="132604" custScaleY="119603">
        <dgm:presLayoutVars>
          <dgm:bulletEnabled val="1"/>
        </dgm:presLayoutVars>
      </dgm:prSet>
      <dgm:spPr/>
      <dgm:t>
        <a:bodyPr/>
        <a:lstStyle/>
        <a:p>
          <a:endParaRPr lang="en-AU"/>
        </a:p>
      </dgm:t>
    </dgm:pt>
    <dgm:pt modelId="{F149512C-FEAE-469A-9D17-82744E13F11C}" type="pres">
      <dgm:prSet presAssocID="{CBF050BD-2A56-43E1-9C02-624466B7AFEB}" presName="sp" presStyleCnt="0"/>
      <dgm:spPr/>
    </dgm:pt>
    <dgm:pt modelId="{C6A867DC-3B9D-494B-95D6-FFC7D26CF63C}" type="pres">
      <dgm:prSet presAssocID="{640D3FDC-A7A4-44B2-9B5A-4EAF3BBC9064}" presName="linNode" presStyleCnt="0"/>
      <dgm:spPr/>
    </dgm:pt>
    <dgm:pt modelId="{1F7B57FF-680A-4963-BA06-F6FC75BFBE86}" type="pres">
      <dgm:prSet presAssocID="{640D3FDC-A7A4-44B2-9B5A-4EAF3BBC9064}" presName="parentText" presStyleLbl="node1" presStyleIdx="6" presStyleCnt="7" custScaleX="53035">
        <dgm:presLayoutVars>
          <dgm:chMax val="1"/>
          <dgm:bulletEnabled val="1"/>
        </dgm:presLayoutVars>
      </dgm:prSet>
      <dgm:spPr/>
      <dgm:t>
        <a:bodyPr/>
        <a:lstStyle/>
        <a:p>
          <a:endParaRPr lang="en-AU"/>
        </a:p>
      </dgm:t>
    </dgm:pt>
    <dgm:pt modelId="{3CE9431C-7004-4B95-9B3B-14A80F0679F3}" type="pres">
      <dgm:prSet presAssocID="{640D3FDC-A7A4-44B2-9B5A-4EAF3BBC9064}" presName="descendantText" presStyleLbl="alignAccFollowNode1" presStyleIdx="6" presStyleCnt="7" custScaleX="132604" custScaleY="119603">
        <dgm:presLayoutVars>
          <dgm:bulletEnabled val="1"/>
        </dgm:presLayoutVars>
      </dgm:prSet>
      <dgm:spPr/>
      <dgm:t>
        <a:bodyPr/>
        <a:lstStyle/>
        <a:p>
          <a:endParaRPr lang="en-AU"/>
        </a:p>
      </dgm:t>
    </dgm:pt>
  </dgm:ptLst>
  <dgm:cxnLst>
    <dgm:cxn modelId="{24B9D2BB-8BEE-40AA-8E44-15FEAB9EF2E3}" srcId="{3E969759-101D-47C4-B77A-D0AB77135BEE}" destId="{FAC29725-16C5-47AB-8B4D-3F9A5FD5022E}" srcOrd="2" destOrd="0" parTransId="{221FDDBD-6364-4BB6-AA0A-F0BA6E6DB794}" sibTransId="{4ECAC04E-AD27-40D6-B4A9-B94AA3535762}"/>
    <dgm:cxn modelId="{1C842A53-1A8C-42A0-94CE-1940E4FF799B}" srcId="{3E969759-101D-47C4-B77A-D0AB77135BEE}" destId="{9FE31E9B-CC29-454B-91D0-AC690C070B1A}" srcOrd="3" destOrd="0" parTransId="{9676BFE2-B7B6-428F-AE79-298D6E1980B7}" sibTransId="{D6F991CD-6C3B-4AA9-9615-07EE749502E2}"/>
    <dgm:cxn modelId="{F5A45B3E-851E-4FA2-A97F-6E1C158FA928}" type="presOf" srcId="{B5472DD4-EF3D-4518-B7BF-3939B76289C6}" destId="{923F2892-4055-43D3-99CF-7D344D5EBF1A}" srcOrd="0" destOrd="0" presId="urn:microsoft.com/office/officeart/2005/8/layout/vList5"/>
    <dgm:cxn modelId="{D87B4839-E2AD-4E55-AB61-4F4CE934D187}" type="presOf" srcId="{640D3FDC-A7A4-44B2-9B5A-4EAF3BBC9064}" destId="{1F7B57FF-680A-4963-BA06-F6FC75BFBE86}" srcOrd="0" destOrd="0" presId="urn:microsoft.com/office/officeart/2005/8/layout/vList5"/>
    <dgm:cxn modelId="{B7F9D1F6-2C6E-4553-8540-91528A662F7E}" type="presOf" srcId="{3C293643-C5D9-45D9-B35B-AA4B89FAA684}" destId="{AAC1A7C2-9921-413D-A370-195F7F45D3F0}" srcOrd="0" destOrd="0" presId="urn:microsoft.com/office/officeart/2005/8/layout/vList5"/>
    <dgm:cxn modelId="{B56C2D1D-0118-4FD7-AB1C-1D6627061BF2}" srcId="{3E969759-101D-47C4-B77A-D0AB77135BEE}" destId="{EA89A396-C6F1-4755-8F6E-E92EF6347113}" srcOrd="1" destOrd="0" parTransId="{A046992C-2A54-4C77-A189-2D663038202E}" sibTransId="{11BA7186-984D-46AA-8420-831150377EAC}"/>
    <dgm:cxn modelId="{0A440BB4-659F-4DCE-ADB3-ECA6E8951548}" srcId="{FAC29725-16C5-47AB-8B4D-3F9A5FD5022E}" destId="{8BBF4BA3-8C7D-4BD5-98F4-C890BCB964D5}" srcOrd="0" destOrd="0" parTransId="{2CD621C0-1CB4-478E-A118-188F3DA8EC57}" sibTransId="{018D3F74-15C5-4165-B614-E6494B5B0E45}"/>
    <dgm:cxn modelId="{F601C96B-48D2-4E0C-9EE7-CDF471574883}" type="presOf" srcId="{FAC29725-16C5-47AB-8B4D-3F9A5FD5022E}" destId="{0578E9E0-C5E1-4DB2-B727-1752D3B8165F}" srcOrd="0" destOrd="0" presId="urn:microsoft.com/office/officeart/2005/8/layout/vList5"/>
    <dgm:cxn modelId="{CE8E8C9D-64CF-429A-AF12-292D2ACBD8DB}" srcId="{640D3FDC-A7A4-44B2-9B5A-4EAF3BBC9064}" destId="{6D466EAA-A18A-4873-BD55-0A01DE0A6A5C}" srcOrd="0" destOrd="0" parTransId="{90F376F9-B456-4B01-A95B-1C82E9D0B3AC}" sibTransId="{EDE98025-7676-4FCA-A0E1-A2C016FF7AE8}"/>
    <dgm:cxn modelId="{602167DD-5446-4336-9DD0-2D0CF4906C87}" srcId="{0797F798-D116-46DF-B21C-48C0DC81595E}" destId="{DB02BA18-80E9-4983-AC29-349345B4C5E9}" srcOrd="0" destOrd="0" parTransId="{7B8F204C-B6C7-492C-94FC-E5230B32AC32}" sibTransId="{4B398400-71D3-4F0C-81DC-2098332C0850}"/>
    <dgm:cxn modelId="{FF71C350-FD5F-4C46-8AE0-35FF34E0E989}" type="presOf" srcId="{CD41FD87-732E-4683-988C-ED825B72CE44}" destId="{6ED97252-2B9A-482E-92E5-363BADFFDBD9}" srcOrd="0" destOrd="0" presId="urn:microsoft.com/office/officeart/2005/8/layout/vList5"/>
    <dgm:cxn modelId="{F3E8ABF9-629C-4095-BDAF-E39F66268F00}" type="presOf" srcId="{6D466EAA-A18A-4873-BD55-0A01DE0A6A5C}" destId="{3CE9431C-7004-4B95-9B3B-14A80F0679F3}" srcOrd="0" destOrd="0" presId="urn:microsoft.com/office/officeart/2005/8/layout/vList5"/>
    <dgm:cxn modelId="{D49F6C9A-FC11-46A8-8FA7-0CCF3F218901}" srcId="{3E969759-101D-47C4-B77A-D0AB77135BEE}" destId="{3C293643-C5D9-45D9-B35B-AA4B89FAA684}" srcOrd="5" destOrd="0" parTransId="{F032F116-CF1A-4C5D-8286-E924C26BB05B}" sibTransId="{CBF050BD-2A56-43E1-9C02-624466B7AFEB}"/>
    <dgm:cxn modelId="{CD43D011-3DD1-48AF-BAD0-611D11228CDF}" type="presOf" srcId="{EA89A396-C6F1-4755-8F6E-E92EF6347113}" destId="{E9790DE9-EFCD-4D93-9D0C-61B8427A65BA}" srcOrd="0" destOrd="0" presId="urn:microsoft.com/office/officeart/2005/8/layout/vList5"/>
    <dgm:cxn modelId="{3CAA8655-50F2-4348-AA3A-7B38ABCA28F9}" srcId="{B5472DD4-EF3D-4518-B7BF-3939B76289C6}" destId="{D4D2DEAC-043E-4097-9FDC-EC8935B362ED}" srcOrd="0" destOrd="0" parTransId="{733A2CF2-1AE7-4798-B6CE-2634B7565988}" sibTransId="{0D109526-D099-4175-BE00-C7A325770944}"/>
    <dgm:cxn modelId="{D0A524CC-FAF3-4BEC-8157-E5959B82E050}" type="presOf" srcId="{0797F798-D116-46DF-B21C-48C0DC81595E}" destId="{2781EF62-AF41-4555-AF7F-D44E594D45B4}" srcOrd="0" destOrd="0" presId="urn:microsoft.com/office/officeart/2005/8/layout/vList5"/>
    <dgm:cxn modelId="{327E1A76-47BD-4C36-A739-501C355740E4}" srcId="{3E969759-101D-47C4-B77A-D0AB77135BEE}" destId="{B5472DD4-EF3D-4518-B7BF-3939B76289C6}" srcOrd="0" destOrd="0" parTransId="{C7AE0EA4-C7C9-4298-86D2-5BA2D1CF597E}" sibTransId="{35A031D8-A05A-499E-902F-E16282BB5184}"/>
    <dgm:cxn modelId="{37EDB92C-5B15-4723-80F6-16F5D4413F6C}" type="presOf" srcId="{F0F4DE0C-4712-440C-9431-A7B9230ECEC0}" destId="{2FECCA49-FE5E-488B-A0D0-7CD0F3844F44}" srcOrd="0" destOrd="0" presId="urn:microsoft.com/office/officeart/2005/8/layout/vList5"/>
    <dgm:cxn modelId="{CAF79162-74C3-4A57-BF3B-1265D18E8BAD}" srcId="{3C293643-C5D9-45D9-B35B-AA4B89FAA684}" destId="{F0F4DE0C-4712-440C-9431-A7B9230ECEC0}" srcOrd="0" destOrd="0" parTransId="{AE7962FD-8E5C-451D-9128-788605EE1320}" sibTransId="{C82D81E0-CC62-419A-B161-83313EB1433B}"/>
    <dgm:cxn modelId="{37484233-F131-4DE7-8E52-9BE3EDB17882}" type="presOf" srcId="{94BB9B64-3009-48A4-97C2-921643F5A50E}" destId="{B8644826-4423-496C-A530-7125674B018D}" srcOrd="0" destOrd="0" presId="urn:microsoft.com/office/officeart/2005/8/layout/vList5"/>
    <dgm:cxn modelId="{63C6F1B0-9EFD-48C0-995C-C762E73C1210}" type="presOf" srcId="{3E969759-101D-47C4-B77A-D0AB77135BEE}" destId="{C7EB879A-C11E-4CF4-8066-076973559FB4}" srcOrd="0" destOrd="0" presId="urn:microsoft.com/office/officeart/2005/8/layout/vList5"/>
    <dgm:cxn modelId="{3771DD59-B352-4EBB-81D0-12979824B59E}" srcId="{EA89A396-C6F1-4755-8F6E-E92EF6347113}" destId="{CD41FD87-732E-4683-988C-ED825B72CE44}" srcOrd="0" destOrd="0" parTransId="{5BF6FEAD-518E-41C7-AD13-4B456C7E37C8}" sibTransId="{7B2C8B1A-8001-4AEB-A057-74EF07009CA6}"/>
    <dgm:cxn modelId="{08172D94-E739-4BAF-B900-46FAB46AF397}" type="presOf" srcId="{8BBF4BA3-8C7D-4BD5-98F4-C890BCB964D5}" destId="{0C87A45E-814F-47B2-A8CB-9E1F10E79381}" srcOrd="0" destOrd="0" presId="urn:microsoft.com/office/officeart/2005/8/layout/vList5"/>
    <dgm:cxn modelId="{24407776-D3E7-4DEA-BF39-E2FFD49CE9FC}" type="presOf" srcId="{D4D2DEAC-043E-4097-9FDC-EC8935B362ED}" destId="{29AC18AF-09B2-449E-9858-5E24D2DDF1E6}" srcOrd="0" destOrd="0" presId="urn:microsoft.com/office/officeart/2005/8/layout/vList5"/>
    <dgm:cxn modelId="{D1CCF00F-DF6B-4172-9D4A-B49DFC7D2B65}" srcId="{3E969759-101D-47C4-B77A-D0AB77135BEE}" destId="{640D3FDC-A7A4-44B2-9B5A-4EAF3BBC9064}" srcOrd="6" destOrd="0" parTransId="{ABF80C65-6A80-439D-A0C6-865C58100F0A}" sibTransId="{02850794-B7F7-4A38-A2D5-B953AE2AB387}"/>
    <dgm:cxn modelId="{64FCAE55-27C8-49FE-82EA-6D7B3837932E}" srcId="{9FE31E9B-CC29-454B-91D0-AC690C070B1A}" destId="{94BB9B64-3009-48A4-97C2-921643F5A50E}" srcOrd="0" destOrd="0" parTransId="{AB1AA36C-CF74-4D8A-AAAB-B679CAFCD9A1}" sibTransId="{35CA8026-002D-46DE-9BFE-50F3AFD262B6}"/>
    <dgm:cxn modelId="{57C39AED-79BF-47F6-9D7B-6168F4F08B4A}" type="presOf" srcId="{9FE31E9B-CC29-454B-91D0-AC690C070B1A}" destId="{3A9B7D64-7E0F-46B2-BAF3-11CB22130AD8}" srcOrd="0" destOrd="0" presId="urn:microsoft.com/office/officeart/2005/8/layout/vList5"/>
    <dgm:cxn modelId="{DCB76DB1-24F2-49AB-B187-85C0E5843A33}" type="presOf" srcId="{DB02BA18-80E9-4983-AC29-349345B4C5E9}" destId="{3BE3AD3A-A678-4BA0-AB1B-BAF261E9ACAF}" srcOrd="0" destOrd="0" presId="urn:microsoft.com/office/officeart/2005/8/layout/vList5"/>
    <dgm:cxn modelId="{8FC064B0-6382-4F4D-AF5D-F411F756176D}" srcId="{3E969759-101D-47C4-B77A-D0AB77135BEE}" destId="{0797F798-D116-46DF-B21C-48C0DC81595E}" srcOrd="4" destOrd="0" parTransId="{959E4C21-C669-4F5B-9E27-3E806BF450FB}" sibTransId="{B019D675-8759-402F-BB98-BFE27476372D}"/>
    <dgm:cxn modelId="{77435D5D-B67B-4832-8D82-5C44673DDEE6}" type="presParOf" srcId="{C7EB879A-C11E-4CF4-8066-076973559FB4}" destId="{F2446DA6-9088-42FB-9BCB-527FE5F58A61}" srcOrd="0" destOrd="0" presId="urn:microsoft.com/office/officeart/2005/8/layout/vList5"/>
    <dgm:cxn modelId="{F5D6070F-5DA9-4D34-83E4-CC02F8365C88}" type="presParOf" srcId="{F2446DA6-9088-42FB-9BCB-527FE5F58A61}" destId="{923F2892-4055-43D3-99CF-7D344D5EBF1A}" srcOrd="0" destOrd="0" presId="urn:microsoft.com/office/officeart/2005/8/layout/vList5"/>
    <dgm:cxn modelId="{A57902BB-8683-4F9A-BC60-1DA87A1AF777}" type="presParOf" srcId="{F2446DA6-9088-42FB-9BCB-527FE5F58A61}" destId="{29AC18AF-09B2-449E-9858-5E24D2DDF1E6}" srcOrd="1" destOrd="0" presId="urn:microsoft.com/office/officeart/2005/8/layout/vList5"/>
    <dgm:cxn modelId="{69FC2379-FF7E-46B1-B763-4B718D4B7869}" type="presParOf" srcId="{C7EB879A-C11E-4CF4-8066-076973559FB4}" destId="{479B138B-2A1B-4B15-A8DB-ABDBAE394B03}" srcOrd="1" destOrd="0" presId="urn:microsoft.com/office/officeart/2005/8/layout/vList5"/>
    <dgm:cxn modelId="{7727ABFA-9330-44AB-A7E8-C306E3974730}" type="presParOf" srcId="{C7EB879A-C11E-4CF4-8066-076973559FB4}" destId="{8D99CF48-E6E0-486C-8413-913D1DEAC61E}" srcOrd="2" destOrd="0" presId="urn:microsoft.com/office/officeart/2005/8/layout/vList5"/>
    <dgm:cxn modelId="{FFF22067-E9B3-490C-8BED-D634A70DB500}" type="presParOf" srcId="{8D99CF48-E6E0-486C-8413-913D1DEAC61E}" destId="{E9790DE9-EFCD-4D93-9D0C-61B8427A65BA}" srcOrd="0" destOrd="0" presId="urn:microsoft.com/office/officeart/2005/8/layout/vList5"/>
    <dgm:cxn modelId="{F2B4C608-7FD5-4D64-B340-0AEE0BDD2F11}" type="presParOf" srcId="{8D99CF48-E6E0-486C-8413-913D1DEAC61E}" destId="{6ED97252-2B9A-482E-92E5-363BADFFDBD9}" srcOrd="1" destOrd="0" presId="urn:microsoft.com/office/officeart/2005/8/layout/vList5"/>
    <dgm:cxn modelId="{0A9ADB39-5CCD-4B14-B3DD-08E52F3B98C7}" type="presParOf" srcId="{C7EB879A-C11E-4CF4-8066-076973559FB4}" destId="{16D239D7-6D0B-4979-BB81-0A2F61197229}" srcOrd="3" destOrd="0" presId="urn:microsoft.com/office/officeart/2005/8/layout/vList5"/>
    <dgm:cxn modelId="{B95426CF-C792-4D84-8AFE-FC7EA15A2C80}" type="presParOf" srcId="{C7EB879A-C11E-4CF4-8066-076973559FB4}" destId="{288898E4-C072-4698-8A1B-7324A67D3EEF}" srcOrd="4" destOrd="0" presId="urn:microsoft.com/office/officeart/2005/8/layout/vList5"/>
    <dgm:cxn modelId="{E60C9BA0-2DE6-4533-AB92-46973203CA18}" type="presParOf" srcId="{288898E4-C072-4698-8A1B-7324A67D3EEF}" destId="{0578E9E0-C5E1-4DB2-B727-1752D3B8165F}" srcOrd="0" destOrd="0" presId="urn:microsoft.com/office/officeart/2005/8/layout/vList5"/>
    <dgm:cxn modelId="{400B8A29-CD01-4DCB-8FE5-BB7EAF1C771B}" type="presParOf" srcId="{288898E4-C072-4698-8A1B-7324A67D3EEF}" destId="{0C87A45E-814F-47B2-A8CB-9E1F10E79381}" srcOrd="1" destOrd="0" presId="urn:microsoft.com/office/officeart/2005/8/layout/vList5"/>
    <dgm:cxn modelId="{65214303-57A1-4653-BFA3-AA5B9B357F32}" type="presParOf" srcId="{C7EB879A-C11E-4CF4-8066-076973559FB4}" destId="{C77BFB19-6996-49FE-88D9-886B0332CA86}" srcOrd="5" destOrd="0" presId="urn:microsoft.com/office/officeart/2005/8/layout/vList5"/>
    <dgm:cxn modelId="{27381E2B-C8D8-44A7-B948-82115C58A8A0}" type="presParOf" srcId="{C7EB879A-C11E-4CF4-8066-076973559FB4}" destId="{458826BF-0240-4425-ACF2-D6CDBF659484}" srcOrd="6" destOrd="0" presId="urn:microsoft.com/office/officeart/2005/8/layout/vList5"/>
    <dgm:cxn modelId="{328684E0-6FAF-4AC1-89A5-E5AD0CA6CFBD}" type="presParOf" srcId="{458826BF-0240-4425-ACF2-D6CDBF659484}" destId="{3A9B7D64-7E0F-46B2-BAF3-11CB22130AD8}" srcOrd="0" destOrd="0" presId="urn:microsoft.com/office/officeart/2005/8/layout/vList5"/>
    <dgm:cxn modelId="{5085D52C-BF72-47A0-8584-76FAF178F04E}" type="presParOf" srcId="{458826BF-0240-4425-ACF2-D6CDBF659484}" destId="{B8644826-4423-496C-A530-7125674B018D}" srcOrd="1" destOrd="0" presId="urn:microsoft.com/office/officeart/2005/8/layout/vList5"/>
    <dgm:cxn modelId="{C7661D0C-E351-406A-A767-8B9E3068C2BB}" type="presParOf" srcId="{C7EB879A-C11E-4CF4-8066-076973559FB4}" destId="{EE1E9587-8DC2-4E45-9514-DCDD425C85C3}" srcOrd="7" destOrd="0" presId="urn:microsoft.com/office/officeart/2005/8/layout/vList5"/>
    <dgm:cxn modelId="{D8428154-CA9B-4ECF-A3FF-08334D25B153}" type="presParOf" srcId="{C7EB879A-C11E-4CF4-8066-076973559FB4}" destId="{B0C40067-69B7-445B-83C5-B78AA62C617E}" srcOrd="8" destOrd="0" presId="urn:microsoft.com/office/officeart/2005/8/layout/vList5"/>
    <dgm:cxn modelId="{9958E5D2-0AB9-48B9-9E71-FC09E069325D}" type="presParOf" srcId="{B0C40067-69B7-445B-83C5-B78AA62C617E}" destId="{2781EF62-AF41-4555-AF7F-D44E594D45B4}" srcOrd="0" destOrd="0" presId="urn:microsoft.com/office/officeart/2005/8/layout/vList5"/>
    <dgm:cxn modelId="{1F9613D3-26DB-4A66-8C6E-60DDA527788C}" type="presParOf" srcId="{B0C40067-69B7-445B-83C5-B78AA62C617E}" destId="{3BE3AD3A-A678-4BA0-AB1B-BAF261E9ACAF}" srcOrd="1" destOrd="0" presId="urn:microsoft.com/office/officeart/2005/8/layout/vList5"/>
    <dgm:cxn modelId="{9D3414FC-CBB5-421E-834A-CACDAE78185D}" type="presParOf" srcId="{C7EB879A-C11E-4CF4-8066-076973559FB4}" destId="{74DE68C7-6350-41F8-A6C6-4B88E11F47BC}" srcOrd="9" destOrd="0" presId="urn:microsoft.com/office/officeart/2005/8/layout/vList5"/>
    <dgm:cxn modelId="{B7A90F9E-9FAD-4C0B-8699-C4AB87EC5B33}" type="presParOf" srcId="{C7EB879A-C11E-4CF4-8066-076973559FB4}" destId="{2264D152-4019-4675-A494-DB65E82A03C0}" srcOrd="10" destOrd="0" presId="urn:microsoft.com/office/officeart/2005/8/layout/vList5"/>
    <dgm:cxn modelId="{FE0B550E-EEA0-4651-B432-6C92DD9BDC03}" type="presParOf" srcId="{2264D152-4019-4675-A494-DB65E82A03C0}" destId="{AAC1A7C2-9921-413D-A370-195F7F45D3F0}" srcOrd="0" destOrd="0" presId="urn:microsoft.com/office/officeart/2005/8/layout/vList5"/>
    <dgm:cxn modelId="{38004329-11DC-4939-A7E6-F1FED1A14FF2}" type="presParOf" srcId="{2264D152-4019-4675-A494-DB65E82A03C0}" destId="{2FECCA49-FE5E-488B-A0D0-7CD0F3844F44}" srcOrd="1" destOrd="0" presId="urn:microsoft.com/office/officeart/2005/8/layout/vList5"/>
    <dgm:cxn modelId="{A8A6D9A4-2AE4-49CB-8DD7-AB1274BC84CC}" type="presParOf" srcId="{C7EB879A-C11E-4CF4-8066-076973559FB4}" destId="{F149512C-FEAE-469A-9D17-82744E13F11C}" srcOrd="11" destOrd="0" presId="urn:microsoft.com/office/officeart/2005/8/layout/vList5"/>
    <dgm:cxn modelId="{1687C619-F98C-4C4E-850F-8EFEDF6CF5C5}" type="presParOf" srcId="{C7EB879A-C11E-4CF4-8066-076973559FB4}" destId="{C6A867DC-3B9D-494B-95D6-FFC7D26CF63C}" srcOrd="12" destOrd="0" presId="urn:microsoft.com/office/officeart/2005/8/layout/vList5"/>
    <dgm:cxn modelId="{E079B428-9481-4E38-A401-2240F49F7EBA}" type="presParOf" srcId="{C6A867DC-3B9D-494B-95D6-FFC7D26CF63C}" destId="{1F7B57FF-680A-4963-BA06-F6FC75BFBE86}" srcOrd="0" destOrd="0" presId="urn:microsoft.com/office/officeart/2005/8/layout/vList5"/>
    <dgm:cxn modelId="{9625D5AF-CC20-4B1A-8B6A-8B5018F4DD03}" type="presParOf" srcId="{C6A867DC-3B9D-494B-95D6-FFC7D26CF63C}" destId="{3CE9431C-7004-4B95-9B3B-14A80F0679F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036A6-5F43-4E35-B771-B6B49911EE09}">
      <dsp:nvSpPr>
        <dsp:cNvPr id="0" name=""/>
        <dsp:cNvSpPr/>
      </dsp:nvSpPr>
      <dsp:spPr>
        <a:xfrm>
          <a:off x="0" y="22990"/>
          <a:ext cx="4575243" cy="561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 sz="2000" b="1" kern="1200">
              <a:effectLst>
                <a:outerShdw blurRad="38100" dist="38100" dir="2700000" algn="tl">
                  <a:srgbClr val="000000">
                    <a:alpha val="43137"/>
                  </a:srgbClr>
                </a:outerShdw>
              </a:effectLst>
            </a:rPr>
            <a:t>The seal of perfection</a:t>
          </a:r>
          <a:endParaRPr lang="es-ES" sz="2000" kern="1200">
            <a:effectLst>
              <a:outerShdw blurRad="38100" dist="38100" dir="2700000" algn="tl">
                <a:srgbClr val="000000">
                  <a:alpha val="43137"/>
                </a:srgbClr>
              </a:outerShdw>
            </a:effectLst>
          </a:endParaRPr>
        </a:p>
      </dsp:txBody>
      <dsp:txXfrm>
        <a:off x="27415" y="50405"/>
        <a:ext cx="4520413" cy="506770"/>
      </dsp:txXfrm>
    </dsp:sp>
    <dsp:sp modelId="{80E2E4E6-857B-4637-AD87-3A29E36CACF5}">
      <dsp:nvSpPr>
        <dsp:cNvPr id="0" name=""/>
        <dsp:cNvSpPr/>
      </dsp:nvSpPr>
      <dsp:spPr>
        <a:xfrm>
          <a:off x="0" y="670990"/>
          <a:ext cx="4575243" cy="561600"/>
        </a:xfrm>
        <a:prstGeom prst="roundRect">
          <a:avLst/>
        </a:prstGeom>
        <a:gradFill rotWithShape="0">
          <a:gsLst>
            <a:gs pos="0">
              <a:schemeClr val="accent2">
                <a:hueOff val="-2340009"/>
                <a:satOff val="0"/>
                <a:lumOff val="1429"/>
                <a:alphaOff val="0"/>
                <a:satMod val="103000"/>
                <a:lumMod val="102000"/>
                <a:tint val="94000"/>
              </a:schemeClr>
            </a:gs>
            <a:gs pos="50000">
              <a:schemeClr val="accent2">
                <a:hueOff val="-2340009"/>
                <a:satOff val="0"/>
                <a:lumOff val="1429"/>
                <a:alphaOff val="0"/>
                <a:satMod val="110000"/>
                <a:lumMod val="100000"/>
                <a:shade val="100000"/>
              </a:schemeClr>
            </a:gs>
            <a:gs pos="100000">
              <a:schemeClr val="accent2">
                <a:hueOff val="-2340009"/>
                <a:satOff val="0"/>
                <a:lumOff val="1429"/>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 sz="2000" b="1" kern="1200">
              <a:effectLst>
                <a:outerShdw blurRad="38100" dist="38100" dir="2700000" algn="tl">
                  <a:srgbClr val="000000">
                    <a:alpha val="43137"/>
                  </a:srgbClr>
                </a:outerShdw>
              </a:effectLst>
            </a:rPr>
            <a:t>Full of wisdom</a:t>
          </a:r>
          <a:endParaRPr lang="es-ES" sz="2000" kern="1200">
            <a:effectLst>
              <a:outerShdw blurRad="38100" dist="38100" dir="2700000" algn="tl">
                <a:srgbClr val="000000">
                  <a:alpha val="43137"/>
                </a:srgbClr>
              </a:outerShdw>
            </a:effectLst>
          </a:endParaRPr>
        </a:p>
      </dsp:txBody>
      <dsp:txXfrm>
        <a:off x="27415" y="698405"/>
        <a:ext cx="4520413" cy="506770"/>
      </dsp:txXfrm>
    </dsp:sp>
    <dsp:sp modelId="{7031D2C0-B59C-40CD-AF4D-17DCBBBCA57F}">
      <dsp:nvSpPr>
        <dsp:cNvPr id="0" name=""/>
        <dsp:cNvSpPr/>
      </dsp:nvSpPr>
      <dsp:spPr>
        <a:xfrm>
          <a:off x="0" y="1318990"/>
          <a:ext cx="4575243" cy="561600"/>
        </a:xfrm>
        <a:prstGeom prst="roundRect">
          <a:avLst/>
        </a:prstGeom>
        <a:gradFill rotWithShape="0">
          <a:gsLst>
            <a:gs pos="0">
              <a:schemeClr val="accent2">
                <a:hueOff val="-4680018"/>
                <a:satOff val="0"/>
                <a:lumOff val="2857"/>
                <a:alphaOff val="0"/>
                <a:satMod val="103000"/>
                <a:lumMod val="102000"/>
                <a:tint val="94000"/>
              </a:schemeClr>
            </a:gs>
            <a:gs pos="50000">
              <a:schemeClr val="accent2">
                <a:hueOff val="-4680018"/>
                <a:satOff val="0"/>
                <a:lumOff val="2857"/>
                <a:alphaOff val="0"/>
                <a:satMod val="110000"/>
                <a:lumMod val="100000"/>
                <a:shade val="100000"/>
              </a:schemeClr>
            </a:gs>
            <a:gs pos="100000">
              <a:schemeClr val="accent2">
                <a:hueOff val="-4680018"/>
                <a:satOff val="0"/>
                <a:lumOff val="2857"/>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 sz="2000" b="1" kern="1200">
              <a:effectLst>
                <a:outerShdw blurRad="38100" dist="38100" dir="2700000" algn="tl">
                  <a:srgbClr val="000000">
                    <a:alpha val="43137"/>
                  </a:srgbClr>
                </a:outerShdw>
              </a:effectLst>
            </a:rPr>
            <a:t>Beauty finish</a:t>
          </a:r>
          <a:endParaRPr lang="es-ES" sz="2000" kern="1200">
            <a:effectLst>
              <a:outerShdw blurRad="38100" dist="38100" dir="2700000" algn="tl">
                <a:srgbClr val="000000">
                  <a:alpha val="43137"/>
                </a:srgbClr>
              </a:outerShdw>
            </a:effectLst>
          </a:endParaRPr>
        </a:p>
      </dsp:txBody>
      <dsp:txXfrm>
        <a:off x="27415" y="1346405"/>
        <a:ext cx="4520413" cy="506770"/>
      </dsp:txXfrm>
    </dsp:sp>
    <dsp:sp modelId="{458C9B97-73EA-4C09-A20C-CEA2789997A8}">
      <dsp:nvSpPr>
        <dsp:cNvPr id="0" name=""/>
        <dsp:cNvSpPr/>
      </dsp:nvSpPr>
      <dsp:spPr>
        <a:xfrm>
          <a:off x="0" y="1966990"/>
          <a:ext cx="4575243" cy="561600"/>
        </a:xfrm>
        <a:prstGeom prst="roundRect">
          <a:avLst/>
        </a:prstGeom>
        <a:gradFill rotWithShape="0">
          <a:gsLst>
            <a:gs pos="0">
              <a:schemeClr val="accent2">
                <a:hueOff val="-7020027"/>
                <a:satOff val="0"/>
                <a:lumOff val="4286"/>
                <a:alphaOff val="0"/>
                <a:satMod val="103000"/>
                <a:lumMod val="102000"/>
                <a:tint val="94000"/>
              </a:schemeClr>
            </a:gs>
            <a:gs pos="50000">
              <a:schemeClr val="accent2">
                <a:hueOff val="-7020027"/>
                <a:satOff val="0"/>
                <a:lumOff val="4286"/>
                <a:alphaOff val="0"/>
                <a:satMod val="110000"/>
                <a:lumMod val="100000"/>
                <a:shade val="100000"/>
              </a:schemeClr>
            </a:gs>
            <a:gs pos="100000">
              <a:schemeClr val="accent2">
                <a:hueOff val="-7020027"/>
                <a:satOff val="0"/>
                <a:lumOff val="4286"/>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 sz="2000" b="1" kern="1200">
              <a:solidFill>
                <a:schemeClr val="tx1"/>
              </a:solidFill>
            </a:rPr>
            <a:t>Gemstone dress</a:t>
          </a:r>
          <a:endParaRPr lang="es-ES" sz="2000" kern="1200">
            <a:solidFill>
              <a:schemeClr val="tx1"/>
            </a:solidFill>
          </a:endParaRPr>
        </a:p>
      </dsp:txBody>
      <dsp:txXfrm>
        <a:off x="27415" y="1994405"/>
        <a:ext cx="4520413" cy="506770"/>
      </dsp:txXfrm>
    </dsp:sp>
    <dsp:sp modelId="{E1FD997A-85C8-460B-98EA-1A513F0D027F}">
      <dsp:nvSpPr>
        <dsp:cNvPr id="0" name=""/>
        <dsp:cNvSpPr/>
      </dsp:nvSpPr>
      <dsp:spPr>
        <a:xfrm>
          <a:off x="0" y="2614990"/>
          <a:ext cx="4575243" cy="561600"/>
        </a:xfrm>
        <a:prstGeom prst="roundRect">
          <a:avLst/>
        </a:prstGeom>
        <a:gradFill rotWithShape="0">
          <a:gsLst>
            <a:gs pos="0">
              <a:schemeClr val="accent2">
                <a:hueOff val="-9360036"/>
                <a:satOff val="0"/>
                <a:lumOff val="5714"/>
                <a:alphaOff val="0"/>
                <a:satMod val="103000"/>
                <a:lumMod val="102000"/>
                <a:tint val="94000"/>
              </a:schemeClr>
            </a:gs>
            <a:gs pos="50000">
              <a:schemeClr val="accent2">
                <a:hueOff val="-9360036"/>
                <a:satOff val="0"/>
                <a:lumOff val="5714"/>
                <a:alphaOff val="0"/>
                <a:satMod val="110000"/>
                <a:lumMod val="100000"/>
                <a:shade val="100000"/>
              </a:schemeClr>
            </a:gs>
            <a:gs pos="100000">
              <a:schemeClr val="accent2">
                <a:hueOff val="-9360036"/>
                <a:satOff val="0"/>
                <a:lumOff val="5714"/>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 sz="2000" b="1" kern="1200">
              <a:solidFill>
                <a:schemeClr val="tx1"/>
              </a:solidFill>
            </a:rPr>
            <a:t>Music teacher</a:t>
          </a:r>
          <a:endParaRPr lang="es-ES" sz="2000" kern="1200">
            <a:solidFill>
              <a:schemeClr val="tx1"/>
            </a:solidFill>
          </a:endParaRPr>
        </a:p>
      </dsp:txBody>
      <dsp:txXfrm>
        <a:off x="27415" y="2642405"/>
        <a:ext cx="4520413" cy="506770"/>
      </dsp:txXfrm>
    </dsp:sp>
    <dsp:sp modelId="{694E9F43-9C67-46FE-B3EE-EBCE620A01F6}">
      <dsp:nvSpPr>
        <dsp:cNvPr id="0" name=""/>
        <dsp:cNvSpPr/>
      </dsp:nvSpPr>
      <dsp:spPr>
        <a:xfrm>
          <a:off x="0" y="3262990"/>
          <a:ext cx="4575243" cy="561600"/>
        </a:xfrm>
        <a:prstGeom prst="roundRect">
          <a:avLst/>
        </a:prstGeom>
        <a:gradFill rotWithShape="0">
          <a:gsLst>
            <a:gs pos="0">
              <a:schemeClr val="accent2">
                <a:hueOff val="-11700045"/>
                <a:satOff val="0"/>
                <a:lumOff val="7143"/>
                <a:alphaOff val="0"/>
                <a:satMod val="103000"/>
                <a:lumMod val="102000"/>
                <a:tint val="94000"/>
              </a:schemeClr>
            </a:gs>
            <a:gs pos="50000">
              <a:schemeClr val="accent2">
                <a:hueOff val="-11700045"/>
                <a:satOff val="0"/>
                <a:lumOff val="7143"/>
                <a:alphaOff val="0"/>
                <a:satMod val="110000"/>
                <a:lumMod val="100000"/>
                <a:shade val="100000"/>
              </a:schemeClr>
            </a:gs>
            <a:gs pos="100000">
              <a:schemeClr val="accent2">
                <a:hueOff val="-11700045"/>
                <a:satOff val="0"/>
                <a:lumOff val="7143"/>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 sz="2000" b="1" kern="1200">
              <a:solidFill>
                <a:schemeClr val="tx1"/>
              </a:solidFill>
            </a:rPr>
            <a:t>Cherub protector</a:t>
          </a:r>
          <a:endParaRPr lang="es-ES" sz="2000" kern="1200">
            <a:solidFill>
              <a:schemeClr val="tx1"/>
            </a:solidFill>
          </a:endParaRPr>
        </a:p>
      </dsp:txBody>
      <dsp:txXfrm>
        <a:off x="27415" y="3290405"/>
        <a:ext cx="4520413" cy="506770"/>
      </dsp:txXfrm>
    </dsp:sp>
    <dsp:sp modelId="{5844DF4E-A84A-4D98-B61A-05C45F821181}">
      <dsp:nvSpPr>
        <dsp:cNvPr id="0" name=""/>
        <dsp:cNvSpPr/>
      </dsp:nvSpPr>
      <dsp:spPr>
        <a:xfrm>
          <a:off x="0" y="3910990"/>
          <a:ext cx="4575243" cy="561600"/>
        </a:xfrm>
        <a:prstGeom prst="roundRect">
          <a:avLst/>
        </a:prstGeom>
        <a:gradFill rotWithShape="0">
          <a:gsLst>
            <a:gs pos="0">
              <a:schemeClr val="accent2">
                <a:hueOff val="-14040053"/>
                <a:satOff val="0"/>
                <a:lumOff val="8571"/>
                <a:alphaOff val="0"/>
                <a:satMod val="103000"/>
                <a:lumMod val="102000"/>
                <a:tint val="94000"/>
              </a:schemeClr>
            </a:gs>
            <a:gs pos="50000">
              <a:schemeClr val="accent2">
                <a:hueOff val="-14040053"/>
                <a:satOff val="0"/>
                <a:lumOff val="8571"/>
                <a:alphaOff val="0"/>
                <a:satMod val="110000"/>
                <a:lumMod val="100000"/>
                <a:shade val="100000"/>
              </a:schemeClr>
            </a:gs>
            <a:gs pos="100000">
              <a:schemeClr val="accent2">
                <a:hueOff val="-14040053"/>
                <a:satOff val="0"/>
                <a:lumOff val="8571"/>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 sz="2000" b="1" kern="1200">
              <a:solidFill>
                <a:schemeClr val="tx1"/>
              </a:solidFill>
            </a:rPr>
            <a:t>Walking on fire</a:t>
          </a:r>
          <a:endParaRPr lang="es-ES" sz="2000" kern="1200">
            <a:solidFill>
              <a:schemeClr val="tx1"/>
            </a:solidFill>
          </a:endParaRPr>
        </a:p>
      </dsp:txBody>
      <dsp:txXfrm>
        <a:off x="27415" y="3938405"/>
        <a:ext cx="4520413" cy="506770"/>
      </dsp:txXfrm>
    </dsp:sp>
    <dsp:sp modelId="{183B84B1-4265-4C8D-B7E0-128DA200F4D7}">
      <dsp:nvSpPr>
        <dsp:cNvPr id="0" name=""/>
        <dsp:cNvSpPr/>
      </dsp:nvSpPr>
      <dsp:spPr>
        <a:xfrm>
          <a:off x="0" y="4558990"/>
          <a:ext cx="4575243" cy="561600"/>
        </a:xfrm>
        <a:prstGeom prst="roundRect">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 sz="2000" b="1" kern="1200">
              <a:effectLst>
                <a:outerShdw blurRad="38100" dist="38100" dir="2700000" algn="tl">
                  <a:srgbClr val="000000">
                    <a:alpha val="43137"/>
                  </a:srgbClr>
                </a:outerShdw>
              </a:effectLst>
            </a:rPr>
            <a:t>Perfect</a:t>
          </a:r>
          <a:endParaRPr lang="es-ES" sz="2000" kern="1200">
            <a:effectLst>
              <a:outerShdw blurRad="38100" dist="38100" dir="2700000" algn="tl">
                <a:srgbClr val="000000">
                  <a:alpha val="43137"/>
                </a:srgbClr>
              </a:outerShdw>
            </a:effectLst>
          </a:endParaRPr>
        </a:p>
      </dsp:txBody>
      <dsp:txXfrm>
        <a:off x="27415" y="4586405"/>
        <a:ext cx="4520413" cy="506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C18AF-09B2-449E-9858-5E24D2DDF1E6}">
      <dsp:nvSpPr>
        <dsp:cNvPr id="0" name=""/>
        <dsp:cNvSpPr/>
      </dsp:nvSpPr>
      <dsp:spPr>
        <a:xfrm rot="5400000">
          <a:off x="4363674" y="-2906659"/>
          <a:ext cx="576775" cy="6416873"/>
        </a:xfrm>
        <a:prstGeom prst="round2SameRect">
          <a:avLst/>
        </a:prstGeom>
        <a:solidFill>
          <a:schemeClr val="accent2">
            <a:tint val="40000"/>
            <a:hueOff val="0"/>
            <a:satOff val="0"/>
            <a:lumOff val="0"/>
          </a:schemeClr>
        </a:solidFill>
        <a:ln w="12700"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00" tIns="123825" rIns="72000" bIns="123825" numCol="1" spcCol="1270" anchor="ctr" anchorCtr="0">
          <a:noAutofit/>
        </a:bodyPr>
        <a:lstStyle/>
        <a:p>
          <a:pPr marL="0" lvl="1" indent="0" algn="l" defTabSz="889000">
            <a:lnSpc>
              <a:spcPct val="90000"/>
            </a:lnSpc>
            <a:spcBef>
              <a:spcPct val="0"/>
            </a:spcBef>
            <a:spcAft>
              <a:spcPct val="15000"/>
            </a:spcAft>
            <a:buChar char="••"/>
          </a:pPr>
          <a:r>
            <a:rPr lang="en" sz="2000" b="1" kern="1200" dirty="0"/>
            <a:t>God created everything perfect, but someone planted the seed of evil</a:t>
          </a:r>
          <a:endParaRPr lang="es-ES" sz="2000" kern="1200" dirty="0"/>
        </a:p>
      </dsp:txBody>
      <dsp:txXfrm rot="-5400000">
        <a:off x="1443625" y="41546"/>
        <a:ext cx="6388717" cy="520463"/>
      </dsp:txXfrm>
    </dsp:sp>
    <dsp:sp modelId="{923F2892-4055-43D3-99CF-7D344D5EBF1A}">
      <dsp:nvSpPr>
        <dsp:cNvPr id="0" name=""/>
        <dsp:cNvSpPr/>
      </dsp:nvSpPr>
      <dsp:spPr>
        <a:xfrm>
          <a:off x="8" y="376"/>
          <a:ext cx="1443616" cy="602801"/>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 sz="2000" b="1" kern="1200" dirty="0"/>
            <a:t>Mt. 13:27</a:t>
          </a:r>
          <a:endParaRPr lang="es-ES" sz="2000" kern="1200" dirty="0"/>
        </a:p>
      </dsp:txBody>
      <dsp:txXfrm>
        <a:off x="29434" y="29802"/>
        <a:ext cx="1384764" cy="543949"/>
      </dsp:txXfrm>
    </dsp:sp>
    <dsp:sp modelId="{6ED97252-2B9A-482E-92E5-363BADFFDBD9}">
      <dsp:nvSpPr>
        <dsp:cNvPr id="0" name=""/>
        <dsp:cNvSpPr/>
      </dsp:nvSpPr>
      <dsp:spPr>
        <a:xfrm rot="5400000">
          <a:off x="4363674" y="-2273718"/>
          <a:ext cx="576775" cy="6416873"/>
        </a:xfrm>
        <a:prstGeom prst="round2SameRect">
          <a:avLst/>
        </a:prstGeom>
        <a:solidFill>
          <a:srgbClr val="0033CC">
            <a:tint val="40000"/>
            <a:hueOff val="0"/>
            <a:satOff val="0"/>
            <a:lumOff val="0"/>
          </a:srgbClr>
        </a:solidFill>
        <a:ln w="12700" cap="flat" cmpd="sng" algn="ctr">
          <a:solidFill>
            <a:prstClr val="black"/>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00" tIns="123825" rIns="72000" bIns="123825" numCol="1" spcCol="1270" anchor="ctr" anchorCtr="0">
          <a:noAutofit/>
        </a:bodyPr>
        <a:lstStyle/>
        <a:p>
          <a:pPr marL="0" lvl="1" indent="0" algn="l" defTabSz="889000">
            <a:lnSpc>
              <a:spcPct val="90000"/>
            </a:lnSpc>
            <a:spcBef>
              <a:spcPct val="0"/>
            </a:spcBef>
            <a:spcAft>
              <a:spcPct val="15000"/>
            </a:spcAft>
            <a:buChar char="••"/>
          </a:pPr>
          <a:r>
            <a:rPr lang="en" sz="2000" b="1" kern="1200" dirty="0">
              <a:solidFill>
                <a:prstClr val="black">
                  <a:hueOff val="0"/>
                  <a:satOff val="0"/>
                  <a:lumOff val="0"/>
                  <a:alphaOff val="0"/>
                </a:prstClr>
              </a:solidFill>
              <a:latin typeface="Aptos" panose="02110004020202020204"/>
              <a:ea typeface="+mn-ea"/>
              <a:cs typeface="+mn-cs"/>
            </a:rPr>
            <a:t>The only person responsible for evil is the one who planted it.</a:t>
          </a:r>
        </a:p>
      </dsp:txBody>
      <dsp:txXfrm rot="-5400000">
        <a:off x="1443625" y="674487"/>
        <a:ext cx="6388717" cy="520463"/>
      </dsp:txXfrm>
    </dsp:sp>
    <dsp:sp modelId="{E9790DE9-EFCD-4D93-9D0C-61B8427A65BA}">
      <dsp:nvSpPr>
        <dsp:cNvPr id="0" name=""/>
        <dsp:cNvSpPr/>
      </dsp:nvSpPr>
      <dsp:spPr>
        <a:xfrm>
          <a:off x="8" y="633317"/>
          <a:ext cx="1443616" cy="602801"/>
        </a:xfrm>
        <a:prstGeom prst="roundRect">
          <a:avLst/>
        </a:prstGeom>
        <a:solidFill>
          <a:srgbClr val="0033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 sz="2000" b="1" kern="1200" dirty="0"/>
            <a:t>Mt. 13:25</a:t>
          </a:r>
          <a:endParaRPr lang="es-ES" sz="2000" kern="1200" dirty="0"/>
        </a:p>
      </dsp:txBody>
      <dsp:txXfrm>
        <a:off x="29434" y="662743"/>
        <a:ext cx="1384764" cy="543949"/>
      </dsp:txXfrm>
    </dsp:sp>
    <dsp:sp modelId="{0C87A45E-814F-47B2-A8CB-9E1F10E79381}">
      <dsp:nvSpPr>
        <dsp:cNvPr id="0" name=""/>
        <dsp:cNvSpPr/>
      </dsp:nvSpPr>
      <dsp:spPr>
        <a:xfrm rot="5400000">
          <a:off x="4363674" y="-1640776"/>
          <a:ext cx="576775" cy="6416873"/>
        </a:xfrm>
        <a:prstGeom prst="round2SameRect">
          <a:avLst/>
        </a:prstGeom>
        <a:solidFill>
          <a:srgbClr val="FF3300">
            <a:tint val="40000"/>
            <a:hueOff val="0"/>
            <a:satOff val="0"/>
            <a:lumOff val="0"/>
          </a:srgbClr>
        </a:solidFill>
        <a:ln w="12700" cap="flat" cmpd="sng" algn="ctr">
          <a:solidFill>
            <a:prstClr val="black"/>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00" tIns="123825" rIns="72000" bIns="123825" numCol="1" spcCol="1270" anchor="ctr" anchorCtr="0">
          <a:noAutofit/>
        </a:bodyPr>
        <a:lstStyle/>
        <a:p>
          <a:pPr marL="0" lvl="1" indent="0" algn="l" defTabSz="889000">
            <a:lnSpc>
              <a:spcPct val="90000"/>
            </a:lnSpc>
            <a:spcBef>
              <a:spcPct val="0"/>
            </a:spcBef>
            <a:spcAft>
              <a:spcPct val="15000"/>
            </a:spcAft>
            <a:buChar char="••"/>
          </a:pPr>
          <a:r>
            <a:rPr lang="en" sz="2000" b="1" kern="1200" dirty="0"/>
            <a:t>The author of evil is identified as “an enemy” of God, Satan</a:t>
          </a:r>
          <a:endParaRPr lang="es-ES" sz="2000" kern="1200" dirty="0"/>
        </a:p>
      </dsp:txBody>
      <dsp:txXfrm rot="-5400000">
        <a:off x="1443625" y="1307429"/>
        <a:ext cx="6388717" cy="520463"/>
      </dsp:txXfrm>
    </dsp:sp>
    <dsp:sp modelId="{0578E9E0-C5E1-4DB2-B727-1752D3B8165F}">
      <dsp:nvSpPr>
        <dsp:cNvPr id="0" name=""/>
        <dsp:cNvSpPr/>
      </dsp:nvSpPr>
      <dsp:spPr>
        <a:xfrm>
          <a:off x="8" y="1266259"/>
          <a:ext cx="1443616" cy="602801"/>
        </a:xfrm>
        <a:prstGeom prst="roundRect">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latin typeface="Aptos" panose="02110004020202020204"/>
              <a:ea typeface="+mn-ea"/>
              <a:cs typeface="+mn-cs"/>
            </a:rPr>
            <a:t>Mt. 13:28a</a:t>
          </a:r>
        </a:p>
      </dsp:txBody>
      <dsp:txXfrm>
        <a:off x="29434" y="1295685"/>
        <a:ext cx="1384764" cy="543949"/>
      </dsp:txXfrm>
    </dsp:sp>
    <dsp:sp modelId="{B8644826-4423-496C-A530-7125674B018D}">
      <dsp:nvSpPr>
        <dsp:cNvPr id="0" name=""/>
        <dsp:cNvSpPr/>
      </dsp:nvSpPr>
      <dsp:spPr>
        <a:xfrm rot="5400000">
          <a:off x="4363674" y="-1007834"/>
          <a:ext cx="576775" cy="6416873"/>
        </a:xfrm>
        <a:prstGeom prst="round2SameRect">
          <a:avLst/>
        </a:prstGeom>
        <a:solidFill>
          <a:srgbClr val="FFC000">
            <a:tint val="40000"/>
            <a:hueOff val="0"/>
            <a:satOff val="0"/>
            <a:lumOff val="0"/>
          </a:srgbClr>
        </a:solidFill>
        <a:ln w="12700" cap="flat" cmpd="sng" algn="ctr">
          <a:solidFill>
            <a:prstClr val="black"/>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00" tIns="123825" rIns="72000" bIns="123825" numCol="1" spcCol="1270" anchor="ctr" anchorCtr="0">
          <a:noAutofit/>
        </a:bodyPr>
        <a:lstStyle/>
        <a:p>
          <a:pPr marL="0" lvl="1" indent="0" algn="l" defTabSz="889000">
            <a:lnSpc>
              <a:spcPct val="90000"/>
            </a:lnSpc>
            <a:spcBef>
              <a:spcPct val="0"/>
            </a:spcBef>
            <a:spcAft>
              <a:spcPct val="15000"/>
            </a:spcAft>
            <a:buChar char="••"/>
          </a:pPr>
          <a:r>
            <a:rPr lang="en" sz="2000" b="1" kern="1200" dirty="0"/>
            <a:t>The angels, not understanding the nature of evil, wanted to eradicate it.</a:t>
          </a:r>
          <a:endParaRPr lang="es-ES" sz="2000" kern="1200" dirty="0"/>
        </a:p>
      </dsp:txBody>
      <dsp:txXfrm rot="-5400000">
        <a:off x="1443625" y="1940371"/>
        <a:ext cx="6388717" cy="520463"/>
      </dsp:txXfrm>
    </dsp:sp>
    <dsp:sp modelId="{3A9B7D64-7E0F-46B2-BAF3-11CB22130AD8}">
      <dsp:nvSpPr>
        <dsp:cNvPr id="0" name=""/>
        <dsp:cNvSpPr/>
      </dsp:nvSpPr>
      <dsp:spPr>
        <a:xfrm>
          <a:off x="8" y="1899201"/>
          <a:ext cx="1443616" cy="602801"/>
        </a:xfrm>
        <a:prstGeom prst="roundRect">
          <a:avLst/>
        </a:prstGeom>
        <a:solidFill>
          <a:srgbClr val="FFC000">
            <a:lumMod val="75000"/>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 sz="2000" b="1" kern="1200" dirty="0"/>
            <a:t>Mt. 13:28b</a:t>
          </a:r>
          <a:endParaRPr lang="es-ES" sz="2000" kern="1200" dirty="0"/>
        </a:p>
      </dsp:txBody>
      <dsp:txXfrm>
        <a:off x="29434" y="1928627"/>
        <a:ext cx="1384764" cy="543949"/>
      </dsp:txXfrm>
    </dsp:sp>
    <dsp:sp modelId="{3BE3AD3A-A678-4BA0-AB1B-BAF261E9ACAF}">
      <dsp:nvSpPr>
        <dsp:cNvPr id="0" name=""/>
        <dsp:cNvSpPr/>
      </dsp:nvSpPr>
      <dsp:spPr>
        <a:xfrm rot="5400000">
          <a:off x="4363674" y="-374892"/>
          <a:ext cx="576775" cy="6416873"/>
        </a:xfrm>
        <a:prstGeom prst="round2SameRect">
          <a:avLst/>
        </a:prstGeom>
        <a:solidFill>
          <a:schemeClr val="accent1">
            <a:lumMod val="20000"/>
            <a:lumOff val="80000"/>
          </a:schemeClr>
        </a:solidFill>
        <a:ln w="12700"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00" tIns="123825" rIns="72000" bIns="123825" numCol="1" spcCol="1270" anchor="ctr" anchorCtr="0">
          <a:noAutofit/>
        </a:bodyPr>
        <a:lstStyle/>
        <a:p>
          <a:pPr marL="0" lvl="1" indent="0" algn="l" defTabSz="889000">
            <a:lnSpc>
              <a:spcPct val="90000"/>
            </a:lnSpc>
            <a:spcBef>
              <a:spcPct val="0"/>
            </a:spcBef>
            <a:spcAft>
              <a:spcPct val="15000"/>
            </a:spcAft>
            <a:buChar char="••"/>
          </a:pPr>
          <a:r>
            <a:rPr lang="en" sz="2000" b="1" kern="1200" dirty="0"/>
            <a:t>God does not want to end evil before it is fully understood.</a:t>
          </a:r>
          <a:endParaRPr lang="es-ES" sz="2000" kern="1200" dirty="0"/>
        </a:p>
      </dsp:txBody>
      <dsp:txXfrm rot="-5400000">
        <a:off x="1443625" y="2573313"/>
        <a:ext cx="6388717" cy="520463"/>
      </dsp:txXfrm>
    </dsp:sp>
    <dsp:sp modelId="{2781EF62-AF41-4555-AF7F-D44E594D45B4}">
      <dsp:nvSpPr>
        <dsp:cNvPr id="0" name=""/>
        <dsp:cNvSpPr/>
      </dsp:nvSpPr>
      <dsp:spPr>
        <a:xfrm>
          <a:off x="8" y="2532143"/>
          <a:ext cx="1443616" cy="602801"/>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 sz="2000" b="1" kern="1200" dirty="0"/>
            <a:t>Mt. 13:29</a:t>
          </a:r>
          <a:endParaRPr lang="es-ES" sz="2000" kern="1200" dirty="0"/>
        </a:p>
      </dsp:txBody>
      <dsp:txXfrm>
        <a:off x="29434" y="2561569"/>
        <a:ext cx="1384764" cy="543949"/>
      </dsp:txXfrm>
    </dsp:sp>
    <dsp:sp modelId="{2FECCA49-FE5E-488B-A0D0-7CD0F3844F44}">
      <dsp:nvSpPr>
        <dsp:cNvPr id="0" name=""/>
        <dsp:cNvSpPr/>
      </dsp:nvSpPr>
      <dsp:spPr>
        <a:xfrm rot="5400000">
          <a:off x="4363674" y="258049"/>
          <a:ext cx="576775" cy="6416873"/>
        </a:xfrm>
        <a:prstGeom prst="round2SameRect">
          <a:avLst/>
        </a:prstGeom>
        <a:solidFill>
          <a:schemeClr val="accent6">
            <a:lumMod val="20000"/>
            <a:lumOff val="80000"/>
          </a:schemeClr>
        </a:solidFill>
        <a:ln w="12700"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00" tIns="123825" rIns="72000" bIns="123825" numCol="1" spcCol="1270" anchor="ctr" anchorCtr="0">
          <a:noAutofit/>
        </a:bodyPr>
        <a:lstStyle/>
        <a:p>
          <a:pPr marL="0" lvl="1" indent="0" algn="l" defTabSz="889000">
            <a:lnSpc>
              <a:spcPct val="90000"/>
            </a:lnSpc>
            <a:spcBef>
              <a:spcPct val="0"/>
            </a:spcBef>
            <a:spcAft>
              <a:spcPct val="15000"/>
            </a:spcAft>
            <a:buChar char="••"/>
          </a:pPr>
          <a:r>
            <a:rPr lang="en" sz="2000" b="1" kern="1200" dirty="0"/>
            <a:t>God lets evil develop so that there is no doubt among His children.</a:t>
          </a:r>
          <a:endParaRPr lang="es-ES" sz="2000" kern="1200" dirty="0"/>
        </a:p>
      </dsp:txBody>
      <dsp:txXfrm rot="-5400000">
        <a:off x="1443625" y="3206254"/>
        <a:ext cx="6388717" cy="520463"/>
      </dsp:txXfrm>
    </dsp:sp>
    <dsp:sp modelId="{AAC1A7C2-9921-413D-A370-195F7F45D3F0}">
      <dsp:nvSpPr>
        <dsp:cNvPr id="0" name=""/>
        <dsp:cNvSpPr/>
      </dsp:nvSpPr>
      <dsp:spPr>
        <a:xfrm>
          <a:off x="8" y="3165085"/>
          <a:ext cx="1443616" cy="602801"/>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 sz="2000" b="1" kern="1200" dirty="0"/>
            <a:t>Mt. 13:30a</a:t>
          </a:r>
          <a:endParaRPr lang="es-ES" sz="2000" kern="1200" dirty="0"/>
        </a:p>
      </dsp:txBody>
      <dsp:txXfrm>
        <a:off x="29434" y="3194511"/>
        <a:ext cx="1384764" cy="543949"/>
      </dsp:txXfrm>
    </dsp:sp>
    <dsp:sp modelId="{3CE9431C-7004-4B95-9B3B-14A80F0679F3}">
      <dsp:nvSpPr>
        <dsp:cNvPr id="0" name=""/>
        <dsp:cNvSpPr/>
      </dsp:nvSpPr>
      <dsp:spPr>
        <a:xfrm rot="5400000">
          <a:off x="4363674" y="890991"/>
          <a:ext cx="576775" cy="6416873"/>
        </a:xfrm>
        <a:prstGeom prst="round2SameRect">
          <a:avLst/>
        </a:prstGeom>
        <a:solidFill>
          <a:schemeClr val="bg2">
            <a:lumMod val="20000"/>
            <a:lumOff val="80000"/>
          </a:schemeClr>
        </a:solidFill>
        <a:ln w="12700"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00" tIns="123825" rIns="72000" bIns="123825" numCol="1" spcCol="1270" anchor="ctr" anchorCtr="0">
          <a:noAutofit/>
        </a:bodyPr>
        <a:lstStyle/>
        <a:p>
          <a:pPr marL="0" lvl="1" indent="0" algn="l" defTabSz="889000">
            <a:lnSpc>
              <a:spcPct val="90000"/>
            </a:lnSpc>
            <a:spcBef>
              <a:spcPct val="0"/>
            </a:spcBef>
            <a:spcAft>
              <a:spcPct val="15000"/>
            </a:spcAft>
            <a:buChar char="••"/>
          </a:pPr>
          <a:r>
            <a:rPr lang="en" sz="2000" b="1" kern="1200" dirty="0"/>
            <a:t>Finally, the time will come to eradicate evil; its author; and all those who cling to it.</a:t>
          </a:r>
          <a:endParaRPr lang="es-ES" sz="2000" kern="1200" dirty="0"/>
        </a:p>
      </dsp:txBody>
      <dsp:txXfrm rot="-5400000">
        <a:off x="1443625" y="3839196"/>
        <a:ext cx="6388717" cy="520463"/>
      </dsp:txXfrm>
    </dsp:sp>
    <dsp:sp modelId="{1F7B57FF-680A-4963-BA06-F6FC75BFBE86}">
      <dsp:nvSpPr>
        <dsp:cNvPr id="0" name=""/>
        <dsp:cNvSpPr/>
      </dsp:nvSpPr>
      <dsp:spPr>
        <a:xfrm>
          <a:off x="8" y="3798027"/>
          <a:ext cx="1443616" cy="602801"/>
        </a:xfrm>
        <a:prstGeom prst="round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 sz="2000" b="1" kern="1200" dirty="0"/>
            <a:t>Mt. 13:30b</a:t>
          </a:r>
          <a:endParaRPr lang="es-ES" sz="2000" kern="1200" dirty="0"/>
        </a:p>
      </dsp:txBody>
      <dsp:txXfrm>
        <a:off x="29434" y="3827453"/>
        <a:ext cx="1384764" cy="5439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97026-3248-4F30-BE95-E6CDBD895EE9}" type="datetimeFigureOut">
              <a:rPr lang="es-ES" smtClean="0"/>
              <a:t>09/02/2025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E26D3-7877-4C83-977F-70371826B989}" type="slidenum">
              <a:rPr lang="es-ES" smtClean="0"/>
              <a:t>‹#›</a:t>
            </a:fld>
            <a:endParaRPr lang="es-ES"/>
          </a:p>
        </p:txBody>
      </p:sp>
    </p:spTree>
    <p:extLst>
      <p:ext uri="{BB962C8B-B14F-4D97-AF65-F5344CB8AC3E}">
        <p14:creationId xmlns:p14="http://schemas.microsoft.com/office/powerpoint/2010/main" val="172792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B7CB00-995F-4367-B708-F84A4C54E767}"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8744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FEF6291-7A97-35BF-3DFC-14680BD80F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E8D7E677-434C-E066-84BE-4E173BE685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5CF342D9-C134-CC02-2C65-F5389F9D2362}"/>
              </a:ext>
            </a:extLst>
          </p:cNvPr>
          <p:cNvSpPr>
            <a:spLocks noGrp="1"/>
          </p:cNvSpPr>
          <p:nvPr>
            <p:ph type="dt" sz="half" idx="10"/>
          </p:nvPr>
        </p:nvSpPr>
        <p:spPr/>
        <p:txBody>
          <a:bodyPr/>
          <a:lstStyle/>
          <a:p>
            <a:fld id="{98C8777D-D88A-4FD3-9F97-397B33B3F55E}" type="datetimeFigureOut">
              <a:rPr lang="es-ES" smtClean="0"/>
              <a:t>09/02/2025</a:t>
            </a:fld>
            <a:endParaRPr lang="es-ES"/>
          </a:p>
        </p:txBody>
      </p:sp>
      <p:sp>
        <p:nvSpPr>
          <p:cNvPr id="5" name="Marcador de pie de página 4">
            <a:extLst>
              <a:ext uri="{FF2B5EF4-FFF2-40B4-BE49-F238E27FC236}">
                <a16:creationId xmlns:a16="http://schemas.microsoft.com/office/drawing/2014/main" xmlns="" id="{53DBF150-AA6D-6D95-1366-106AB6FD3A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2893C6D-1155-4FC1-F30F-AE1ACE762B7C}"/>
              </a:ext>
            </a:extLst>
          </p:cNvPr>
          <p:cNvSpPr>
            <a:spLocks noGrp="1"/>
          </p:cNvSpPr>
          <p:nvPr>
            <p:ph type="sldNum" sz="quarter" idx="12"/>
          </p:nvPr>
        </p:nvSpPr>
        <p:spPr/>
        <p:txBody>
          <a:bodyPr/>
          <a:lstStyle/>
          <a:p>
            <a:fld id="{9EC4D10E-79EE-4DDA-972B-80182126217C}" type="slidenum">
              <a:rPr lang="es-ES" smtClean="0"/>
              <a:t>‹#›</a:t>
            </a:fld>
            <a:endParaRPr lang="es-ES"/>
          </a:p>
        </p:txBody>
      </p:sp>
    </p:spTree>
    <p:extLst>
      <p:ext uri="{BB962C8B-B14F-4D97-AF65-F5344CB8AC3E}">
        <p14:creationId xmlns:p14="http://schemas.microsoft.com/office/powerpoint/2010/main" val="1254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6DD89C-64CF-AD13-E188-0594E4A7A25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695F388-255A-8856-3ED5-FAAECF46F15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5EBF2DFB-789D-161A-43D7-7BA757C6608B}"/>
              </a:ext>
            </a:extLst>
          </p:cNvPr>
          <p:cNvSpPr>
            <a:spLocks noGrp="1"/>
          </p:cNvSpPr>
          <p:nvPr>
            <p:ph type="dt" sz="half" idx="10"/>
          </p:nvPr>
        </p:nvSpPr>
        <p:spPr/>
        <p:txBody>
          <a:bodyPr/>
          <a:lstStyle/>
          <a:p>
            <a:fld id="{98C8777D-D88A-4FD3-9F97-397B33B3F55E}" type="datetimeFigureOut">
              <a:rPr lang="es-ES" smtClean="0"/>
              <a:t>09/02/2025</a:t>
            </a:fld>
            <a:endParaRPr lang="es-ES"/>
          </a:p>
        </p:txBody>
      </p:sp>
      <p:sp>
        <p:nvSpPr>
          <p:cNvPr id="5" name="Marcador de pie de página 4">
            <a:extLst>
              <a:ext uri="{FF2B5EF4-FFF2-40B4-BE49-F238E27FC236}">
                <a16:creationId xmlns:a16="http://schemas.microsoft.com/office/drawing/2014/main" xmlns="" id="{24D1EF17-348C-E7CE-C548-CD026449D7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E2BF248-B58E-7D26-1EEA-EAC132349574}"/>
              </a:ext>
            </a:extLst>
          </p:cNvPr>
          <p:cNvSpPr>
            <a:spLocks noGrp="1"/>
          </p:cNvSpPr>
          <p:nvPr>
            <p:ph type="sldNum" sz="quarter" idx="12"/>
          </p:nvPr>
        </p:nvSpPr>
        <p:spPr/>
        <p:txBody>
          <a:bodyPr/>
          <a:lstStyle/>
          <a:p>
            <a:fld id="{9EC4D10E-79EE-4DDA-972B-80182126217C}" type="slidenum">
              <a:rPr lang="es-ES" smtClean="0"/>
              <a:t>‹#›</a:t>
            </a:fld>
            <a:endParaRPr lang="es-ES"/>
          </a:p>
        </p:txBody>
      </p:sp>
    </p:spTree>
    <p:extLst>
      <p:ext uri="{BB962C8B-B14F-4D97-AF65-F5344CB8AC3E}">
        <p14:creationId xmlns:p14="http://schemas.microsoft.com/office/powerpoint/2010/main" val="422349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76EF26F3-D000-C569-4811-89C826B9B7F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A54F26E-5284-1060-15B0-CC3A9C53B04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A6F4829-A2D4-DEB4-ACB3-9375ECA5C20D}"/>
              </a:ext>
            </a:extLst>
          </p:cNvPr>
          <p:cNvSpPr>
            <a:spLocks noGrp="1"/>
          </p:cNvSpPr>
          <p:nvPr>
            <p:ph type="dt" sz="half" idx="10"/>
          </p:nvPr>
        </p:nvSpPr>
        <p:spPr/>
        <p:txBody>
          <a:bodyPr/>
          <a:lstStyle/>
          <a:p>
            <a:fld id="{98C8777D-D88A-4FD3-9F97-397B33B3F55E}" type="datetimeFigureOut">
              <a:rPr lang="es-ES" smtClean="0"/>
              <a:t>09/02/2025</a:t>
            </a:fld>
            <a:endParaRPr lang="es-ES"/>
          </a:p>
        </p:txBody>
      </p:sp>
      <p:sp>
        <p:nvSpPr>
          <p:cNvPr id="5" name="Marcador de pie de página 4">
            <a:extLst>
              <a:ext uri="{FF2B5EF4-FFF2-40B4-BE49-F238E27FC236}">
                <a16:creationId xmlns:a16="http://schemas.microsoft.com/office/drawing/2014/main" xmlns="" id="{FE1866FF-BE48-BE59-F4EC-DB10BC42B5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F74B6C59-6D0C-70B0-6956-AD58B03D2C13}"/>
              </a:ext>
            </a:extLst>
          </p:cNvPr>
          <p:cNvSpPr>
            <a:spLocks noGrp="1"/>
          </p:cNvSpPr>
          <p:nvPr>
            <p:ph type="sldNum" sz="quarter" idx="12"/>
          </p:nvPr>
        </p:nvSpPr>
        <p:spPr/>
        <p:txBody>
          <a:bodyPr/>
          <a:lstStyle/>
          <a:p>
            <a:fld id="{9EC4D10E-79EE-4DDA-972B-80182126217C}" type="slidenum">
              <a:rPr lang="es-ES" smtClean="0"/>
              <a:t>‹#›</a:t>
            </a:fld>
            <a:endParaRPr lang="es-ES"/>
          </a:p>
        </p:txBody>
      </p:sp>
    </p:spTree>
    <p:extLst>
      <p:ext uri="{BB962C8B-B14F-4D97-AF65-F5344CB8AC3E}">
        <p14:creationId xmlns:p14="http://schemas.microsoft.com/office/powerpoint/2010/main" val="9312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E0FD23-6F2E-CFF8-6799-A4C3F30EF3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4375C63D-279A-602D-7A93-296F2EAA0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A408471A-2164-CC60-3B32-8BDF115C11E7}"/>
              </a:ext>
            </a:extLst>
          </p:cNvPr>
          <p:cNvSpPr>
            <a:spLocks noGrp="1"/>
          </p:cNvSpPr>
          <p:nvPr>
            <p:ph type="dt" sz="half" idx="10"/>
          </p:nvPr>
        </p:nvSpPr>
        <p:spPr/>
        <p:txBody>
          <a:bodyPr/>
          <a:lstStyle/>
          <a:p>
            <a:fld id="{1E929F3A-2378-4582-B104-31C68F6FE3B5}" type="datetimeFigureOut">
              <a:rPr lang="es-ES" smtClean="0"/>
              <a:t>09/02/2025</a:t>
            </a:fld>
            <a:endParaRPr lang="es-ES"/>
          </a:p>
        </p:txBody>
      </p:sp>
      <p:sp>
        <p:nvSpPr>
          <p:cNvPr id="5" name="Marcador de pie de página 4">
            <a:extLst>
              <a:ext uri="{FF2B5EF4-FFF2-40B4-BE49-F238E27FC236}">
                <a16:creationId xmlns:a16="http://schemas.microsoft.com/office/drawing/2014/main" xmlns="" id="{D1AD1A70-1BA2-9669-48C9-F734C95803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64EDFD3-2BF4-3005-FC56-688906ECAA6E}"/>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223229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CB52D1-FF1E-6804-4545-906FE6A3F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C68A6970-E91E-6ADB-2A95-19378D59F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6715A75-72C9-F336-BAC0-2D1C7F6D9FEF}"/>
              </a:ext>
            </a:extLst>
          </p:cNvPr>
          <p:cNvSpPr>
            <a:spLocks noGrp="1"/>
          </p:cNvSpPr>
          <p:nvPr>
            <p:ph type="dt" sz="half" idx="10"/>
          </p:nvPr>
        </p:nvSpPr>
        <p:spPr/>
        <p:txBody>
          <a:bodyPr/>
          <a:lstStyle/>
          <a:p>
            <a:fld id="{1E929F3A-2378-4582-B104-31C68F6FE3B5}" type="datetimeFigureOut">
              <a:rPr lang="es-ES" smtClean="0"/>
              <a:t>09/02/2025</a:t>
            </a:fld>
            <a:endParaRPr lang="es-ES"/>
          </a:p>
        </p:txBody>
      </p:sp>
      <p:sp>
        <p:nvSpPr>
          <p:cNvPr id="5" name="Marcador de pie de página 4">
            <a:extLst>
              <a:ext uri="{FF2B5EF4-FFF2-40B4-BE49-F238E27FC236}">
                <a16:creationId xmlns:a16="http://schemas.microsoft.com/office/drawing/2014/main" xmlns="" id="{1D837A27-EE1F-A20B-4C53-B9E1C70146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BD332424-9D00-F110-D201-9F3B2E0EA1D5}"/>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1771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607E75-ED4C-42C9-DEC9-1A9E91A7A9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EE344D50-2FBA-B108-02C7-4A74446AB3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00ADD0A0-D87F-74D8-2FCE-3C6B799C713D}"/>
              </a:ext>
            </a:extLst>
          </p:cNvPr>
          <p:cNvSpPr>
            <a:spLocks noGrp="1"/>
          </p:cNvSpPr>
          <p:nvPr>
            <p:ph type="dt" sz="half" idx="10"/>
          </p:nvPr>
        </p:nvSpPr>
        <p:spPr/>
        <p:txBody>
          <a:bodyPr/>
          <a:lstStyle/>
          <a:p>
            <a:fld id="{1E929F3A-2378-4582-B104-31C68F6FE3B5}" type="datetimeFigureOut">
              <a:rPr lang="es-ES" smtClean="0"/>
              <a:t>09/02/2025</a:t>
            </a:fld>
            <a:endParaRPr lang="es-ES"/>
          </a:p>
        </p:txBody>
      </p:sp>
      <p:sp>
        <p:nvSpPr>
          <p:cNvPr id="5" name="Marcador de pie de página 4">
            <a:extLst>
              <a:ext uri="{FF2B5EF4-FFF2-40B4-BE49-F238E27FC236}">
                <a16:creationId xmlns:a16="http://schemas.microsoft.com/office/drawing/2014/main" xmlns="" id="{2E47E036-42C1-A8E0-CD84-2D64E953A8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B375A1C-FE4D-5712-508F-0EAB3795AF76}"/>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297057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0766AC-A113-CAFA-C2D3-AD41006062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734087CB-E38B-383F-4D07-99DC89B100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4A06BA7E-947F-87FB-DEA5-449E16DA57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CCF82AC-ECC6-B251-B3D7-56E7D5F3D0E2}"/>
              </a:ext>
            </a:extLst>
          </p:cNvPr>
          <p:cNvSpPr>
            <a:spLocks noGrp="1"/>
          </p:cNvSpPr>
          <p:nvPr>
            <p:ph type="dt" sz="half" idx="10"/>
          </p:nvPr>
        </p:nvSpPr>
        <p:spPr/>
        <p:txBody>
          <a:bodyPr/>
          <a:lstStyle/>
          <a:p>
            <a:fld id="{1E929F3A-2378-4582-B104-31C68F6FE3B5}" type="datetimeFigureOut">
              <a:rPr lang="es-ES" smtClean="0"/>
              <a:t>09/02/2025</a:t>
            </a:fld>
            <a:endParaRPr lang="es-ES"/>
          </a:p>
        </p:txBody>
      </p:sp>
      <p:sp>
        <p:nvSpPr>
          <p:cNvPr id="6" name="Marcador de pie de página 5">
            <a:extLst>
              <a:ext uri="{FF2B5EF4-FFF2-40B4-BE49-F238E27FC236}">
                <a16:creationId xmlns:a16="http://schemas.microsoft.com/office/drawing/2014/main" xmlns="" id="{A3A8FD4C-0607-64B6-CCA8-7B105E5E7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0D603D33-138D-6288-083F-E1C0F73083A0}"/>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233261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86FA521-A913-A4CE-52D1-57C0341CC5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09800F9-00BE-94C9-785F-E064616CB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982992D-BF88-1632-405F-9A73C69E80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D8915ACD-586A-0CA3-49B8-13AF144FD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B052C1DC-3491-83E0-C4A4-81BE2D2387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A553FB71-FCF9-2D79-F693-4C51704A0212}"/>
              </a:ext>
            </a:extLst>
          </p:cNvPr>
          <p:cNvSpPr>
            <a:spLocks noGrp="1"/>
          </p:cNvSpPr>
          <p:nvPr>
            <p:ph type="dt" sz="half" idx="10"/>
          </p:nvPr>
        </p:nvSpPr>
        <p:spPr/>
        <p:txBody>
          <a:bodyPr/>
          <a:lstStyle/>
          <a:p>
            <a:fld id="{1E929F3A-2378-4582-B104-31C68F6FE3B5}" type="datetimeFigureOut">
              <a:rPr lang="es-ES" smtClean="0"/>
              <a:t>09/02/2025</a:t>
            </a:fld>
            <a:endParaRPr lang="es-ES"/>
          </a:p>
        </p:txBody>
      </p:sp>
      <p:sp>
        <p:nvSpPr>
          <p:cNvPr id="8" name="Marcador de pie de página 7">
            <a:extLst>
              <a:ext uri="{FF2B5EF4-FFF2-40B4-BE49-F238E27FC236}">
                <a16:creationId xmlns:a16="http://schemas.microsoft.com/office/drawing/2014/main" xmlns="" id="{D08BAEFA-7E9B-0873-6482-E6EEBFE8B5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DDBEA574-57A5-1FCD-F460-43F9E639392F}"/>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274288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B1C9802-C439-A15C-DF7F-1E56BCBDEB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44E78C64-1DEA-5E94-88E8-09F2E01165BF}"/>
              </a:ext>
            </a:extLst>
          </p:cNvPr>
          <p:cNvSpPr>
            <a:spLocks noGrp="1"/>
          </p:cNvSpPr>
          <p:nvPr>
            <p:ph type="dt" sz="half" idx="10"/>
          </p:nvPr>
        </p:nvSpPr>
        <p:spPr/>
        <p:txBody>
          <a:bodyPr/>
          <a:lstStyle/>
          <a:p>
            <a:fld id="{1E929F3A-2378-4582-B104-31C68F6FE3B5}" type="datetimeFigureOut">
              <a:rPr lang="es-ES" smtClean="0"/>
              <a:t>09/02/2025</a:t>
            </a:fld>
            <a:endParaRPr lang="es-ES"/>
          </a:p>
        </p:txBody>
      </p:sp>
      <p:sp>
        <p:nvSpPr>
          <p:cNvPr id="4" name="Marcador de pie de página 3">
            <a:extLst>
              <a:ext uri="{FF2B5EF4-FFF2-40B4-BE49-F238E27FC236}">
                <a16:creationId xmlns:a16="http://schemas.microsoft.com/office/drawing/2014/main" xmlns="" id="{01E3BD8B-66D7-681F-911A-BBEA1BAF304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32B1B50F-1EBB-5C9D-81E7-17F93DE84378}"/>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124158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760CAA1-B935-7E45-66E5-8EA5868A10A4}"/>
              </a:ext>
            </a:extLst>
          </p:cNvPr>
          <p:cNvSpPr>
            <a:spLocks noGrp="1"/>
          </p:cNvSpPr>
          <p:nvPr>
            <p:ph type="dt" sz="half" idx="10"/>
          </p:nvPr>
        </p:nvSpPr>
        <p:spPr/>
        <p:txBody>
          <a:bodyPr/>
          <a:lstStyle/>
          <a:p>
            <a:fld id="{1E929F3A-2378-4582-B104-31C68F6FE3B5}" type="datetimeFigureOut">
              <a:rPr lang="es-ES" smtClean="0"/>
              <a:t>09/02/2025</a:t>
            </a:fld>
            <a:endParaRPr lang="es-ES"/>
          </a:p>
        </p:txBody>
      </p:sp>
      <p:sp>
        <p:nvSpPr>
          <p:cNvPr id="3" name="Marcador de pie de página 2">
            <a:extLst>
              <a:ext uri="{FF2B5EF4-FFF2-40B4-BE49-F238E27FC236}">
                <a16:creationId xmlns:a16="http://schemas.microsoft.com/office/drawing/2014/main" xmlns="" id="{0F43C05B-22B1-9DF9-F830-B92C965856B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B92DEF5E-6901-DF2B-6512-3960563853F5}"/>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63031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046AC3-661C-E89A-48A3-74509C3F6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35C70F1-3AA5-CDC1-766F-0C4040677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3AD577B8-D124-AACC-5075-5EF5CE019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3B8938B-B1FC-456D-A135-18D6E362E6E6}"/>
              </a:ext>
            </a:extLst>
          </p:cNvPr>
          <p:cNvSpPr>
            <a:spLocks noGrp="1"/>
          </p:cNvSpPr>
          <p:nvPr>
            <p:ph type="dt" sz="half" idx="10"/>
          </p:nvPr>
        </p:nvSpPr>
        <p:spPr/>
        <p:txBody>
          <a:bodyPr/>
          <a:lstStyle/>
          <a:p>
            <a:fld id="{1E929F3A-2378-4582-B104-31C68F6FE3B5}" type="datetimeFigureOut">
              <a:rPr lang="es-ES" smtClean="0"/>
              <a:t>09/02/2025</a:t>
            </a:fld>
            <a:endParaRPr lang="es-ES"/>
          </a:p>
        </p:txBody>
      </p:sp>
      <p:sp>
        <p:nvSpPr>
          <p:cNvPr id="6" name="Marcador de pie de página 5">
            <a:extLst>
              <a:ext uri="{FF2B5EF4-FFF2-40B4-BE49-F238E27FC236}">
                <a16:creationId xmlns:a16="http://schemas.microsoft.com/office/drawing/2014/main" xmlns="" id="{444F84D8-0945-7ABA-0495-168A35E5FC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BF35C9DB-88C3-52EE-A4CD-7D3BE4D47A39}"/>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60191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54B9E25-7247-C420-9990-D1DB873804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D8F81D05-69AE-E1A0-F058-ACCE8340941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AE854B0C-6583-3836-65E3-B75CD89A34DB}"/>
              </a:ext>
            </a:extLst>
          </p:cNvPr>
          <p:cNvSpPr>
            <a:spLocks noGrp="1"/>
          </p:cNvSpPr>
          <p:nvPr>
            <p:ph type="dt" sz="half" idx="10"/>
          </p:nvPr>
        </p:nvSpPr>
        <p:spPr/>
        <p:txBody>
          <a:bodyPr/>
          <a:lstStyle/>
          <a:p>
            <a:fld id="{98C8777D-D88A-4FD3-9F97-397B33B3F55E}" type="datetimeFigureOut">
              <a:rPr lang="es-ES" smtClean="0"/>
              <a:t>09/02/2025</a:t>
            </a:fld>
            <a:endParaRPr lang="es-ES"/>
          </a:p>
        </p:txBody>
      </p:sp>
      <p:sp>
        <p:nvSpPr>
          <p:cNvPr id="5" name="Marcador de pie de página 4">
            <a:extLst>
              <a:ext uri="{FF2B5EF4-FFF2-40B4-BE49-F238E27FC236}">
                <a16:creationId xmlns:a16="http://schemas.microsoft.com/office/drawing/2014/main" xmlns="" id="{3B0D234F-6790-28BE-284A-50580FB0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DBCE5DCF-66A1-74CB-8867-29937232BCDC}"/>
              </a:ext>
            </a:extLst>
          </p:cNvPr>
          <p:cNvSpPr>
            <a:spLocks noGrp="1"/>
          </p:cNvSpPr>
          <p:nvPr>
            <p:ph type="sldNum" sz="quarter" idx="12"/>
          </p:nvPr>
        </p:nvSpPr>
        <p:spPr/>
        <p:txBody>
          <a:bodyPr/>
          <a:lstStyle/>
          <a:p>
            <a:fld id="{9EC4D10E-79EE-4DDA-972B-80182126217C}" type="slidenum">
              <a:rPr lang="es-ES" smtClean="0"/>
              <a:t>‹#›</a:t>
            </a:fld>
            <a:endParaRPr lang="es-ES"/>
          </a:p>
        </p:txBody>
      </p:sp>
    </p:spTree>
    <p:extLst>
      <p:ext uri="{BB962C8B-B14F-4D97-AF65-F5344CB8AC3E}">
        <p14:creationId xmlns:p14="http://schemas.microsoft.com/office/powerpoint/2010/main" val="206433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909395-DBC9-85C2-79D3-25CC65912B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2832D85-0FF8-0DE3-CEFB-91F2AC2CC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478E9981-96BE-C8B2-6BC1-4FFE79E46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B101998-D5B5-047C-061E-E23D76213FA9}"/>
              </a:ext>
            </a:extLst>
          </p:cNvPr>
          <p:cNvSpPr>
            <a:spLocks noGrp="1"/>
          </p:cNvSpPr>
          <p:nvPr>
            <p:ph type="dt" sz="half" idx="10"/>
          </p:nvPr>
        </p:nvSpPr>
        <p:spPr/>
        <p:txBody>
          <a:bodyPr/>
          <a:lstStyle/>
          <a:p>
            <a:fld id="{1E929F3A-2378-4582-B104-31C68F6FE3B5}" type="datetimeFigureOut">
              <a:rPr lang="es-ES" smtClean="0"/>
              <a:t>09/02/2025</a:t>
            </a:fld>
            <a:endParaRPr lang="es-ES"/>
          </a:p>
        </p:txBody>
      </p:sp>
      <p:sp>
        <p:nvSpPr>
          <p:cNvPr id="6" name="Marcador de pie de página 5">
            <a:extLst>
              <a:ext uri="{FF2B5EF4-FFF2-40B4-BE49-F238E27FC236}">
                <a16:creationId xmlns:a16="http://schemas.microsoft.com/office/drawing/2014/main" xmlns="" id="{10DA2B2B-9752-8137-8640-DB0CFAC164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6FBF970B-F461-E84C-3DB8-6CF57CC5EB68}"/>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216851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4F3044-0172-F1F3-D854-4DDC307325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9C5A8A2C-C03E-B0AA-279C-1E957E0D73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6FB8689-B406-4A0E-DC06-FE350D525824}"/>
              </a:ext>
            </a:extLst>
          </p:cNvPr>
          <p:cNvSpPr>
            <a:spLocks noGrp="1"/>
          </p:cNvSpPr>
          <p:nvPr>
            <p:ph type="dt" sz="half" idx="10"/>
          </p:nvPr>
        </p:nvSpPr>
        <p:spPr/>
        <p:txBody>
          <a:bodyPr/>
          <a:lstStyle/>
          <a:p>
            <a:fld id="{1E929F3A-2378-4582-B104-31C68F6FE3B5}" type="datetimeFigureOut">
              <a:rPr lang="es-ES" smtClean="0"/>
              <a:t>09/02/2025</a:t>
            </a:fld>
            <a:endParaRPr lang="es-ES"/>
          </a:p>
        </p:txBody>
      </p:sp>
      <p:sp>
        <p:nvSpPr>
          <p:cNvPr id="5" name="Marcador de pie de página 4">
            <a:extLst>
              <a:ext uri="{FF2B5EF4-FFF2-40B4-BE49-F238E27FC236}">
                <a16:creationId xmlns:a16="http://schemas.microsoft.com/office/drawing/2014/main" xmlns="" id="{D41EF2E9-83DF-F371-3CA4-DE62BE3F5A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8AD3A2E-A5FF-7763-8E3F-68AC33264BF9}"/>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331735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F7EE710-6262-2FDE-7E4F-9C8FE81FAE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E8B43517-2B2F-343E-5832-ECAADB4FF6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2672CC2-D6B7-FD91-C0EA-20C86FFDA48D}"/>
              </a:ext>
            </a:extLst>
          </p:cNvPr>
          <p:cNvSpPr>
            <a:spLocks noGrp="1"/>
          </p:cNvSpPr>
          <p:nvPr>
            <p:ph type="dt" sz="half" idx="10"/>
          </p:nvPr>
        </p:nvSpPr>
        <p:spPr/>
        <p:txBody>
          <a:bodyPr/>
          <a:lstStyle/>
          <a:p>
            <a:fld id="{1E929F3A-2378-4582-B104-31C68F6FE3B5}" type="datetimeFigureOut">
              <a:rPr lang="es-ES" smtClean="0"/>
              <a:t>09/02/2025</a:t>
            </a:fld>
            <a:endParaRPr lang="es-ES"/>
          </a:p>
        </p:txBody>
      </p:sp>
      <p:sp>
        <p:nvSpPr>
          <p:cNvPr id="5" name="Marcador de pie de página 4">
            <a:extLst>
              <a:ext uri="{FF2B5EF4-FFF2-40B4-BE49-F238E27FC236}">
                <a16:creationId xmlns:a16="http://schemas.microsoft.com/office/drawing/2014/main" xmlns="" id="{4AA70A04-375F-CA7F-65D4-41E1195F01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A26A958-CAB6-C4E4-FD1B-F6B880E8A82A}"/>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159256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CB47BDD-31B9-E61A-5554-4413C43A94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672AEC4C-ABFE-0F57-4B2C-511E09A513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1BF356D0-9F2D-6205-8B4A-60C2A2BCCA90}"/>
              </a:ext>
            </a:extLst>
          </p:cNvPr>
          <p:cNvSpPr>
            <a:spLocks noGrp="1"/>
          </p:cNvSpPr>
          <p:nvPr>
            <p:ph type="dt" sz="half" idx="10"/>
          </p:nvPr>
        </p:nvSpPr>
        <p:spPr/>
        <p:txBody>
          <a:bodyPr/>
          <a:lstStyle/>
          <a:p>
            <a:fld id="{98C8777D-D88A-4FD3-9F97-397B33B3F55E}" type="datetimeFigureOut">
              <a:rPr lang="es-ES" smtClean="0"/>
              <a:t>09/02/2025</a:t>
            </a:fld>
            <a:endParaRPr lang="es-ES"/>
          </a:p>
        </p:txBody>
      </p:sp>
      <p:sp>
        <p:nvSpPr>
          <p:cNvPr id="5" name="Marcador de pie de página 4">
            <a:extLst>
              <a:ext uri="{FF2B5EF4-FFF2-40B4-BE49-F238E27FC236}">
                <a16:creationId xmlns:a16="http://schemas.microsoft.com/office/drawing/2014/main" xmlns="" id="{8021A863-533E-12D7-2389-D5AF1DB9B5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9458346-9DB1-A975-6ACF-49F445F5883E}"/>
              </a:ext>
            </a:extLst>
          </p:cNvPr>
          <p:cNvSpPr>
            <a:spLocks noGrp="1"/>
          </p:cNvSpPr>
          <p:nvPr>
            <p:ph type="sldNum" sz="quarter" idx="12"/>
          </p:nvPr>
        </p:nvSpPr>
        <p:spPr/>
        <p:txBody>
          <a:bodyPr/>
          <a:lstStyle/>
          <a:p>
            <a:fld id="{9EC4D10E-79EE-4DDA-972B-80182126217C}" type="slidenum">
              <a:rPr lang="es-ES" smtClean="0"/>
              <a:t>‹#›</a:t>
            </a:fld>
            <a:endParaRPr lang="es-ES"/>
          </a:p>
        </p:txBody>
      </p:sp>
    </p:spTree>
    <p:extLst>
      <p:ext uri="{BB962C8B-B14F-4D97-AF65-F5344CB8AC3E}">
        <p14:creationId xmlns:p14="http://schemas.microsoft.com/office/powerpoint/2010/main" val="391815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033BF5-3B8A-5558-B567-E2A262B8264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13001C91-95D1-2347-FA45-F62CA728D65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56C8ED0D-E768-0989-A808-FB3E5BE03F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14486252-DBDE-6B4E-CFD5-916F6A7EE018}"/>
              </a:ext>
            </a:extLst>
          </p:cNvPr>
          <p:cNvSpPr>
            <a:spLocks noGrp="1"/>
          </p:cNvSpPr>
          <p:nvPr>
            <p:ph type="dt" sz="half" idx="10"/>
          </p:nvPr>
        </p:nvSpPr>
        <p:spPr/>
        <p:txBody>
          <a:bodyPr/>
          <a:lstStyle/>
          <a:p>
            <a:fld id="{98C8777D-D88A-4FD3-9F97-397B33B3F55E}" type="datetimeFigureOut">
              <a:rPr lang="es-ES" smtClean="0"/>
              <a:t>09/02/2025</a:t>
            </a:fld>
            <a:endParaRPr lang="es-ES"/>
          </a:p>
        </p:txBody>
      </p:sp>
      <p:sp>
        <p:nvSpPr>
          <p:cNvPr id="6" name="Marcador de pie de página 5">
            <a:extLst>
              <a:ext uri="{FF2B5EF4-FFF2-40B4-BE49-F238E27FC236}">
                <a16:creationId xmlns:a16="http://schemas.microsoft.com/office/drawing/2014/main" xmlns="" id="{2F8CF506-9FE0-F8E3-3A76-47FA0DC816A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B91586CD-1FF9-40D2-F264-F537E98031D9}"/>
              </a:ext>
            </a:extLst>
          </p:cNvPr>
          <p:cNvSpPr>
            <a:spLocks noGrp="1"/>
          </p:cNvSpPr>
          <p:nvPr>
            <p:ph type="sldNum" sz="quarter" idx="12"/>
          </p:nvPr>
        </p:nvSpPr>
        <p:spPr/>
        <p:txBody>
          <a:bodyPr/>
          <a:lstStyle/>
          <a:p>
            <a:fld id="{9EC4D10E-79EE-4DDA-972B-80182126217C}" type="slidenum">
              <a:rPr lang="es-ES" smtClean="0"/>
              <a:t>‹#›</a:t>
            </a:fld>
            <a:endParaRPr lang="es-ES"/>
          </a:p>
        </p:txBody>
      </p:sp>
    </p:spTree>
    <p:extLst>
      <p:ext uri="{BB962C8B-B14F-4D97-AF65-F5344CB8AC3E}">
        <p14:creationId xmlns:p14="http://schemas.microsoft.com/office/powerpoint/2010/main" val="31135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91C146-F7CF-971F-AE40-4D6B6EE7393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0CCCAF80-809A-4875-BF39-3B9C04A07E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C1C49E06-F220-F8BA-EC1D-D5B306C9639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9218FC3C-1A43-1958-68CE-DE5DC94F2F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E517B526-3750-4C37-F48B-E2F13F8D88A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AF9F2590-B53E-4985-243A-95B9DD88157A}"/>
              </a:ext>
            </a:extLst>
          </p:cNvPr>
          <p:cNvSpPr>
            <a:spLocks noGrp="1"/>
          </p:cNvSpPr>
          <p:nvPr>
            <p:ph type="dt" sz="half" idx="10"/>
          </p:nvPr>
        </p:nvSpPr>
        <p:spPr/>
        <p:txBody>
          <a:bodyPr/>
          <a:lstStyle/>
          <a:p>
            <a:fld id="{98C8777D-D88A-4FD3-9F97-397B33B3F55E}" type="datetimeFigureOut">
              <a:rPr lang="es-ES" smtClean="0"/>
              <a:t>09/02/2025</a:t>
            </a:fld>
            <a:endParaRPr lang="es-ES"/>
          </a:p>
        </p:txBody>
      </p:sp>
      <p:sp>
        <p:nvSpPr>
          <p:cNvPr id="8" name="Marcador de pie de página 7">
            <a:extLst>
              <a:ext uri="{FF2B5EF4-FFF2-40B4-BE49-F238E27FC236}">
                <a16:creationId xmlns:a16="http://schemas.microsoft.com/office/drawing/2014/main" xmlns="" id="{CB3A4345-FDE4-715B-5A14-A5E15F066E8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17D4181C-77C7-AB27-A916-4DEC8B5644D8}"/>
              </a:ext>
            </a:extLst>
          </p:cNvPr>
          <p:cNvSpPr>
            <a:spLocks noGrp="1"/>
          </p:cNvSpPr>
          <p:nvPr>
            <p:ph type="sldNum" sz="quarter" idx="12"/>
          </p:nvPr>
        </p:nvSpPr>
        <p:spPr/>
        <p:txBody>
          <a:bodyPr/>
          <a:lstStyle/>
          <a:p>
            <a:fld id="{9EC4D10E-79EE-4DDA-972B-80182126217C}" type="slidenum">
              <a:rPr lang="es-ES" smtClean="0"/>
              <a:t>‹#›</a:t>
            </a:fld>
            <a:endParaRPr lang="es-ES"/>
          </a:p>
        </p:txBody>
      </p:sp>
    </p:spTree>
    <p:extLst>
      <p:ext uri="{BB962C8B-B14F-4D97-AF65-F5344CB8AC3E}">
        <p14:creationId xmlns:p14="http://schemas.microsoft.com/office/powerpoint/2010/main" val="128744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1EFBD5-D043-25D1-3681-D205823E21F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0D98EBC8-C071-FEBE-DAB1-BD6F67EC0CEA}"/>
              </a:ext>
            </a:extLst>
          </p:cNvPr>
          <p:cNvSpPr>
            <a:spLocks noGrp="1"/>
          </p:cNvSpPr>
          <p:nvPr>
            <p:ph type="dt" sz="half" idx="10"/>
          </p:nvPr>
        </p:nvSpPr>
        <p:spPr/>
        <p:txBody>
          <a:bodyPr/>
          <a:lstStyle/>
          <a:p>
            <a:fld id="{98C8777D-D88A-4FD3-9F97-397B33B3F55E}" type="datetimeFigureOut">
              <a:rPr lang="es-ES" smtClean="0"/>
              <a:t>09/02/2025</a:t>
            </a:fld>
            <a:endParaRPr lang="es-ES"/>
          </a:p>
        </p:txBody>
      </p:sp>
      <p:sp>
        <p:nvSpPr>
          <p:cNvPr id="4" name="Marcador de pie de página 3">
            <a:extLst>
              <a:ext uri="{FF2B5EF4-FFF2-40B4-BE49-F238E27FC236}">
                <a16:creationId xmlns:a16="http://schemas.microsoft.com/office/drawing/2014/main" xmlns="" id="{7CA8869B-CA6A-A64E-43B5-83ED3341B52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5D41BFA6-35DA-5280-17A1-2AFB2C5FE465}"/>
              </a:ext>
            </a:extLst>
          </p:cNvPr>
          <p:cNvSpPr>
            <a:spLocks noGrp="1"/>
          </p:cNvSpPr>
          <p:nvPr>
            <p:ph type="sldNum" sz="quarter" idx="12"/>
          </p:nvPr>
        </p:nvSpPr>
        <p:spPr/>
        <p:txBody>
          <a:bodyPr/>
          <a:lstStyle/>
          <a:p>
            <a:fld id="{9EC4D10E-79EE-4DDA-972B-80182126217C}" type="slidenum">
              <a:rPr lang="es-ES" smtClean="0"/>
              <a:t>‹#›</a:t>
            </a:fld>
            <a:endParaRPr lang="es-ES"/>
          </a:p>
        </p:txBody>
      </p:sp>
    </p:spTree>
    <p:extLst>
      <p:ext uri="{BB962C8B-B14F-4D97-AF65-F5344CB8AC3E}">
        <p14:creationId xmlns:p14="http://schemas.microsoft.com/office/powerpoint/2010/main" val="117053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725D1F31-804A-E5B9-1804-A0BCF7932620}"/>
              </a:ext>
            </a:extLst>
          </p:cNvPr>
          <p:cNvSpPr>
            <a:spLocks noGrp="1"/>
          </p:cNvSpPr>
          <p:nvPr>
            <p:ph type="dt" sz="half" idx="10"/>
          </p:nvPr>
        </p:nvSpPr>
        <p:spPr/>
        <p:txBody>
          <a:bodyPr/>
          <a:lstStyle/>
          <a:p>
            <a:fld id="{98C8777D-D88A-4FD3-9F97-397B33B3F55E}" type="datetimeFigureOut">
              <a:rPr lang="es-ES" smtClean="0"/>
              <a:t>09/02/2025</a:t>
            </a:fld>
            <a:endParaRPr lang="es-ES"/>
          </a:p>
        </p:txBody>
      </p:sp>
      <p:sp>
        <p:nvSpPr>
          <p:cNvPr id="3" name="Marcador de pie de página 2">
            <a:extLst>
              <a:ext uri="{FF2B5EF4-FFF2-40B4-BE49-F238E27FC236}">
                <a16:creationId xmlns:a16="http://schemas.microsoft.com/office/drawing/2014/main" xmlns="" id="{7B6C87ED-2DA4-4D2D-7175-FA9F4DEB186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4968C93E-03CF-5601-0B1B-ADFD66936ECC}"/>
              </a:ext>
            </a:extLst>
          </p:cNvPr>
          <p:cNvSpPr>
            <a:spLocks noGrp="1"/>
          </p:cNvSpPr>
          <p:nvPr>
            <p:ph type="sldNum" sz="quarter" idx="12"/>
          </p:nvPr>
        </p:nvSpPr>
        <p:spPr/>
        <p:txBody>
          <a:bodyPr/>
          <a:lstStyle/>
          <a:p>
            <a:fld id="{9EC4D10E-79EE-4DDA-972B-80182126217C}" type="slidenum">
              <a:rPr lang="es-ES" smtClean="0"/>
              <a:t>‹#›</a:t>
            </a:fld>
            <a:endParaRPr lang="es-ES"/>
          </a:p>
        </p:txBody>
      </p:sp>
    </p:spTree>
    <p:extLst>
      <p:ext uri="{BB962C8B-B14F-4D97-AF65-F5344CB8AC3E}">
        <p14:creationId xmlns:p14="http://schemas.microsoft.com/office/powerpoint/2010/main" val="67776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98EA58-DC3D-8F9B-CDD8-3F6184D92F6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55BFB1D1-4CE9-B544-8CF0-908A26995E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9D093D2-22DF-217B-5D8E-709FC3D60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6F8DAA6-B2FC-E97C-53B7-C260A47B22BE}"/>
              </a:ext>
            </a:extLst>
          </p:cNvPr>
          <p:cNvSpPr>
            <a:spLocks noGrp="1"/>
          </p:cNvSpPr>
          <p:nvPr>
            <p:ph type="dt" sz="half" idx="10"/>
          </p:nvPr>
        </p:nvSpPr>
        <p:spPr/>
        <p:txBody>
          <a:bodyPr/>
          <a:lstStyle/>
          <a:p>
            <a:fld id="{98C8777D-D88A-4FD3-9F97-397B33B3F55E}" type="datetimeFigureOut">
              <a:rPr lang="es-ES" smtClean="0"/>
              <a:t>09/02/2025</a:t>
            </a:fld>
            <a:endParaRPr lang="es-ES"/>
          </a:p>
        </p:txBody>
      </p:sp>
      <p:sp>
        <p:nvSpPr>
          <p:cNvPr id="6" name="Marcador de pie de página 5">
            <a:extLst>
              <a:ext uri="{FF2B5EF4-FFF2-40B4-BE49-F238E27FC236}">
                <a16:creationId xmlns:a16="http://schemas.microsoft.com/office/drawing/2014/main" xmlns="" id="{7BD2585E-0039-BDED-240F-8521CF60364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16EA9BD9-0394-C458-420F-8627BF0670CB}"/>
              </a:ext>
            </a:extLst>
          </p:cNvPr>
          <p:cNvSpPr>
            <a:spLocks noGrp="1"/>
          </p:cNvSpPr>
          <p:nvPr>
            <p:ph type="sldNum" sz="quarter" idx="12"/>
          </p:nvPr>
        </p:nvSpPr>
        <p:spPr/>
        <p:txBody>
          <a:bodyPr/>
          <a:lstStyle/>
          <a:p>
            <a:fld id="{9EC4D10E-79EE-4DDA-972B-80182126217C}" type="slidenum">
              <a:rPr lang="es-ES" smtClean="0"/>
              <a:t>‹#›</a:t>
            </a:fld>
            <a:endParaRPr lang="es-ES"/>
          </a:p>
        </p:txBody>
      </p:sp>
    </p:spTree>
    <p:extLst>
      <p:ext uri="{BB962C8B-B14F-4D97-AF65-F5344CB8AC3E}">
        <p14:creationId xmlns:p14="http://schemas.microsoft.com/office/powerpoint/2010/main" val="206788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5C9BF18-AD77-B5BF-BB27-1184056177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87B5228F-017A-972E-EE74-4597AA3BE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AC70B783-DB8F-5966-3F3E-BDFE0CDB2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1208A7E5-B397-BCF5-949D-391247059112}"/>
              </a:ext>
            </a:extLst>
          </p:cNvPr>
          <p:cNvSpPr>
            <a:spLocks noGrp="1"/>
          </p:cNvSpPr>
          <p:nvPr>
            <p:ph type="dt" sz="half" idx="10"/>
          </p:nvPr>
        </p:nvSpPr>
        <p:spPr/>
        <p:txBody>
          <a:bodyPr/>
          <a:lstStyle/>
          <a:p>
            <a:fld id="{98C8777D-D88A-4FD3-9F97-397B33B3F55E}" type="datetimeFigureOut">
              <a:rPr lang="es-ES" smtClean="0"/>
              <a:t>09/02/2025</a:t>
            </a:fld>
            <a:endParaRPr lang="es-ES"/>
          </a:p>
        </p:txBody>
      </p:sp>
      <p:sp>
        <p:nvSpPr>
          <p:cNvPr id="6" name="Marcador de pie de página 5">
            <a:extLst>
              <a:ext uri="{FF2B5EF4-FFF2-40B4-BE49-F238E27FC236}">
                <a16:creationId xmlns:a16="http://schemas.microsoft.com/office/drawing/2014/main" xmlns="" id="{46A7B5DA-8A6B-104F-4558-93B0AE805A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4A63BF0C-0A52-433A-0E5C-8DDA42C59E5A}"/>
              </a:ext>
            </a:extLst>
          </p:cNvPr>
          <p:cNvSpPr>
            <a:spLocks noGrp="1"/>
          </p:cNvSpPr>
          <p:nvPr>
            <p:ph type="sldNum" sz="quarter" idx="12"/>
          </p:nvPr>
        </p:nvSpPr>
        <p:spPr/>
        <p:txBody>
          <a:bodyPr/>
          <a:lstStyle/>
          <a:p>
            <a:fld id="{9EC4D10E-79EE-4DDA-972B-80182126217C}" type="slidenum">
              <a:rPr lang="es-ES" smtClean="0"/>
              <a:t>‹#›</a:t>
            </a:fld>
            <a:endParaRPr lang="es-ES"/>
          </a:p>
        </p:txBody>
      </p:sp>
    </p:spTree>
    <p:extLst>
      <p:ext uri="{BB962C8B-B14F-4D97-AF65-F5344CB8AC3E}">
        <p14:creationId xmlns:p14="http://schemas.microsoft.com/office/powerpoint/2010/main" val="7149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FCCF42A8-1903-8F9A-9829-5F88621C0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180EFA1D-2B77-0C5E-C7F3-D65906AC7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DC043EB-610F-4D4B-F271-EB4C9816A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C8777D-D88A-4FD3-9F97-397B33B3F55E}" type="datetimeFigureOut">
              <a:rPr lang="es-ES" smtClean="0"/>
              <a:t>09/02/2025</a:t>
            </a:fld>
            <a:endParaRPr lang="es-ES"/>
          </a:p>
        </p:txBody>
      </p:sp>
      <p:sp>
        <p:nvSpPr>
          <p:cNvPr id="5" name="Marcador de pie de página 4">
            <a:extLst>
              <a:ext uri="{FF2B5EF4-FFF2-40B4-BE49-F238E27FC236}">
                <a16:creationId xmlns:a16="http://schemas.microsoft.com/office/drawing/2014/main" xmlns="" id="{1FFBF37E-5C34-67A5-5967-6ED59FEB2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D414BD4F-6871-9AC9-1DAE-4398CD2344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C4D10E-79EE-4DDA-972B-80182126217C}" type="slidenum">
              <a:rPr lang="es-ES" smtClean="0"/>
              <a:t>‹#›</a:t>
            </a:fld>
            <a:endParaRPr lang="es-ES"/>
          </a:p>
        </p:txBody>
      </p:sp>
    </p:spTree>
    <p:extLst>
      <p:ext uri="{BB962C8B-B14F-4D97-AF65-F5344CB8AC3E}">
        <p14:creationId xmlns:p14="http://schemas.microsoft.com/office/powerpoint/2010/main" val="3163619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0D05B8B6-2961-D511-9BDA-A77632687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7555388F-4A3D-D510-33FE-F66C712DF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E0D3527-DE3C-ECF3-5142-BFDA39AF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29F3A-2378-4582-B104-31C68F6FE3B5}" type="datetimeFigureOut">
              <a:rPr lang="es-ES" smtClean="0"/>
              <a:t>09/02/2025</a:t>
            </a:fld>
            <a:endParaRPr lang="es-ES"/>
          </a:p>
        </p:txBody>
      </p:sp>
      <p:sp>
        <p:nvSpPr>
          <p:cNvPr id="5" name="Marcador de pie de página 4">
            <a:extLst>
              <a:ext uri="{FF2B5EF4-FFF2-40B4-BE49-F238E27FC236}">
                <a16:creationId xmlns:a16="http://schemas.microsoft.com/office/drawing/2014/main" xmlns="" id="{C66A085A-AF03-6121-2884-074590F3D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9BC0A4EC-9E15-D854-7C8D-7AD9B543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30AEF-3586-442E-9931-F987D0655E54}" type="slidenum">
              <a:rPr lang="es-ES" smtClean="0"/>
              <a:t>‹#›</a:t>
            </a:fld>
            <a:endParaRPr lang="es-ES"/>
          </a:p>
        </p:txBody>
      </p:sp>
    </p:spTree>
    <p:extLst>
      <p:ext uri="{BB962C8B-B14F-4D97-AF65-F5344CB8AC3E}">
        <p14:creationId xmlns:p14="http://schemas.microsoft.com/office/powerpoint/2010/main" val="3313948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49.jpeg"/><Relationship Id="rId5" Type="http://schemas.openxmlformats.org/officeDocument/2006/relationships/diagramQuickStyle" Target="../diagrams/quickStyle2.xml"/><Relationship Id="rId10" Type="http://schemas.openxmlformats.org/officeDocument/2006/relationships/image" Target="../media/image48.jpeg"/><Relationship Id="rId4" Type="http://schemas.openxmlformats.org/officeDocument/2006/relationships/diagramLayout" Target="../diagrams/layout2.xml"/><Relationship Id="rId9"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2.png"/><Relationship Id="rId17" Type="http://schemas.openxmlformats.org/officeDocument/2006/relationships/image" Target="../media/image27.jpeg"/><Relationship Id="rId2" Type="http://schemas.openxmlformats.org/officeDocument/2006/relationships/image" Target="../media/image17.jpe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1.png"/><Relationship Id="rId5" Type="http://schemas.openxmlformats.org/officeDocument/2006/relationships/diagramQuickStyle" Target="../diagrams/quickStyle1.xml"/><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C076F34D-30EF-4C7F-5B9E-41C3A856E0F6}"/>
              </a:ext>
            </a:extLst>
          </p:cNvPr>
          <p:cNvSpPr txBox="1"/>
          <p:nvPr/>
        </p:nvSpPr>
        <p:spPr>
          <a:xfrm>
            <a:off x="0" y="76200"/>
            <a:ext cx="12192000" cy="1107996"/>
          </a:xfrm>
          <a:prstGeom prst="rect">
            <a:avLst/>
          </a:prstGeom>
          <a:noFill/>
        </p:spPr>
        <p:txBody>
          <a:bodyPr wrap="square" rtlCol="0">
            <a:spAutoFit/>
          </a:bodyPr>
          <a:lstStyle/>
          <a:p>
            <a:pPr algn="ctr"/>
            <a:r>
              <a:rPr lang="en" sz="6600" b="1" dirty="0">
                <a:ln w="9525">
                  <a:solidFill>
                    <a:schemeClr val="bg1"/>
                  </a:solidFill>
                  <a:prstDash val="solid"/>
                </a:ln>
                <a:solidFill>
                  <a:schemeClr val="accent3">
                    <a:lumMod val="50000"/>
                  </a:schemeClr>
                </a:solidFill>
                <a:effectLst>
                  <a:outerShdw blurRad="12700" dist="38100" dir="2700000" algn="tl" rotWithShape="0">
                    <a:schemeClr val="accent5">
                      <a:lumMod val="60000"/>
                      <a:lumOff val="40000"/>
                    </a:schemeClr>
                  </a:outerShdw>
                </a:effectLst>
              </a:rPr>
              <a:t>THE COSMIC CONFLICT</a:t>
            </a:r>
          </a:p>
        </p:txBody>
      </p:sp>
      <p:sp>
        <p:nvSpPr>
          <p:cNvPr id="5" name="CuadroTexto 4">
            <a:extLst>
              <a:ext uri="{FF2B5EF4-FFF2-40B4-BE49-F238E27FC236}">
                <a16:creationId xmlns:a16="http://schemas.microsoft.com/office/drawing/2014/main" xmlns="" id="{2DB8BADB-DDB7-C3E9-45D2-0BD4DDFA92A9}"/>
              </a:ext>
            </a:extLst>
          </p:cNvPr>
          <p:cNvSpPr txBox="1"/>
          <p:nvPr/>
        </p:nvSpPr>
        <p:spPr>
          <a:xfrm>
            <a:off x="8522896" y="6386411"/>
            <a:ext cx="3546805" cy="338554"/>
          </a:xfrm>
          <a:prstGeom prst="rect">
            <a:avLst/>
          </a:prstGeom>
          <a:noFill/>
        </p:spPr>
        <p:txBody>
          <a:bodyPr wrap="none" rtlCol="0">
            <a:spAutoFit/>
          </a:bodyPr>
          <a:lstStyle/>
          <a:p>
            <a:pPr algn="r"/>
            <a:r>
              <a:rPr lang="en" sz="1600" b="1" dirty="0">
                <a:solidFill>
                  <a:schemeClr val="accent5">
                    <a:lumMod val="20000"/>
                    <a:lumOff val="80000"/>
                  </a:schemeClr>
                </a:solidFill>
                <a:effectLst>
                  <a:outerShdw blurRad="38100" dist="38100" dir="2700000" algn="tl">
                    <a:srgbClr val="000000">
                      <a:alpha val="43137"/>
                    </a:srgbClr>
                  </a:outerShdw>
                </a:effectLst>
              </a:rPr>
              <a:t>Lesson 9 for March 1, 2025</a:t>
            </a:r>
          </a:p>
        </p:txBody>
      </p:sp>
    </p:spTree>
    <p:extLst>
      <p:ext uri="{BB962C8B-B14F-4D97-AF65-F5344CB8AC3E}">
        <p14:creationId xmlns:p14="http://schemas.microsoft.com/office/powerpoint/2010/main" val="306574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0C875C8-C5C7-48F0-0824-58C7749C77AB}"/>
              </a:ext>
            </a:extLst>
          </p:cNvPr>
          <p:cNvSpPr txBox="1"/>
          <p:nvPr/>
        </p:nvSpPr>
        <p:spPr>
          <a:xfrm>
            <a:off x="0" y="-57150"/>
            <a:ext cx="12192000" cy="769441"/>
          </a:xfrm>
          <a:prstGeom prst="rect">
            <a:avLst/>
          </a:prstGeom>
          <a:noFill/>
        </p:spPr>
        <p:txBody>
          <a:bodyPr wrap="square">
            <a:spAutoFit/>
          </a:bodyPr>
          <a:lstStyle/>
          <a:p>
            <a:pPr algn="ctr"/>
            <a:r>
              <a:rPr lang="en" sz="4400" b="1" spc="50" dirty="0">
                <a:ln w="0"/>
                <a:solidFill>
                  <a:srgbClr val="E5EBFF"/>
                </a:solidFill>
                <a:effectLst>
                  <a:innerShdw blurRad="63500" dist="50800" dir="13500000">
                    <a:srgbClr val="000000">
                      <a:alpha val="50000"/>
                    </a:srgbClr>
                  </a:innerShdw>
                </a:effectLst>
              </a:rPr>
              <a:t>THE NATURE OF CONFLICT</a:t>
            </a:r>
          </a:p>
        </p:txBody>
      </p:sp>
      <p:sp>
        <p:nvSpPr>
          <p:cNvPr id="5" name="CuadroTexto 4">
            <a:extLst>
              <a:ext uri="{FF2B5EF4-FFF2-40B4-BE49-F238E27FC236}">
                <a16:creationId xmlns:a16="http://schemas.microsoft.com/office/drawing/2014/main" xmlns="" id="{E7D124A6-CE15-B8C5-0782-5C77628EEF8D}"/>
              </a:ext>
            </a:extLst>
          </p:cNvPr>
          <p:cNvSpPr txBox="1"/>
          <p:nvPr/>
        </p:nvSpPr>
        <p:spPr>
          <a:xfrm>
            <a:off x="447675" y="550366"/>
            <a:ext cx="11296650" cy="923330"/>
          </a:xfrm>
          <a:prstGeom prst="rect">
            <a:avLst/>
          </a:prstGeom>
          <a:noFill/>
        </p:spPr>
        <p:txBody>
          <a:bodyPr wrap="square">
            <a:spAutoFit/>
          </a:bodyPr>
          <a:lstStyle/>
          <a:p>
            <a:pPr algn="ctr"/>
            <a:r>
              <a:rPr lang="en" b="1" dirty="0">
                <a:solidFill>
                  <a:schemeClr val="accent6">
                    <a:lumMod val="40000"/>
                    <a:lumOff val="60000"/>
                  </a:schemeClr>
                </a:solidFill>
                <a:latin typeface="Comic Sans MS" panose="030F0702030302020204" pitchFamily="66" charset="0"/>
              </a:rPr>
              <a:t>“</a:t>
            </a:r>
            <a:r>
              <a:rPr lang="en-US" b="1" dirty="0">
                <a:solidFill>
                  <a:schemeClr val="accent6">
                    <a:lumMod val="40000"/>
                    <a:lumOff val="60000"/>
                  </a:schemeClr>
                </a:solidFill>
                <a:latin typeface="Comic Sans MS" panose="030F0702030302020204" pitchFamily="66" charset="0"/>
              </a:rPr>
              <a:t>You belong to your father, the devil, and you want to carry out your father’s desires. He was a murderer from the beginning, not holding to the truth, for there is no truth in him. When he lies, he speaks his native language, for he is a liar and the father of lies</a:t>
            </a:r>
            <a:r>
              <a:rPr lang="en" b="1" dirty="0">
                <a:solidFill>
                  <a:schemeClr val="accent6">
                    <a:lumMod val="40000"/>
                    <a:lumOff val="60000"/>
                  </a:schemeClr>
                </a:solidFill>
                <a:latin typeface="Comic Sans MS" panose="030F0702030302020204" pitchFamily="66" charset="0"/>
              </a:rPr>
              <a:t>!” </a:t>
            </a:r>
            <a:r>
              <a:rPr lang="en" sz="1400" b="1" dirty="0">
                <a:solidFill>
                  <a:schemeClr val="accent6">
                    <a:lumMod val="40000"/>
                    <a:lumOff val="60000"/>
                  </a:schemeClr>
                </a:solidFill>
                <a:latin typeface="Comic Sans MS" panose="030F0702030302020204" pitchFamily="66" charset="0"/>
              </a:rPr>
              <a:t>(John 8:44 </a:t>
            </a:r>
            <a:r>
              <a:rPr lang="en" sz="1100" b="1" dirty="0">
                <a:solidFill>
                  <a:schemeClr val="accent6">
                    <a:lumMod val="40000"/>
                    <a:lumOff val="60000"/>
                  </a:schemeClr>
                </a:solidFill>
                <a:latin typeface="Comic Sans MS" panose="030F0702030302020204" pitchFamily="66" charset="0"/>
              </a:rPr>
              <a:t>NIV</a:t>
            </a:r>
            <a:r>
              <a:rPr lang="en" sz="1400" b="1" dirty="0">
                <a:solidFill>
                  <a:schemeClr val="accent6">
                    <a:lumMod val="40000"/>
                    <a:lumOff val="6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E6E2B050-FF1E-3273-3DDD-416412E821B5}"/>
              </a:ext>
            </a:extLst>
          </p:cNvPr>
          <p:cNvSpPr txBox="1"/>
          <p:nvPr/>
        </p:nvSpPr>
        <p:spPr>
          <a:xfrm>
            <a:off x="2651957" y="1581835"/>
            <a:ext cx="5755756" cy="1631216"/>
          </a:xfrm>
          <a:prstGeom prst="rect">
            <a:avLst/>
          </a:prstGeom>
          <a:noFill/>
        </p:spPr>
        <p:txBody>
          <a:bodyPr wrap="square" rtlCol="0">
            <a:spAutoFit/>
          </a:bodyPr>
          <a:lstStyle/>
          <a:p>
            <a:pPr>
              <a:spcBef>
                <a:spcPts val="600"/>
              </a:spcBef>
            </a:pPr>
            <a:r>
              <a:rPr lang="en" sz="2000" b="1" dirty="0"/>
              <a:t>The Conflict is a dispute over the character of God. Is God loving, or is He a capricious tyrant? Do the laws He imposes on us arise from His love, or from His zeal to maintain authority over His subjects?</a:t>
            </a:r>
          </a:p>
        </p:txBody>
      </p:sp>
      <p:pic>
        <p:nvPicPr>
          <p:cNvPr id="4" name="Imagen 3">
            <a:extLst>
              <a:ext uri="{FF2B5EF4-FFF2-40B4-BE49-F238E27FC236}">
                <a16:creationId xmlns:a16="http://schemas.microsoft.com/office/drawing/2014/main" xmlns="" id="{47250D7D-D4A1-EDFE-38F0-D1B788FE044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407713" y="1713866"/>
            <a:ext cx="3679512" cy="4906016"/>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xmlns="" id="{CD0723C9-1CC8-71E5-CE31-535B24213DE6}"/>
              </a:ext>
            </a:extLst>
          </p:cNvPr>
          <p:cNvSpPr txBox="1"/>
          <p:nvPr/>
        </p:nvSpPr>
        <p:spPr>
          <a:xfrm>
            <a:off x="104775" y="4786487"/>
            <a:ext cx="8229600" cy="1015663"/>
          </a:xfrm>
          <a:prstGeom prst="rect">
            <a:avLst/>
          </a:prstGeom>
          <a:noFill/>
        </p:spPr>
        <p:txBody>
          <a:bodyPr wrap="square">
            <a:spAutoFit/>
          </a:bodyPr>
          <a:lstStyle/>
          <a:p>
            <a:pPr>
              <a:spcBef>
                <a:spcPts val="600"/>
              </a:spcBef>
            </a:pPr>
            <a:r>
              <a:rPr lang="en" sz="2000" b="1" dirty="0"/>
              <a:t>Satan's strategy has been to project his own character onto God, presenting Him as selfish, oppressive, lying, vengeful, cruel... And he seems to have been quite successful in our world!</a:t>
            </a:r>
          </a:p>
        </p:txBody>
      </p:sp>
      <p:pic>
        <p:nvPicPr>
          <p:cNvPr id="8" name="Imagen 7" descr="Imagen que contiene persona, hombre, sostener, alimentos&#10;&#10;Descripción generada automáticamente">
            <a:extLst>
              <a:ext uri="{FF2B5EF4-FFF2-40B4-BE49-F238E27FC236}">
                <a16:creationId xmlns:a16="http://schemas.microsoft.com/office/drawing/2014/main" xmlns="" id="{4DCEB9C7-5D4B-22CD-3C41-453C7FA672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91" y="1627228"/>
            <a:ext cx="2724150" cy="311781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xmlns="" id="{FE323DF5-3375-40DC-AE64-3D7908984738}"/>
              </a:ext>
            </a:extLst>
          </p:cNvPr>
          <p:cNvSpPr txBox="1"/>
          <p:nvPr/>
        </p:nvSpPr>
        <p:spPr>
          <a:xfrm>
            <a:off x="2651957" y="3184161"/>
            <a:ext cx="5755756" cy="1631216"/>
          </a:xfrm>
          <a:prstGeom prst="rect">
            <a:avLst/>
          </a:prstGeom>
          <a:noFill/>
        </p:spPr>
        <p:txBody>
          <a:bodyPr wrap="square">
            <a:spAutoFit/>
          </a:bodyPr>
          <a:lstStyle/>
          <a:p>
            <a:pPr>
              <a:spcBef>
                <a:spcPts val="600"/>
              </a:spcBef>
            </a:pPr>
            <a:r>
              <a:rPr lang="en" sz="2000" b="1" dirty="0"/>
              <a:t>The Devil (the adversary) has slandered God. His favorite weapon in this Conflict: lies (Jn. 8:44). But lies so subtle that even the angels –with their great intellect– were not able to differentiate them from the truth.</a:t>
            </a:r>
          </a:p>
        </p:txBody>
      </p:sp>
      <p:sp>
        <p:nvSpPr>
          <p:cNvPr id="11" name="CuadroTexto 10">
            <a:extLst>
              <a:ext uri="{FF2B5EF4-FFF2-40B4-BE49-F238E27FC236}">
                <a16:creationId xmlns:a16="http://schemas.microsoft.com/office/drawing/2014/main" xmlns="" id="{6106EEA3-90AD-4506-6AF4-782D52CE0B63}"/>
              </a:ext>
            </a:extLst>
          </p:cNvPr>
          <p:cNvSpPr txBox="1"/>
          <p:nvPr/>
        </p:nvSpPr>
        <p:spPr>
          <a:xfrm>
            <a:off x="104775" y="5773261"/>
            <a:ext cx="8302938" cy="1015663"/>
          </a:xfrm>
          <a:prstGeom prst="rect">
            <a:avLst/>
          </a:prstGeom>
          <a:noFill/>
        </p:spPr>
        <p:txBody>
          <a:bodyPr wrap="square">
            <a:spAutoFit/>
          </a:bodyPr>
          <a:lstStyle/>
          <a:p>
            <a:pPr>
              <a:spcBef>
                <a:spcPts val="600"/>
              </a:spcBef>
            </a:pPr>
            <a:r>
              <a:rPr lang="en" sz="2000" b="1" dirty="0"/>
              <a:t>The Cosmic Conflict is not a physical war. It has to do with beliefs. Who are we going to believe, the one who only thinks of harming us, or the one who, out of love, gave himself to save us?</a:t>
            </a:r>
          </a:p>
        </p:txBody>
      </p:sp>
    </p:spTree>
    <p:extLst>
      <p:ext uri="{BB962C8B-B14F-4D97-AF65-F5344CB8AC3E}">
        <p14:creationId xmlns:p14="http://schemas.microsoft.com/office/powerpoint/2010/main" val="38326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1000" fill="hold"/>
                                        <p:tgtEl>
                                          <p:spTgt spid="4"/>
                                        </p:tgtEl>
                                        <p:attrNameLst>
                                          <p:attrName>ppt_w</p:attrName>
                                        </p:attrNameLst>
                                      </p:cBhvr>
                                      <p:tavLst>
                                        <p:tav tm="0">
                                          <p:val>
                                            <p:fltVal val="0"/>
                                          </p:val>
                                        </p:tav>
                                        <p:tav tm="100000">
                                          <p:val>
                                            <p:strVal val="#ppt_w"/>
                                          </p:val>
                                        </p:tav>
                                      </p:tavLst>
                                    </p:anim>
                                    <p:anim calcmode="lin" valueType="num">
                                      <p:cBhvr>
                                        <p:cTn id="55" dur="1000" fill="hold"/>
                                        <p:tgtEl>
                                          <p:spTgt spid="4"/>
                                        </p:tgtEl>
                                        <p:attrNameLst>
                                          <p:attrName>ppt_h</p:attrName>
                                        </p:attrNameLst>
                                      </p:cBhvr>
                                      <p:tavLst>
                                        <p:tav tm="0">
                                          <p:val>
                                            <p:fltVal val="0"/>
                                          </p:val>
                                        </p:tav>
                                        <p:tav tm="100000">
                                          <p:val>
                                            <p:strVal val="#ppt_h"/>
                                          </p:val>
                                        </p:tav>
                                      </p:tavLst>
                                    </p:anim>
                                    <p:anim calcmode="lin" valueType="num">
                                      <p:cBhvr>
                                        <p:cTn id="56" dur="1000" fill="hold"/>
                                        <p:tgtEl>
                                          <p:spTgt spid="4"/>
                                        </p:tgtEl>
                                        <p:attrNameLst>
                                          <p:attrName>style.rotation</p:attrName>
                                        </p:attrNameLst>
                                      </p:cBhvr>
                                      <p:tavLst>
                                        <p:tav tm="0">
                                          <p:val>
                                            <p:fltVal val="90"/>
                                          </p:val>
                                        </p:tav>
                                        <p:tav tm="100000">
                                          <p:val>
                                            <p:fltVal val="0"/>
                                          </p:val>
                                        </p:tav>
                                      </p:tavLst>
                                    </p:anim>
                                    <p:animEffect transition="in" filter="fade">
                                      <p:cBhvr>
                                        <p:cTn id="57" dur="1000"/>
                                        <p:tgtEl>
                                          <p:spTgt spid="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xmlns="" id="{7DE3C9FD-761F-109B-4370-429B926FF0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xmlns="" id="{8A97F66E-FF88-D642-0C38-D5DA50DE43A1}"/>
              </a:ext>
            </a:extLst>
          </p:cNvPr>
          <p:cNvSpPr txBox="1"/>
          <p:nvPr/>
        </p:nvSpPr>
        <p:spPr>
          <a:xfrm>
            <a:off x="0" y="0"/>
            <a:ext cx="12192000" cy="769441"/>
          </a:xfrm>
          <a:prstGeom prst="rect">
            <a:avLst/>
          </a:prstGeom>
          <a:noFill/>
        </p:spPr>
        <p:txBody>
          <a:bodyPr wrap="square">
            <a:spAutoFit/>
            <a:scene3d>
              <a:camera prst="orthographicFront"/>
              <a:lightRig rig="freezing" dir="t">
                <a:rot lat="0" lon="0" rev="3000000"/>
              </a:lightRig>
            </a:scene3d>
            <a:sp3d extrusionH="57150">
              <a:bevelT w="38100" h="38100" prst="convex"/>
            </a:sp3d>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25400" dir="2700000" algn="tl">
                    <a:srgbClr val="000000">
                      <a:alpha val="23000"/>
                    </a:srgbClr>
                  </a:outerShdw>
                </a:effectLst>
              </a:rPr>
              <a:t>WHY HASN'T IT OVER YET?</a:t>
            </a:r>
          </a:p>
        </p:txBody>
      </p:sp>
      <p:sp>
        <p:nvSpPr>
          <p:cNvPr id="5" name="CuadroTexto 4">
            <a:extLst>
              <a:ext uri="{FF2B5EF4-FFF2-40B4-BE49-F238E27FC236}">
                <a16:creationId xmlns:a16="http://schemas.microsoft.com/office/drawing/2014/main" xmlns="" id="{D6D23EE4-640B-E492-D1AE-D32EED254EAF}"/>
              </a:ext>
            </a:extLst>
          </p:cNvPr>
          <p:cNvSpPr txBox="1"/>
          <p:nvPr/>
        </p:nvSpPr>
        <p:spPr>
          <a:xfrm>
            <a:off x="121442" y="630923"/>
            <a:ext cx="7860508"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a:t>
            </a:r>
            <a:r>
              <a:rPr lang="en-US" b="1" dirty="0">
                <a:solidFill>
                  <a:srgbClr val="C00000"/>
                </a:solidFill>
                <a:latin typeface="Comic Sans MS" panose="030F0702030302020204" pitchFamily="66" charset="0"/>
              </a:rPr>
              <a:t>The owner’s servants came to him and said, ‘Sir, didn’t you sow good seed in your field? Where then did the weeds come from</a:t>
            </a:r>
            <a:r>
              <a:rPr lang="en" b="1" dirty="0">
                <a:solidFill>
                  <a:srgbClr val="C00000"/>
                </a:solidFill>
                <a:latin typeface="Comic Sans MS" panose="030F0702030302020204" pitchFamily="66" charset="0"/>
              </a:rPr>
              <a:t>?’” </a:t>
            </a:r>
            <a:r>
              <a:rPr lang="en" sz="1400" b="1" dirty="0">
                <a:solidFill>
                  <a:srgbClr val="C00000"/>
                </a:solidFill>
                <a:latin typeface="Comic Sans MS" panose="030F0702030302020204" pitchFamily="66" charset="0"/>
              </a:rPr>
              <a:t>(Matthew 13:27)</a:t>
            </a:r>
            <a:endParaRPr lang="es-ES" b="1"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C504E012-3F19-4EE9-69AD-E07600D06F6E}"/>
              </a:ext>
            </a:extLst>
          </p:cNvPr>
          <p:cNvSpPr txBox="1"/>
          <p:nvPr/>
        </p:nvSpPr>
        <p:spPr>
          <a:xfrm>
            <a:off x="445293" y="1577660"/>
            <a:ext cx="7153275" cy="707886"/>
          </a:xfrm>
          <a:prstGeom prst="rect">
            <a:avLst/>
          </a:prstGeom>
          <a:noFill/>
        </p:spPr>
        <p:txBody>
          <a:bodyPr wrap="square" rtlCol="0">
            <a:spAutoFit/>
          </a:bodyPr>
          <a:lstStyle/>
          <a:p>
            <a:pPr>
              <a:spcBef>
                <a:spcPts val="600"/>
              </a:spcBef>
            </a:pPr>
            <a:r>
              <a:rPr lang="en" sz="2000" b="1" dirty="0"/>
              <a:t>Through a parable, Jesus clearly explained the nature of the Conflict and its final resolution (Mt. 13:24-30).</a:t>
            </a:r>
          </a:p>
        </p:txBody>
      </p:sp>
      <p:graphicFrame>
        <p:nvGraphicFramePr>
          <p:cNvPr id="2" name="Diagrama 1">
            <a:extLst>
              <a:ext uri="{FF2B5EF4-FFF2-40B4-BE49-F238E27FC236}">
                <a16:creationId xmlns:a16="http://schemas.microsoft.com/office/drawing/2014/main" xmlns="" id="{39EDB4B1-E567-FF32-8D96-69C5E7F5DD66}"/>
              </a:ext>
            </a:extLst>
          </p:cNvPr>
          <p:cNvGraphicFramePr/>
          <p:nvPr>
            <p:extLst>
              <p:ext uri="{D42A27DB-BD31-4B8C-83A1-F6EECF244321}">
                <p14:modId xmlns:p14="http://schemas.microsoft.com/office/powerpoint/2010/main" val="1670034308"/>
              </p:ext>
            </p:extLst>
          </p:nvPr>
        </p:nvGraphicFramePr>
        <p:xfrm>
          <a:off x="83342" y="2347780"/>
          <a:ext cx="7860508" cy="440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xmlns="" id="{062F2122-B3BB-7140-3184-199DFADEDD26}"/>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8194548" y="889002"/>
            <a:ext cx="1822704" cy="1822704"/>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9" name="Imagen 8">
            <a:extLst>
              <a:ext uri="{FF2B5EF4-FFF2-40B4-BE49-F238E27FC236}">
                <a16:creationId xmlns:a16="http://schemas.microsoft.com/office/drawing/2014/main" xmlns="" id="{CAB9B039-ABD1-4C45-B6E2-3F54677D5F9B}"/>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10225755" y="889002"/>
            <a:ext cx="1822704" cy="1822704"/>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xmlns="" id="{F4C57725-C1A5-FBBF-B10E-DBFC529BCD5A}"/>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a:off x="8207829" y="4890803"/>
            <a:ext cx="1796142" cy="1828800"/>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13" name="Imagen 12">
            <a:extLst>
              <a:ext uri="{FF2B5EF4-FFF2-40B4-BE49-F238E27FC236}">
                <a16:creationId xmlns:a16="http://schemas.microsoft.com/office/drawing/2014/main" xmlns="" id="{26FC624E-D9F8-A7B1-BFF8-AB8C0D52349F}"/>
              </a:ext>
            </a:extLst>
          </p:cNvPr>
          <p:cNvPicPr>
            <a:picLocks noChangeAspect="1"/>
          </p:cNvPicPr>
          <p:nvPr/>
        </p:nvPicPr>
        <p:blipFill>
          <a:blip r:embed="rId11">
            <a:extLst>
              <a:ext uri="{28A0092B-C50C-407E-A947-70E740481C1C}">
                <a14:useLocalDpi xmlns:a14="http://schemas.microsoft.com/office/drawing/2010/main"/>
              </a:ext>
            </a:extLst>
          </a:blip>
          <a:srcRect/>
          <a:stretch/>
        </p:blipFill>
        <p:spPr>
          <a:xfrm>
            <a:off x="10238749" y="2887657"/>
            <a:ext cx="1796715" cy="1828800"/>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17" name="Imagen 16">
            <a:extLst>
              <a:ext uri="{FF2B5EF4-FFF2-40B4-BE49-F238E27FC236}">
                <a16:creationId xmlns:a16="http://schemas.microsoft.com/office/drawing/2014/main" xmlns="" id="{5279A28C-3DB8-9806-BF53-CC99555553CA}"/>
              </a:ext>
            </a:extLst>
          </p:cNvPr>
          <p:cNvPicPr>
            <a:picLocks noChangeAspect="1"/>
          </p:cNvPicPr>
          <p:nvPr/>
        </p:nvPicPr>
        <p:blipFill>
          <a:blip r:embed="rId12">
            <a:extLst>
              <a:ext uri="{28A0092B-C50C-407E-A947-70E740481C1C}">
                <a14:useLocalDpi xmlns:a14="http://schemas.microsoft.com/office/drawing/2010/main"/>
              </a:ext>
            </a:extLst>
          </a:blip>
          <a:srcRect/>
          <a:stretch/>
        </p:blipFill>
        <p:spPr>
          <a:xfrm>
            <a:off x="8191500" y="2886052"/>
            <a:ext cx="1828800" cy="1828800"/>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19" name="Imagen 18">
            <a:extLst>
              <a:ext uri="{FF2B5EF4-FFF2-40B4-BE49-F238E27FC236}">
                <a16:creationId xmlns:a16="http://schemas.microsoft.com/office/drawing/2014/main" xmlns="" id="{E6E0D1D3-460C-1D56-A879-A454034EECA4}"/>
              </a:ext>
            </a:extLst>
          </p:cNvPr>
          <p:cNvPicPr>
            <a:picLocks noChangeAspect="1"/>
          </p:cNvPicPr>
          <p:nvPr/>
        </p:nvPicPr>
        <p:blipFill>
          <a:blip r:embed="rId13">
            <a:extLst>
              <a:ext uri="{28A0092B-C50C-407E-A947-70E740481C1C}">
                <a14:useLocalDpi xmlns:a14="http://schemas.microsoft.com/office/drawing/2010/main"/>
              </a:ext>
            </a:extLst>
          </a:blip>
          <a:srcRect/>
          <a:stretch/>
        </p:blipFill>
        <p:spPr>
          <a:xfrm>
            <a:off x="10222708" y="4908737"/>
            <a:ext cx="1828800" cy="1796142"/>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1130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nodeType="withEffect">
                                  <p:stCondLst>
                                    <p:cond delay="25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nodeType="withEffect">
                                  <p:stCondLst>
                                    <p:cond delay="5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16" fill="hold" nodeType="withEffect">
                                  <p:stCondLst>
                                    <p:cond delay="75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nodeType="withEffect">
                                  <p:stCondLst>
                                    <p:cond delay="100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nodeType="withEffect">
                                  <p:stCondLst>
                                    <p:cond delay="125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1750"/>
                            </p:stCondLst>
                            <p:childTnLst>
                              <p:par>
                                <p:cTn id="53" presetID="22" presetClass="entr" presetSubtype="8"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923F2892-4055-43D3-99CF-7D344D5EBF1A}"/>
                                            </p:graphicEl>
                                          </p:spTgt>
                                        </p:tgtEl>
                                        <p:attrNameLst>
                                          <p:attrName>style.visibility</p:attrName>
                                        </p:attrNameLst>
                                      </p:cBhvr>
                                      <p:to>
                                        <p:strVal val="visible"/>
                                      </p:to>
                                    </p:set>
                                    <p:anim calcmode="lin" valueType="num">
                                      <p:cBhvr>
                                        <p:cTn id="60" dur="500" fill="hold"/>
                                        <p:tgtEl>
                                          <p:spTgt spid="2">
                                            <p:graphicEl>
                                              <a:dgm id="{923F2892-4055-43D3-99CF-7D344D5EBF1A}"/>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923F2892-4055-43D3-99CF-7D344D5EBF1A}"/>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923F2892-4055-43D3-99CF-7D344D5EBF1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29AC18AF-09B2-449E-9858-5E24D2DDF1E6}"/>
                                            </p:graphicEl>
                                          </p:spTgt>
                                        </p:tgtEl>
                                        <p:attrNameLst>
                                          <p:attrName>style.visibility</p:attrName>
                                        </p:attrNameLst>
                                      </p:cBhvr>
                                      <p:to>
                                        <p:strVal val="visible"/>
                                      </p:to>
                                    </p:set>
                                    <p:animEffect transition="in" filter="wipe(left)">
                                      <p:cBhvr>
                                        <p:cTn id="67" dur="500"/>
                                        <p:tgtEl>
                                          <p:spTgt spid="2">
                                            <p:graphicEl>
                                              <a:dgm id="{29AC18AF-09B2-449E-9858-5E24D2DDF1E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E9790DE9-EFCD-4D93-9D0C-61B8427A65BA}"/>
                                            </p:graphicEl>
                                          </p:spTgt>
                                        </p:tgtEl>
                                        <p:attrNameLst>
                                          <p:attrName>style.visibility</p:attrName>
                                        </p:attrNameLst>
                                      </p:cBhvr>
                                      <p:to>
                                        <p:strVal val="visible"/>
                                      </p:to>
                                    </p:set>
                                    <p:anim calcmode="lin" valueType="num">
                                      <p:cBhvr>
                                        <p:cTn id="72" dur="500" fill="hold"/>
                                        <p:tgtEl>
                                          <p:spTgt spid="2">
                                            <p:graphicEl>
                                              <a:dgm id="{E9790DE9-EFCD-4D93-9D0C-61B8427A65BA}"/>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E9790DE9-EFCD-4D93-9D0C-61B8427A65BA}"/>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E9790DE9-EFCD-4D93-9D0C-61B8427A65BA}"/>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
                                            <p:graphicEl>
                                              <a:dgm id="{6ED97252-2B9A-482E-92E5-363BADFFDBD9}"/>
                                            </p:graphicEl>
                                          </p:spTgt>
                                        </p:tgtEl>
                                        <p:attrNameLst>
                                          <p:attrName>style.visibility</p:attrName>
                                        </p:attrNameLst>
                                      </p:cBhvr>
                                      <p:to>
                                        <p:strVal val="visible"/>
                                      </p:to>
                                    </p:set>
                                    <p:animEffect transition="in" filter="wipe(left)">
                                      <p:cBhvr>
                                        <p:cTn id="79" dur="500"/>
                                        <p:tgtEl>
                                          <p:spTgt spid="2">
                                            <p:graphicEl>
                                              <a:dgm id="{6ED97252-2B9A-482E-92E5-363BADFFDBD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
                                            <p:graphicEl>
                                              <a:dgm id="{0578E9E0-C5E1-4DB2-B727-1752D3B8165F}"/>
                                            </p:graphicEl>
                                          </p:spTgt>
                                        </p:tgtEl>
                                        <p:attrNameLst>
                                          <p:attrName>style.visibility</p:attrName>
                                        </p:attrNameLst>
                                      </p:cBhvr>
                                      <p:to>
                                        <p:strVal val="visible"/>
                                      </p:to>
                                    </p:set>
                                    <p:anim calcmode="lin" valueType="num">
                                      <p:cBhvr>
                                        <p:cTn id="84" dur="500" fill="hold"/>
                                        <p:tgtEl>
                                          <p:spTgt spid="2">
                                            <p:graphicEl>
                                              <a:dgm id="{0578E9E0-C5E1-4DB2-B727-1752D3B8165F}"/>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0578E9E0-C5E1-4DB2-B727-1752D3B8165F}"/>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0578E9E0-C5E1-4DB2-B727-1752D3B8165F}"/>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0C87A45E-814F-47B2-A8CB-9E1F10E79381}"/>
                                            </p:graphicEl>
                                          </p:spTgt>
                                        </p:tgtEl>
                                        <p:attrNameLst>
                                          <p:attrName>style.visibility</p:attrName>
                                        </p:attrNameLst>
                                      </p:cBhvr>
                                      <p:to>
                                        <p:strVal val="visible"/>
                                      </p:to>
                                    </p:set>
                                    <p:animEffect transition="in" filter="wipe(left)">
                                      <p:cBhvr>
                                        <p:cTn id="91" dur="500"/>
                                        <p:tgtEl>
                                          <p:spTgt spid="2">
                                            <p:graphicEl>
                                              <a:dgm id="{0C87A45E-814F-47B2-A8CB-9E1F10E79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3A9B7D64-7E0F-46B2-BAF3-11CB22130AD8}"/>
                                            </p:graphicEl>
                                          </p:spTgt>
                                        </p:tgtEl>
                                        <p:attrNameLst>
                                          <p:attrName>style.visibility</p:attrName>
                                        </p:attrNameLst>
                                      </p:cBhvr>
                                      <p:to>
                                        <p:strVal val="visible"/>
                                      </p:to>
                                    </p:set>
                                    <p:anim calcmode="lin" valueType="num">
                                      <p:cBhvr>
                                        <p:cTn id="96" dur="500" fill="hold"/>
                                        <p:tgtEl>
                                          <p:spTgt spid="2">
                                            <p:graphicEl>
                                              <a:dgm id="{3A9B7D64-7E0F-46B2-BAF3-11CB22130AD8}"/>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3A9B7D64-7E0F-46B2-BAF3-11CB22130AD8}"/>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3A9B7D64-7E0F-46B2-BAF3-11CB22130AD8}"/>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
                                            <p:graphicEl>
                                              <a:dgm id="{B8644826-4423-496C-A530-7125674B018D}"/>
                                            </p:graphicEl>
                                          </p:spTgt>
                                        </p:tgtEl>
                                        <p:attrNameLst>
                                          <p:attrName>style.visibility</p:attrName>
                                        </p:attrNameLst>
                                      </p:cBhvr>
                                      <p:to>
                                        <p:strVal val="visible"/>
                                      </p:to>
                                    </p:set>
                                    <p:animEffect transition="in" filter="wipe(left)">
                                      <p:cBhvr>
                                        <p:cTn id="103" dur="500"/>
                                        <p:tgtEl>
                                          <p:spTgt spid="2">
                                            <p:graphicEl>
                                              <a:dgm id="{B8644826-4423-496C-A530-7125674B018D}"/>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2">
                                            <p:graphicEl>
                                              <a:dgm id="{2781EF62-AF41-4555-AF7F-D44E594D45B4}"/>
                                            </p:graphicEl>
                                          </p:spTgt>
                                        </p:tgtEl>
                                        <p:attrNameLst>
                                          <p:attrName>style.visibility</p:attrName>
                                        </p:attrNameLst>
                                      </p:cBhvr>
                                      <p:to>
                                        <p:strVal val="visible"/>
                                      </p:to>
                                    </p:set>
                                    <p:anim calcmode="lin" valueType="num">
                                      <p:cBhvr>
                                        <p:cTn id="108" dur="500" fill="hold"/>
                                        <p:tgtEl>
                                          <p:spTgt spid="2">
                                            <p:graphicEl>
                                              <a:dgm id="{2781EF62-AF41-4555-AF7F-D44E594D45B4}"/>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2781EF62-AF41-4555-AF7F-D44E594D45B4}"/>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2781EF62-AF41-4555-AF7F-D44E594D45B4}"/>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
                                            <p:graphicEl>
                                              <a:dgm id="{3BE3AD3A-A678-4BA0-AB1B-BAF261E9ACAF}"/>
                                            </p:graphicEl>
                                          </p:spTgt>
                                        </p:tgtEl>
                                        <p:attrNameLst>
                                          <p:attrName>style.visibility</p:attrName>
                                        </p:attrNameLst>
                                      </p:cBhvr>
                                      <p:to>
                                        <p:strVal val="visible"/>
                                      </p:to>
                                    </p:set>
                                    <p:animEffect transition="in" filter="wipe(left)">
                                      <p:cBhvr>
                                        <p:cTn id="115" dur="500"/>
                                        <p:tgtEl>
                                          <p:spTgt spid="2">
                                            <p:graphicEl>
                                              <a:dgm id="{3BE3AD3A-A678-4BA0-AB1B-BAF261E9ACAF}"/>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2">
                                            <p:graphicEl>
                                              <a:dgm id="{AAC1A7C2-9921-413D-A370-195F7F45D3F0}"/>
                                            </p:graphicEl>
                                          </p:spTgt>
                                        </p:tgtEl>
                                        <p:attrNameLst>
                                          <p:attrName>style.visibility</p:attrName>
                                        </p:attrNameLst>
                                      </p:cBhvr>
                                      <p:to>
                                        <p:strVal val="visible"/>
                                      </p:to>
                                    </p:set>
                                    <p:anim calcmode="lin" valueType="num">
                                      <p:cBhvr>
                                        <p:cTn id="120" dur="500" fill="hold"/>
                                        <p:tgtEl>
                                          <p:spTgt spid="2">
                                            <p:graphicEl>
                                              <a:dgm id="{AAC1A7C2-9921-413D-A370-195F7F45D3F0}"/>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AAC1A7C2-9921-413D-A370-195F7F45D3F0}"/>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AAC1A7C2-9921-413D-A370-195F7F45D3F0}"/>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
                                            <p:graphicEl>
                                              <a:dgm id="{2FECCA49-FE5E-488B-A0D0-7CD0F3844F44}"/>
                                            </p:graphicEl>
                                          </p:spTgt>
                                        </p:tgtEl>
                                        <p:attrNameLst>
                                          <p:attrName>style.visibility</p:attrName>
                                        </p:attrNameLst>
                                      </p:cBhvr>
                                      <p:to>
                                        <p:strVal val="visible"/>
                                      </p:to>
                                    </p:set>
                                    <p:animEffect transition="in" filter="wipe(left)">
                                      <p:cBhvr>
                                        <p:cTn id="127" dur="500"/>
                                        <p:tgtEl>
                                          <p:spTgt spid="2">
                                            <p:graphicEl>
                                              <a:dgm id="{2FECCA49-FE5E-488B-A0D0-7CD0F3844F44}"/>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2">
                                            <p:graphicEl>
                                              <a:dgm id="{1F7B57FF-680A-4963-BA06-F6FC75BFBE86}"/>
                                            </p:graphicEl>
                                          </p:spTgt>
                                        </p:tgtEl>
                                        <p:attrNameLst>
                                          <p:attrName>style.visibility</p:attrName>
                                        </p:attrNameLst>
                                      </p:cBhvr>
                                      <p:to>
                                        <p:strVal val="visible"/>
                                      </p:to>
                                    </p:set>
                                    <p:anim calcmode="lin" valueType="num">
                                      <p:cBhvr>
                                        <p:cTn id="132" dur="500" fill="hold"/>
                                        <p:tgtEl>
                                          <p:spTgt spid="2">
                                            <p:graphicEl>
                                              <a:dgm id="{1F7B57FF-680A-4963-BA06-F6FC75BFBE86}"/>
                                            </p:graphicEl>
                                          </p:spTgt>
                                        </p:tgtEl>
                                        <p:attrNameLst>
                                          <p:attrName>ppt_w</p:attrName>
                                        </p:attrNameLst>
                                      </p:cBhvr>
                                      <p:tavLst>
                                        <p:tav tm="0">
                                          <p:val>
                                            <p:fltVal val="0"/>
                                          </p:val>
                                        </p:tav>
                                        <p:tav tm="100000">
                                          <p:val>
                                            <p:strVal val="#ppt_w"/>
                                          </p:val>
                                        </p:tav>
                                      </p:tavLst>
                                    </p:anim>
                                    <p:anim calcmode="lin" valueType="num">
                                      <p:cBhvr>
                                        <p:cTn id="133" dur="500" fill="hold"/>
                                        <p:tgtEl>
                                          <p:spTgt spid="2">
                                            <p:graphicEl>
                                              <a:dgm id="{1F7B57FF-680A-4963-BA06-F6FC75BFBE86}"/>
                                            </p:graphicEl>
                                          </p:spTgt>
                                        </p:tgtEl>
                                        <p:attrNameLst>
                                          <p:attrName>ppt_h</p:attrName>
                                        </p:attrNameLst>
                                      </p:cBhvr>
                                      <p:tavLst>
                                        <p:tav tm="0">
                                          <p:val>
                                            <p:fltVal val="0"/>
                                          </p:val>
                                        </p:tav>
                                        <p:tav tm="100000">
                                          <p:val>
                                            <p:strVal val="#ppt_h"/>
                                          </p:val>
                                        </p:tav>
                                      </p:tavLst>
                                    </p:anim>
                                    <p:animEffect transition="in" filter="fade">
                                      <p:cBhvr>
                                        <p:cTn id="134" dur="500"/>
                                        <p:tgtEl>
                                          <p:spTgt spid="2">
                                            <p:graphicEl>
                                              <a:dgm id="{1F7B57FF-680A-4963-BA06-F6FC75BFBE86}"/>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2">
                                            <p:graphicEl>
                                              <a:dgm id="{3CE9431C-7004-4B95-9B3B-14A80F0679F3}"/>
                                            </p:graphicEl>
                                          </p:spTgt>
                                        </p:tgtEl>
                                        <p:attrNameLst>
                                          <p:attrName>style.visibility</p:attrName>
                                        </p:attrNameLst>
                                      </p:cBhvr>
                                      <p:to>
                                        <p:strVal val="visible"/>
                                      </p:to>
                                    </p:set>
                                    <p:animEffect transition="in" filter="wipe(left)">
                                      <p:cBhvr>
                                        <p:cTn id="139" dur="500"/>
                                        <p:tgtEl>
                                          <p:spTgt spid="2">
                                            <p:graphicEl>
                                              <a:dgm id="{3CE9431C-7004-4B95-9B3B-14A80F0679F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9EB0EF1-83FA-6A8A-9A4D-F172D9B249E2}"/>
              </a:ext>
            </a:extLst>
          </p:cNvPr>
          <p:cNvSpPr txBox="1"/>
          <p:nvPr/>
        </p:nvSpPr>
        <p:spPr>
          <a:xfrm>
            <a:off x="285751" y="768935"/>
            <a:ext cx="10458450" cy="4524315"/>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Even when it was decided that he could no longer remain in heaven, Infinite Wisdom did not destroy Satan. Since the service of love can alone be acceptable to God, the allegiance of His creatures must rest upon a conviction of His justice and benevolence. The inhabitants of heaven and of other worlds, being unprepared to comprehend the nature or consequences of sin, could not then have seen the justice and mercy of God in the destruction of Satan. Had he been immediately blotted from existence, they would have served God from fear rather than from love. […] Evil must be permitted to come to maturity. For the good of the entire universe through endless ages, evil must be allowed to mature, […] that the justice and mercy of God and the immutability of His law might forever be placed beyond all question</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xmlns="" id="{2A261DD5-DF07-A50B-7354-A6D130D9841E}"/>
              </a:ext>
            </a:extLst>
          </p:cNvPr>
          <p:cNvSpPr txBox="1"/>
          <p:nvPr/>
        </p:nvSpPr>
        <p:spPr>
          <a:xfrm>
            <a:off x="7300678" y="5721935"/>
            <a:ext cx="3485378" cy="338554"/>
          </a:xfrm>
          <a:prstGeom prst="rect">
            <a:avLst/>
          </a:prstGeom>
          <a:noFill/>
        </p:spPr>
        <p:txBody>
          <a:bodyPr wrap="none" rtlCol="0">
            <a:spAutoFit/>
          </a:bodyPr>
          <a:lstStyle/>
          <a:p>
            <a:pPr algn="r"/>
            <a:r>
              <a:rPr lang="en" sz="1600" b="1" dirty="0"/>
              <a:t>EGW (The Great Controversy, pg. 498)</a:t>
            </a:r>
          </a:p>
        </p:txBody>
      </p:sp>
    </p:spTree>
    <p:extLst>
      <p:ext uri="{BB962C8B-B14F-4D97-AF65-F5344CB8AC3E}">
        <p14:creationId xmlns:p14="http://schemas.microsoft.com/office/powerpoint/2010/main" val="64376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7EE32077-4866-2F94-B0AF-75DE367F16D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4C21BAE-6866-4C7A-A7EC-C1B2E572D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Un dibujo de una persona&#10;&#10;Descripción generada automáticamente con confianza baja">
            <a:extLst>
              <a:ext uri="{FF2B5EF4-FFF2-40B4-BE49-F238E27FC236}">
                <a16:creationId xmlns:a16="http://schemas.microsoft.com/office/drawing/2014/main" xmlns="" id="{7D666490-A1BC-1E5B-AD6C-66C35548335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xmlns="" id="{7E7D0C94-08B4-48AE-8813-CC4D60294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350050" y="3945834"/>
            <a:ext cx="5372101" cy="288234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Freeform: Shape 12">
            <a:extLst>
              <a:ext uri="{FF2B5EF4-FFF2-40B4-BE49-F238E27FC236}">
                <a16:creationId xmlns:a16="http://schemas.microsoft.com/office/drawing/2014/main" xmlns="" id="{DD0D366F-455D-4298-97E9-89785ADAEC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350050" y="3945834"/>
            <a:ext cx="5372101" cy="288234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rgbClr val="FFFF66">
              <a:alpha val="1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Rectangle 6">
            <a:extLst>
              <a:ext uri="{FF2B5EF4-FFF2-40B4-BE49-F238E27FC236}">
                <a16:creationId xmlns:a16="http://schemas.microsoft.com/office/drawing/2014/main" xmlns="" id="{F0C518C2-0AA4-470C-87B9-9CBF428FB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4773487" y="3786808"/>
            <a:ext cx="821635" cy="303861"/>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6">
            <a:extLst>
              <a:ext uri="{FF2B5EF4-FFF2-40B4-BE49-F238E27FC236}">
                <a16:creationId xmlns:a16="http://schemas.microsoft.com/office/drawing/2014/main" xmlns="" id="{94F7D2AA-0CB0-5BFF-915F-B1079B119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480391" y="3786808"/>
            <a:ext cx="821635" cy="303861"/>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6">
            <a:extLst>
              <a:ext uri="{FF2B5EF4-FFF2-40B4-BE49-F238E27FC236}">
                <a16:creationId xmlns:a16="http://schemas.microsoft.com/office/drawing/2014/main" xmlns="" id="{F4D0B749-8EA5-7C6C-82D1-8D060ACFD1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2626939" y="3786808"/>
            <a:ext cx="821635" cy="303861"/>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xmlns="" id="{6525E495-B824-CAB8-F2C0-E9D8BFAE9D28}"/>
              </a:ext>
            </a:extLst>
          </p:cNvPr>
          <p:cNvSpPr txBox="1"/>
          <p:nvPr/>
        </p:nvSpPr>
        <p:spPr>
          <a:xfrm>
            <a:off x="350049" y="4017714"/>
            <a:ext cx="5372102" cy="267765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solidFill>
                  <a:srgbClr val="E97132">
                    <a:lumMod val="50000"/>
                  </a:srgbClr>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a:ln/>
                <a:solidFill>
                  <a:srgbClr val="E97132">
                    <a:lumMod val="50000"/>
                  </a:srgbClr>
                </a:solidFill>
                <a:effectLst/>
                <a:uLnTx/>
                <a:uFillTx/>
                <a:latin typeface="Comic Sans MS" panose="030F0702030302020204" pitchFamily="66" charset="0"/>
                <a:ea typeface="+mn-ea"/>
                <a:cs typeface="+mn-cs"/>
              </a:rPr>
              <a:t>And I will put enmity between you and the woman, and between your seed and her Seed; He shall bruise your head, and you shall bruise His heel</a:t>
            </a:r>
            <a:r>
              <a:rPr kumimoji="0" lang="es-ES" sz="2800" b="1" i="0" u="none" strike="noStrike" kern="1200" cap="none" spc="0" normalizeH="0" baseline="0" noProof="0" dirty="0">
                <a:ln/>
                <a:solidFill>
                  <a:srgbClr val="E97132">
                    <a:lumMod val="50000"/>
                  </a:srgbClr>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solidFill>
                  <a:srgbClr val="E97132">
                    <a:lumMod val="50000"/>
                  </a:srgbClr>
                </a:solidFill>
                <a:effectLst/>
                <a:uLnTx/>
                <a:uFillTx/>
                <a:latin typeface="Comic Sans MS" panose="030F0702030302020204" pitchFamily="66" charset="0"/>
                <a:ea typeface="+mn-ea"/>
                <a:cs typeface="+mn-cs"/>
              </a:rPr>
              <a:t>Genesis 3:15, </a:t>
            </a:r>
            <a:r>
              <a:rPr kumimoji="0" lang="es-ES" sz="1400" b="1" i="0" u="none" strike="noStrike" kern="1200" cap="none" spc="0" normalizeH="0" baseline="0" noProof="0" dirty="0" err="1">
                <a:ln/>
                <a:solidFill>
                  <a:srgbClr val="E97132">
                    <a:lumMod val="50000"/>
                  </a:srgbClr>
                </a:solidFill>
                <a:effectLst/>
                <a:uLnTx/>
                <a:uFillTx/>
                <a:latin typeface="Comic Sans MS" panose="030F0702030302020204" pitchFamily="66" charset="0"/>
                <a:ea typeface="+mn-ea"/>
                <a:cs typeface="+mn-cs"/>
              </a:rPr>
              <a:t>NKJV</a:t>
            </a:r>
            <a:endParaRPr kumimoji="0" lang="es-ES" sz="2000" b="1" i="0" u="none" strike="noStrike" kern="1200" cap="none" spc="0" normalizeH="0" baseline="0" noProof="0" dirty="0">
              <a:ln/>
              <a:solidFill>
                <a:srgbClr val="E97132">
                  <a:lumMod val="5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204021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xmlns="" id="{C44A3201-8E3A-1376-97D1-8FA15F612522}"/>
              </a:ext>
            </a:extLst>
          </p:cNvPr>
          <p:cNvSpPr>
            <a:spLocks noGrp="1" noRot="1" noMove="1" noResize="1" noEditPoints="1" noAdjustHandles="1" noChangeArrowheads="1" noChangeShapeType="1"/>
          </p:cNvSpPr>
          <p:nvPr/>
        </p:nvSpPr>
        <p:spPr>
          <a:xfrm>
            <a:off x="0" y="2914651"/>
            <a:ext cx="12192000" cy="3943350"/>
          </a:xfrm>
          <a:prstGeom prst="rect">
            <a:avLst/>
          </a:prstGeom>
          <a:blipFill dpi="0" rotWithShape="1">
            <a:blip r:embed="rId3">
              <a:alphaModFix amt="73000"/>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descr="Un grupo de personas haciendo gestos con la cara de una persona&#10;&#10;Descripción generada automáticamente con confianza baja">
            <a:extLst>
              <a:ext uri="{FF2B5EF4-FFF2-40B4-BE49-F238E27FC236}">
                <a16:creationId xmlns:a16="http://schemas.microsoft.com/office/drawing/2014/main" xmlns="" id="{CED2B121-F2DF-6226-2966-85766B11F5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81"/>
          <a:stretch/>
        </p:blipFill>
        <p:spPr>
          <a:xfrm>
            <a:off x="305987" y="3216611"/>
            <a:ext cx="5277688" cy="3400930"/>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xmlns="" id="{ADE6447E-CAA0-F8CE-175C-680C40EFFD46}"/>
              </a:ext>
            </a:extLst>
          </p:cNvPr>
          <p:cNvSpPr txBox="1"/>
          <p:nvPr/>
        </p:nvSpPr>
        <p:spPr>
          <a:xfrm>
            <a:off x="6313251" y="3257550"/>
            <a:ext cx="5878749" cy="3400931"/>
          </a:xfrm>
          <a:prstGeom prst="rect">
            <a:avLst/>
          </a:prstGeom>
          <a:noFill/>
        </p:spPr>
        <p:txBody>
          <a:bodyPr wrap="square" rtlCol="0">
            <a:spAutoFit/>
          </a:bodyPr>
          <a:lstStyle/>
          <a:p>
            <a:pPr>
              <a:spcBef>
                <a:spcPts val="600"/>
              </a:spcBef>
            </a:pPr>
            <a:r>
              <a:rPr lang="en" sz="2000" b="1" dirty="0">
                <a:solidFill>
                  <a:schemeClr val="bg1"/>
                </a:solidFill>
                <a:effectLst>
                  <a:outerShdw blurRad="50800" dist="50800" dir="5400000" algn="ctr" rotWithShape="0">
                    <a:srgbClr val="B13DA9"/>
                  </a:outerShdw>
                </a:effectLst>
              </a:rPr>
              <a:t>The Beginning of the Cosmic Conflict:</a:t>
            </a:r>
          </a:p>
          <a:p>
            <a:pPr lvl="1">
              <a:spcBef>
                <a:spcPts val="600"/>
              </a:spcBef>
            </a:pPr>
            <a:r>
              <a:rPr lang="en" sz="2000" b="1" dirty="0"/>
              <a:t>The originator of the Conflict.</a:t>
            </a:r>
          </a:p>
          <a:p>
            <a:pPr>
              <a:spcBef>
                <a:spcPts val="1800"/>
              </a:spcBef>
            </a:pPr>
            <a:r>
              <a:rPr lang="en" sz="2000" b="1" dirty="0">
                <a:solidFill>
                  <a:schemeClr val="bg1"/>
                </a:solidFill>
                <a:effectLst>
                  <a:outerShdw blurRad="50800" dist="50800" dir="5400000" algn="ctr" rotWithShape="0">
                    <a:srgbClr val="C8474A"/>
                  </a:outerShdw>
                </a:effectLst>
              </a:rPr>
              <a:t>The development of the Cosmic Conflict:</a:t>
            </a:r>
          </a:p>
          <a:p>
            <a:pPr lvl="1">
              <a:spcBef>
                <a:spcPts val="600"/>
              </a:spcBef>
            </a:pPr>
            <a:r>
              <a:rPr lang="en" sz="2000" b="1" dirty="0"/>
              <a:t>Conflict comes to Earth.</a:t>
            </a:r>
          </a:p>
          <a:p>
            <a:pPr lvl="1">
              <a:spcBef>
                <a:spcPts val="600"/>
              </a:spcBef>
            </a:pPr>
            <a:r>
              <a:rPr lang="en" sz="2000" b="1" dirty="0"/>
              <a:t>Jesus and Satan face to face.</a:t>
            </a:r>
          </a:p>
          <a:p>
            <a:pPr>
              <a:spcBef>
                <a:spcPts val="1800"/>
              </a:spcBef>
            </a:pPr>
            <a:r>
              <a:rPr lang="en" sz="2000" b="1" dirty="0">
                <a:solidFill>
                  <a:schemeClr val="bg1"/>
                </a:solidFill>
                <a:effectLst>
                  <a:outerShdw blurRad="50800" dist="50800" dir="5400000" algn="ctr" rotWithShape="0">
                    <a:srgbClr val="5D962B"/>
                  </a:outerShdw>
                </a:effectLst>
              </a:rPr>
              <a:t>The resolution of the Cosmic Conflict:</a:t>
            </a:r>
          </a:p>
          <a:p>
            <a:pPr lvl="1">
              <a:spcBef>
                <a:spcPts val="600"/>
              </a:spcBef>
            </a:pPr>
            <a:r>
              <a:rPr lang="en" sz="2000" b="1" dirty="0"/>
              <a:t>The nature of the Conflict.</a:t>
            </a:r>
          </a:p>
          <a:p>
            <a:pPr lvl="1">
              <a:spcBef>
                <a:spcPts val="600"/>
              </a:spcBef>
            </a:pPr>
            <a:r>
              <a:rPr lang="en" sz="2000" b="1" dirty="0"/>
              <a:t>Why isn't it over yet?</a:t>
            </a:r>
          </a:p>
        </p:txBody>
      </p:sp>
      <p:sp>
        <p:nvSpPr>
          <p:cNvPr id="3" name="CuadroTexto 2">
            <a:extLst>
              <a:ext uri="{FF2B5EF4-FFF2-40B4-BE49-F238E27FC236}">
                <a16:creationId xmlns:a16="http://schemas.microsoft.com/office/drawing/2014/main" xmlns="" id="{181E6DEE-BAA6-D6C7-B3F3-B47322C29012}"/>
              </a:ext>
            </a:extLst>
          </p:cNvPr>
          <p:cNvSpPr txBox="1"/>
          <p:nvPr/>
        </p:nvSpPr>
        <p:spPr>
          <a:xfrm>
            <a:off x="228600" y="199519"/>
            <a:ext cx="8263648" cy="1015663"/>
          </a:xfrm>
          <a:prstGeom prst="rect">
            <a:avLst/>
          </a:prstGeom>
          <a:noFill/>
        </p:spPr>
        <p:txBody>
          <a:bodyPr wrap="square" rtlCol="0">
            <a:spAutoFit/>
          </a:bodyPr>
          <a:lstStyle/>
          <a:p>
            <a:pPr>
              <a:spcBef>
                <a:spcPts val="600"/>
              </a:spcBef>
            </a:pPr>
            <a:r>
              <a:rPr lang="en" sz="2000" b="1" dirty="0"/>
              <a:t>We call the confrontation between God and Satan, between the Creator and a creature dissatisfied with his government, the Cosmic Conflict. With this rebellion, a new concept arose in the universe: evil.</a:t>
            </a:r>
          </a:p>
        </p:txBody>
      </p:sp>
      <p:pic>
        <p:nvPicPr>
          <p:cNvPr id="13" name="Imagen 12" descr="Imagen que contiene colorido, comida, tabla, pájaro&#10;&#10;Descripción generada automáticamente">
            <a:extLst>
              <a:ext uri="{FF2B5EF4-FFF2-40B4-BE49-F238E27FC236}">
                <a16:creationId xmlns:a16="http://schemas.microsoft.com/office/drawing/2014/main" xmlns="" id="{1932A363-B4EB-D6CA-AFD4-1000370F491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43950" y="84813"/>
            <a:ext cx="3219450" cy="2810381"/>
          </a:xfrm>
          <a:prstGeom prst="rect">
            <a:avLst/>
          </a:prstGeom>
          <a:ln w="38100" cap="sq">
            <a:solidFill>
              <a:srgbClr val="FCE13D"/>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xmlns="" id="{B508A95E-BB9C-09BF-F1CE-16F852A5602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946070" y="4171738"/>
            <a:ext cx="346747" cy="383447"/>
          </a:xfrm>
          <a:prstGeom prst="rect">
            <a:avLst/>
          </a:prstGeom>
          <a:effectLst>
            <a:outerShdw blurRad="50800" dist="38100" dir="8100000" algn="tr" rotWithShape="0">
              <a:prstClr val="black">
                <a:alpha val="40000"/>
              </a:prstClr>
            </a:outerShdw>
          </a:effectLst>
        </p:spPr>
      </p:pic>
      <p:pic>
        <p:nvPicPr>
          <p:cNvPr id="15" name="Imagen 14" descr="Icono&#10;&#10;Descripción generada automáticamente">
            <a:extLst>
              <a:ext uri="{FF2B5EF4-FFF2-40B4-BE49-F238E27FC236}">
                <a16:creationId xmlns:a16="http://schemas.microsoft.com/office/drawing/2014/main" xmlns="" id="{97E4DC1D-71C7-BA0D-5A95-9969888284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46070" y="5473623"/>
            <a:ext cx="347380" cy="383447"/>
          </a:xfrm>
          <a:prstGeom prst="rect">
            <a:avLst/>
          </a:prstGeom>
          <a:effectLst>
            <a:outerShdw blurRad="50800" dist="38100" dir="8100000" algn="tr" rotWithShape="0">
              <a:prstClr val="black">
                <a:alpha val="40000"/>
              </a:prstClr>
            </a:outerShdw>
          </a:effectLst>
        </p:spPr>
      </p:pic>
      <p:pic>
        <p:nvPicPr>
          <p:cNvPr id="16" name="Imagen 15" descr="Icono&#10;&#10;Descripción generada automáticamente">
            <a:extLst>
              <a:ext uri="{FF2B5EF4-FFF2-40B4-BE49-F238E27FC236}">
                <a16:creationId xmlns:a16="http://schemas.microsoft.com/office/drawing/2014/main" xmlns="" id="{93068F5B-ABDB-F901-F7A2-4C9EE36380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46070" y="3259783"/>
            <a:ext cx="347380" cy="383447"/>
          </a:xfrm>
          <a:prstGeom prst="rect">
            <a:avLst/>
          </a:prstGeom>
          <a:effectLst>
            <a:outerShdw blurRad="50800" dist="38100" dir="8100000" algn="tr" rotWithShape="0">
              <a:prstClr val="black">
                <a:alpha val="40000"/>
              </a:prstClr>
            </a:outerShdw>
          </a:effectLst>
        </p:spPr>
      </p:pic>
      <p:pic>
        <p:nvPicPr>
          <p:cNvPr id="21" name="Imagen 20" descr="Logotipo&#10;&#10;Descripción generada automáticamente">
            <a:extLst>
              <a:ext uri="{FF2B5EF4-FFF2-40B4-BE49-F238E27FC236}">
                <a16:creationId xmlns:a16="http://schemas.microsoft.com/office/drawing/2014/main" xmlns="" id="{CA554DC6-6FD0-74D9-3DC8-B28423D9D35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50918" y="4617475"/>
            <a:ext cx="317287" cy="241799"/>
          </a:xfrm>
          <a:prstGeom prst="rect">
            <a:avLst/>
          </a:prstGeom>
          <a:effectLst>
            <a:outerShdw blurRad="50800" dist="38100" dir="8100000" algn="tr" rotWithShape="0">
              <a:prstClr val="black">
                <a:alpha val="40000"/>
              </a:prstClr>
            </a:outerShdw>
          </a:effectLst>
        </p:spPr>
      </p:pic>
      <p:pic>
        <p:nvPicPr>
          <p:cNvPr id="22" name="Imagen 21" descr="Imagen que contiene verde, oscuro, computadora, remoto&#10;&#10;Descripción generada automáticamente">
            <a:extLst>
              <a:ext uri="{FF2B5EF4-FFF2-40B4-BE49-F238E27FC236}">
                <a16:creationId xmlns:a16="http://schemas.microsoft.com/office/drawing/2014/main" xmlns="" id="{0F54D557-84BB-3DF0-FF40-B515726122F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50918" y="6301642"/>
            <a:ext cx="317287" cy="241799"/>
          </a:xfrm>
          <a:prstGeom prst="rect">
            <a:avLst/>
          </a:prstGeom>
          <a:effectLst>
            <a:outerShdw blurRad="50800" dist="38100" dir="8100000" algn="tr" rotWithShape="0">
              <a:prstClr val="black">
                <a:alpha val="40000"/>
              </a:prstClr>
            </a:outerShdw>
          </a:effectLst>
        </p:spPr>
      </p:pic>
      <p:pic>
        <p:nvPicPr>
          <p:cNvPr id="26" name="Imagen 25" descr="Imagen que contiene Flecha&#10;&#10;Descripción generada automáticamente">
            <a:extLst>
              <a:ext uri="{FF2B5EF4-FFF2-40B4-BE49-F238E27FC236}">
                <a16:creationId xmlns:a16="http://schemas.microsoft.com/office/drawing/2014/main" xmlns="" id="{065FB9F9-81F9-6AB8-4988-6239FFC1DA7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50918" y="3711619"/>
            <a:ext cx="317287" cy="241799"/>
          </a:xfrm>
          <a:prstGeom prst="rect">
            <a:avLst/>
          </a:prstGeom>
          <a:effectLst>
            <a:outerShdw blurRad="50800" dist="38100" dir="8100000" algn="tr" rotWithShape="0">
              <a:prstClr val="black">
                <a:alpha val="40000"/>
              </a:prstClr>
            </a:outerShdw>
          </a:effectLst>
        </p:spPr>
      </p:pic>
      <p:pic>
        <p:nvPicPr>
          <p:cNvPr id="27" name="Imagen 26" descr="Forma, Flecha&#10;&#10;Descripción generada automáticamente">
            <a:extLst>
              <a:ext uri="{FF2B5EF4-FFF2-40B4-BE49-F238E27FC236}">
                <a16:creationId xmlns:a16="http://schemas.microsoft.com/office/drawing/2014/main" xmlns="" id="{E4D4555A-1F1A-7150-DF71-CFDE324A1F0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50918" y="5008917"/>
            <a:ext cx="317287" cy="241799"/>
          </a:xfrm>
          <a:prstGeom prst="rect">
            <a:avLst/>
          </a:prstGeom>
          <a:effectLst>
            <a:outerShdw blurRad="50800" dist="38100" dir="8100000" algn="tr" rotWithShape="0">
              <a:prstClr val="black">
                <a:alpha val="40000"/>
              </a:prstClr>
            </a:outerShdw>
          </a:effectLst>
        </p:spPr>
      </p:pic>
      <p:pic>
        <p:nvPicPr>
          <p:cNvPr id="28" name="Imagen 27" descr="Imagen que contiene Logotipo&#10;&#10;Descripción generada automáticamente">
            <a:extLst>
              <a:ext uri="{FF2B5EF4-FFF2-40B4-BE49-F238E27FC236}">
                <a16:creationId xmlns:a16="http://schemas.microsoft.com/office/drawing/2014/main" xmlns="" id="{6B2FA535-93B2-D740-A904-9428E8E76C6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450918" y="5916968"/>
            <a:ext cx="317287" cy="24179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xmlns="" id="{6C51380A-92D2-E5E6-839E-34F69BE6BE9E}"/>
              </a:ext>
            </a:extLst>
          </p:cNvPr>
          <p:cNvSpPr txBox="1"/>
          <p:nvPr/>
        </p:nvSpPr>
        <p:spPr>
          <a:xfrm>
            <a:off x="228600" y="1903488"/>
            <a:ext cx="8263648" cy="1015663"/>
          </a:xfrm>
          <a:prstGeom prst="rect">
            <a:avLst/>
          </a:prstGeom>
          <a:noFill/>
        </p:spPr>
        <p:txBody>
          <a:bodyPr wrap="square">
            <a:spAutoFit/>
          </a:bodyPr>
          <a:lstStyle/>
          <a:p>
            <a:pPr>
              <a:spcBef>
                <a:spcPts val="600"/>
              </a:spcBef>
            </a:pPr>
            <a:r>
              <a:rPr lang="en" sz="2000" b="1" dirty="0"/>
              <a:t>Although God could have crushed Satan and his rebellion from the beginning, He did not do so. Why does God still tolerate evil? How does God best show His love—by destroying evil or by allowing it?</a:t>
            </a:r>
          </a:p>
        </p:txBody>
      </p:sp>
      <p:sp>
        <p:nvSpPr>
          <p:cNvPr id="8" name="CuadroTexto 7">
            <a:extLst>
              <a:ext uri="{FF2B5EF4-FFF2-40B4-BE49-F238E27FC236}">
                <a16:creationId xmlns:a16="http://schemas.microsoft.com/office/drawing/2014/main" xmlns="" id="{4409BFA3-A075-F8FE-A602-3F16658E661E}"/>
              </a:ext>
            </a:extLst>
          </p:cNvPr>
          <p:cNvSpPr txBox="1"/>
          <p:nvPr/>
        </p:nvSpPr>
        <p:spPr>
          <a:xfrm>
            <a:off x="228600" y="1207816"/>
            <a:ext cx="8263648" cy="707886"/>
          </a:xfrm>
          <a:prstGeom prst="rect">
            <a:avLst/>
          </a:prstGeom>
          <a:noFill/>
        </p:spPr>
        <p:txBody>
          <a:bodyPr wrap="square">
            <a:spAutoFit/>
          </a:bodyPr>
          <a:lstStyle/>
          <a:p>
            <a:pPr>
              <a:spcBef>
                <a:spcPts val="600"/>
              </a:spcBef>
            </a:pPr>
            <a:r>
              <a:rPr lang="en" sz="2000" b="1" dirty="0"/>
              <a:t>The presence of the deceitful serpent in Eden shows that evil already existed before Adam and Eve's transgression.</a:t>
            </a:r>
          </a:p>
        </p:txBody>
      </p:sp>
    </p:spTree>
    <p:extLst>
      <p:ext uri="{BB962C8B-B14F-4D97-AF65-F5344CB8AC3E}">
        <p14:creationId xmlns:p14="http://schemas.microsoft.com/office/powerpoint/2010/main" val="35996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360"/>
                                          </p:val>
                                        </p:tav>
                                        <p:tav tm="100000">
                                          <p:val>
                                            <p:fltVal val="0"/>
                                          </p:val>
                                        </p:tav>
                                      </p:tavLst>
                                    </p:anim>
                                    <p:animEffect transition="in" filter="fade">
                                      <p:cBhvr>
                                        <p:cTn id="19" dur="500"/>
                                        <p:tgtEl>
                                          <p:spTgt spid="13"/>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left)">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par>
                          <p:cTn id="67" fill="hold">
                            <p:stCondLst>
                              <p:cond delay="2000"/>
                            </p:stCondLst>
                            <p:childTnLst>
                              <p:par>
                                <p:cTn id="68" presetID="22" presetClass="entr" presetSubtype="8"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childTnLst>
                          </p:cTn>
                        </p:par>
                        <p:par>
                          <p:cTn id="71" fill="hold">
                            <p:stCondLst>
                              <p:cond delay="2500"/>
                            </p:stCondLst>
                            <p:childTnLst>
                              <p:par>
                                <p:cTn id="72" presetID="22" presetClass="entr" presetSubtype="8" fill="hold" grpId="0" nodeType="afterEffect">
                                  <p:stCondLst>
                                    <p:cond delay="0"/>
                                  </p:stCondLst>
                                  <p:childTnLst>
                                    <p:set>
                                      <p:cBhvr>
                                        <p:cTn id="73" dur="1" fill="hold">
                                          <p:stCondLst>
                                            <p:cond delay="0"/>
                                          </p:stCondLst>
                                        </p:cTn>
                                        <p:tgtEl>
                                          <p:spTgt spid="2">
                                            <p:txEl>
                                              <p:pRg st="4" end="4"/>
                                            </p:txEl>
                                          </p:spTgt>
                                        </p:tgtEl>
                                        <p:attrNameLst>
                                          <p:attrName>style.visibility</p:attrName>
                                        </p:attrNameLst>
                                      </p:cBhvr>
                                      <p:to>
                                        <p:strVal val="visible"/>
                                      </p:to>
                                    </p:set>
                                    <p:animEffect transition="in" filter="wipe(left)">
                                      <p:cBhvr>
                                        <p:cTn id="74" dur="500"/>
                                        <p:tgtEl>
                                          <p:spTgt spid="2">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par>
                          <p:cTn id="86" fill="hold">
                            <p:stCondLst>
                              <p:cond delay="1000"/>
                            </p:stCondLst>
                            <p:childTnLst>
                              <p:par>
                                <p:cTn id="87" presetID="22" presetClass="entr" presetSubtype="8"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left)">
                                      <p:cBhvr>
                                        <p:cTn id="89" dur="500"/>
                                        <p:tgtEl>
                                          <p:spTgt spid="28"/>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6" end="6"/>
                                            </p:txEl>
                                          </p:spTgt>
                                        </p:tgtEl>
                                        <p:attrNameLst>
                                          <p:attrName>style.visibility</p:attrName>
                                        </p:attrNameLst>
                                      </p:cBhvr>
                                      <p:to>
                                        <p:strVal val="visible"/>
                                      </p:to>
                                    </p:set>
                                    <p:animEffect transition="in" filter="wipe(left)">
                                      <p:cBhvr>
                                        <p:cTn id="93" dur="500"/>
                                        <p:tgtEl>
                                          <p:spTgt spid="2">
                                            <p:txEl>
                                              <p:pRg st="6" end="6"/>
                                            </p:txEl>
                                          </p:spTgt>
                                        </p:tgtEl>
                                      </p:cBhvr>
                                    </p:animEffect>
                                  </p:childTnLst>
                                </p:cTn>
                              </p:par>
                            </p:childTnLst>
                          </p:cTn>
                        </p:par>
                        <p:par>
                          <p:cTn id="94" fill="hold">
                            <p:stCondLst>
                              <p:cond delay="2000"/>
                            </p:stCondLst>
                            <p:childTnLst>
                              <p:par>
                                <p:cTn id="95" presetID="22" presetClass="entr" presetSubtype="8"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left)">
                                      <p:cBhvr>
                                        <p:cTn id="97" dur="500"/>
                                        <p:tgtEl>
                                          <p:spTgt spid="22"/>
                                        </p:tgtEl>
                                      </p:cBhvr>
                                    </p:animEffect>
                                  </p:childTnLst>
                                </p:cTn>
                              </p:par>
                            </p:childTnLst>
                          </p:cTn>
                        </p:par>
                        <p:par>
                          <p:cTn id="98" fill="hold">
                            <p:stCondLst>
                              <p:cond delay="2500"/>
                            </p:stCondLst>
                            <p:childTnLst>
                              <p:par>
                                <p:cTn id="99" presetID="22" presetClass="entr" presetSubtype="8" fill="hold" grpId="0" nodeType="afterEffect">
                                  <p:stCondLst>
                                    <p:cond delay="0"/>
                                  </p:stCondLst>
                                  <p:childTnLst>
                                    <p:set>
                                      <p:cBhvr>
                                        <p:cTn id="100" dur="1" fill="hold">
                                          <p:stCondLst>
                                            <p:cond delay="0"/>
                                          </p:stCondLst>
                                        </p:cTn>
                                        <p:tgtEl>
                                          <p:spTgt spid="2">
                                            <p:txEl>
                                              <p:pRg st="7" end="7"/>
                                            </p:txEl>
                                          </p:spTgt>
                                        </p:tgtEl>
                                        <p:attrNameLst>
                                          <p:attrName>style.visibility</p:attrName>
                                        </p:attrNameLst>
                                      </p:cBhvr>
                                      <p:to>
                                        <p:strVal val="visible"/>
                                      </p:to>
                                    </p:set>
                                    <p:animEffect transition="in" filter="wipe(left)">
                                      <p:cBhvr>
                                        <p:cTn id="10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Lágrima 4">
            <a:extLst>
              <a:ext uri="{FF2B5EF4-FFF2-40B4-BE49-F238E27FC236}">
                <a16:creationId xmlns:a16="http://schemas.microsoft.com/office/drawing/2014/main" xmlns="" id="{C324A858-38B2-09BF-0F1D-1749A709C5DE}"/>
              </a:ext>
            </a:extLst>
          </p:cNvPr>
          <p:cNvSpPr>
            <a:spLocks noGrp="1" noRot="1" noMove="1" noResize="1" noEditPoints="1" noAdjustHandles="1" noChangeArrowheads="1" noChangeShapeType="1"/>
          </p:cNvSpPr>
          <p:nvPr/>
        </p:nvSpPr>
        <p:spPr>
          <a:xfrm flipH="1">
            <a:off x="107323" y="102408"/>
            <a:ext cx="4775962" cy="6094111"/>
          </a:xfrm>
          <a:prstGeom prst="teardrop">
            <a:avLst/>
          </a:prstGeom>
          <a:blipFill dpi="0" rotWithShape="1">
            <a:blip r:embed="rId3" cstate="email">
              <a:extLst>
                <a:ext uri="{28A0092B-C50C-407E-A947-70E740481C1C}">
                  <a14:useLocalDpi xmlns:a14="http://schemas.microsoft.com/office/drawing/2010/main"/>
                </a:ext>
              </a:extLst>
            </a:blip>
            <a:srcRect/>
            <a:stretch>
              <a:fillRect/>
            </a:stretch>
          </a:blip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xmlns="" id="{7F77024A-F6AE-1E41-D43A-2E9D94E89EAD}"/>
              </a:ext>
            </a:extLst>
          </p:cNvPr>
          <p:cNvSpPr txBox="1"/>
          <p:nvPr/>
        </p:nvSpPr>
        <p:spPr>
          <a:xfrm>
            <a:off x="5543551" y="995392"/>
            <a:ext cx="5676310" cy="5632311"/>
          </a:xfrm>
          <a:prstGeom prst="rect">
            <a:avLst/>
          </a:prstGeom>
          <a:noFill/>
        </p:spPr>
        <p:txBody>
          <a:bodyPr wrap="square">
            <a:spAutoFit/>
          </a:bodyPr>
          <a:lstStyle/>
          <a:p>
            <a:pPr algn="ctr"/>
            <a:r>
              <a:rPr lang="en" sz="7200" b="1" dirty="0">
                <a:ln w="6600">
                  <a:solidFill>
                    <a:schemeClr val="accent2">
                      <a:lumMod val="75000"/>
                    </a:schemeClr>
                  </a:solidFill>
                  <a:prstDash val="solid"/>
                </a:ln>
                <a:solidFill>
                  <a:schemeClr val="accent5">
                    <a:lumMod val="20000"/>
                    <a:lumOff val="80000"/>
                  </a:schemeClr>
                </a:solidFill>
                <a:effectLst>
                  <a:outerShdw dist="38100" dir="2700000" algn="tl" rotWithShape="0">
                    <a:srgbClr val="F9DF71"/>
                  </a:outerShdw>
                </a:effectLst>
              </a:rPr>
              <a:t>THE BEGINNING OF THE COSMIC CONFLICT</a:t>
            </a:r>
          </a:p>
        </p:txBody>
      </p:sp>
    </p:spTree>
    <p:extLst>
      <p:ext uri="{BB962C8B-B14F-4D97-AF65-F5344CB8AC3E}">
        <p14:creationId xmlns:p14="http://schemas.microsoft.com/office/powerpoint/2010/main" val="27074581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xmlns="" id="{09A2DD88-FA79-D77C-F97C-B0C740BC59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xmlns="" id="{F9E97AE6-1CCD-ACBA-C172-984879DA1E7A}"/>
              </a:ext>
            </a:extLst>
          </p:cNvPr>
          <p:cNvSpPr txBox="1"/>
          <p:nvPr/>
        </p:nvSpPr>
        <p:spPr>
          <a:xfrm>
            <a:off x="2889114" y="-87552"/>
            <a:ext cx="9302885"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ORIGINATOR OF THE CONFLICT</a:t>
            </a:r>
          </a:p>
        </p:txBody>
      </p:sp>
      <p:sp>
        <p:nvSpPr>
          <p:cNvPr id="5" name="CuadroTexto 4">
            <a:extLst>
              <a:ext uri="{FF2B5EF4-FFF2-40B4-BE49-F238E27FC236}">
                <a16:creationId xmlns:a16="http://schemas.microsoft.com/office/drawing/2014/main" xmlns="" id="{BBB9E8C8-FBB1-D621-D509-B036E29B755E}"/>
              </a:ext>
            </a:extLst>
          </p:cNvPr>
          <p:cNvSpPr txBox="1"/>
          <p:nvPr/>
        </p:nvSpPr>
        <p:spPr>
          <a:xfrm>
            <a:off x="3392418" y="522699"/>
            <a:ext cx="8296275" cy="646331"/>
          </a:xfrm>
          <a:prstGeom prst="rect">
            <a:avLst/>
          </a:prstGeom>
          <a:noFill/>
        </p:spPr>
        <p:txBody>
          <a:bodyPr wrap="square">
            <a:spAutoFit/>
          </a:bodyPr>
          <a:lstStyle/>
          <a:p>
            <a:pPr algn="ctr"/>
            <a:r>
              <a:rPr lang="en" b="1" dirty="0">
                <a:solidFill>
                  <a:srgbClr val="66FFFF"/>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66FFFF"/>
                </a:solidFill>
                <a:effectLst>
                  <a:outerShdw blurRad="38100" dist="38100" dir="2700000" algn="tl">
                    <a:srgbClr val="000000">
                      <a:alpha val="43137"/>
                    </a:srgbClr>
                  </a:outerShdw>
                </a:effectLst>
                <a:latin typeface="Comic Sans MS" panose="030F0702030302020204" pitchFamily="66" charset="0"/>
              </a:rPr>
              <a:t>You were blameless in your ways from the day you were created till wickedness was found in you</a:t>
            </a:r>
            <a:r>
              <a:rPr lang="en" b="1" dirty="0">
                <a:solidFill>
                  <a:srgbClr val="66FFFF"/>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66FFFF"/>
                </a:solidFill>
                <a:effectLst>
                  <a:outerShdw blurRad="38100" dist="38100" dir="2700000" algn="tl">
                    <a:srgbClr val="000000">
                      <a:alpha val="43137"/>
                    </a:srgbClr>
                  </a:outerShdw>
                </a:effectLst>
                <a:latin typeface="Comic Sans MS" panose="030F0702030302020204" pitchFamily="66" charset="0"/>
              </a:rPr>
              <a:t>(Ezekiel 28:15)</a:t>
            </a:r>
          </a:p>
        </p:txBody>
      </p:sp>
      <p:sp>
        <p:nvSpPr>
          <p:cNvPr id="6" name="CuadroTexto 5">
            <a:extLst>
              <a:ext uri="{FF2B5EF4-FFF2-40B4-BE49-F238E27FC236}">
                <a16:creationId xmlns:a16="http://schemas.microsoft.com/office/drawing/2014/main" xmlns="" id="{2021BFA5-F77D-EB52-F9BD-1D7C99E27B91}"/>
              </a:ext>
            </a:extLst>
          </p:cNvPr>
          <p:cNvSpPr txBox="1"/>
          <p:nvPr/>
        </p:nvSpPr>
        <p:spPr>
          <a:xfrm>
            <a:off x="14921" y="1182122"/>
            <a:ext cx="5198917" cy="1015663"/>
          </a:xfrm>
          <a:prstGeom prst="rect">
            <a:avLst/>
          </a:prstGeom>
          <a:noFill/>
        </p:spPr>
        <p:txBody>
          <a:bodyPr wrap="square" rtlCol="0">
            <a:spAutoFit/>
          </a:bodyPr>
          <a:lstStyle/>
          <a:p>
            <a:pPr>
              <a:spcBef>
                <a:spcPts val="600"/>
              </a:spcBef>
            </a:pPr>
            <a:r>
              <a:rPr lang="en" sz="2000" b="1" dirty="0"/>
              <a:t>Did God create an evil being?</a:t>
            </a:r>
            <a:br>
              <a:rPr lang="en" sz="2000" b="1" dirty="0"/>
            </a:br>
            <a:r>
              <a:rPr lang="en" sz="2000" b="1" dirty="0"/>
              <a:t>Ezekiel 28:12-15 sheds light on the nature of Satan when he was created:</a:t>
            </a:r>
          </a:p>
        </p:txBody>
      </p:sp>
      <p:graphicFrame>
        <p:nvGraphicFramePr>
          <p:cNvPr id="16" name="Diagrama 15">
            <a:extLst>
              <a:ext uri="{FF2B5EF4-FFF2-40B4-BE49-F238E27FC236}">
                <a16:creationId xmlns:a16="http://schemas.microsoft.com/office/drawing/2014/main" xmlns="" id="{ABA2D883-95A5-A056-0C76-EF2EBD635E36}"/>
              </a:ext>
            </a:extLst>
          </p:cNvPr>
          <p:cNvGraphicFramePr/>
          <p:nvPr>
            <p:extLst>
              <p:ext uri="{D42A27DB-BD31-4B8C-83A1-F6EECF244321}">
                <p14:modId xmlns:p14="http://schemas.microsoft.com/office/powerpoint/2010/main" val="168446993"/>
              </p:ext>
            </p:extLst>
          </p:nvPr>
        </p:nvGraphicFramePr>
        <p:xfrm>
          <a:off x="6244693" y="1438064"/>
          <a:ext cx="4575243" cy="5143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xmlns="" id="{26B0E537-A383-44B6-D095-C40FBDA98EBD}"/>
              </a:ext>
            </a:extLst>
          </p:cNvPr>
          <p:cNvSpPr txBox="1"/>
          <p:nvPr/>
        </p:nvSpPr>
        <p:spPr>
          <a:xfrm>
            <a:off x="0" y="4623640"/>
            <a:ext cx="5314950" cy="2246769"/>
          </a:xfrm>
          <a:prstGeom prst="rect">
            <a:avLst/>
          </a:prstGeom>
          <a:noFill/>
        </p:spPr>
        <p:txBody>
          <a:bodyPr wrap="square" rtlCol="0">
            <a:spAutoFit/>
          </a:bodyPr>
          <a:lstStyle/>
          <a:p>
            <a:pPr>
              <a:spcBef>
                <a:spcPts val="600"/>
              </a:spcBef>
            </a:pPr>
            <a:r>
              <a:rPr lang="en" sz="2000" b="1" dirty="0"/>
              <a:t>This perfect being inexplicably sinned and was cast out of Heaven (Ezek. 28:16;</a:t>
            </a:r>
            <a:br>
              <a:rPr lang="en" sz="2000" b="1" dirty="0"/>
            </a:br>
            <a:r>
              <a:rPr lang="en" sz="2000" b="1" dirty="0"/>
              <a:t>Is. 14:12). The Bible only tells us that it was pride that led his heart astray, and that he decided to slander God and set himself up as the new ruler of the Universe.</a:t>
            </a:r>
            <a:br>
              <a:rPr lang="en" sz="2000" b="1" dirty="0"/>
            </a:br>
            <a:r>
              <a:rPr lang="en" sz="2000" b="1" dirty="0"/>
              <a:t>(Ezek. 28:17-18; Is. 14:13-14).</a:t>
            </a:r>
          </a:p>
        </p:txBody>
      </p:sp>
      <p:pic>
        <p:nvPicPr>
          <p:cNvPr id="4" name="Imagen 3" descr="Dibujo de una persona&#10;&#10;Descripción generada automáticamente con confianza media">
            <a:extLst>
              <a:ext uri="{FF2B5EF4-FFF2-40B4-BE49-F238E27FC236}">
                <a16:creationId xmlns:a16="http://schemas.microsoft.com/office/drawing/2014/main" xmlns="" id="{419529C8-8296-DC6C-0943-F85C33B795C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5851" y="2243390"/>
            <a:ext cx="4707516" cy="2357430"/>
          </a:xfrm>
          <a:prstGeom prst="roundRect">
            <a:avLst>
              <a:gd name="adj" fmla="val 1089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66FFFF"/>
            </a:contourClr>
          </a:sp3d>
        </p:spPr>
      </p:pic>
      <p:pic>
        <p:nvPicPr>
          <p:cNvPr id="18" name="Imagen 17" descr="Una caricatura de una persona&#10;&#10;Descripción generada automáticamente con confianza baja">
            <a:extLst>
              <a:ext uri="{FF2B5EF4-FFF2-40B4-BE49-F238E27FC236}">
                <a16:creationId xmlns:a16="http://schemas.microsoft.com/office/drawing/2014/main" xmlns="" id="{6AB92C4E-72C5-5560-88CC-7C0B8482AD0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22465" y="1231044"/>
            <a:ext cx="1030226" cy="1030226"/>
          </a:xfrm>
          <a:prstGeom prst="rect">
            <a:avLst/>
          </a:prstGeom>
          <a:effectLst>
            <a:outerShdw blurRad="50800" dist="38100" dir="8100000" algn="tr" rotWithShape="0">
              <a:prstClr val="black">
                <a:alpha val="40000"/>
              </a:prstClr>
            </a:outerShdw>
          </a:effectLst>
        </p:spPr>
      </p:pic>
      <p:pic>
        <p:nvPicPr>
          <p:cNvPr id="20" name="Imagen 19" descr="Imagen que contiene cara, bicicleta, luz, brillando&#10;&#10;Descripción generada automáticamente">
            <a:extLst>
              <a:ext uri="{FF2B5EF4-FFF2-40B4-BE49-F238E27FC236}">
                <a16:creationId xmlns:a16="http://schemas.microsoft.com/office/drawing/2014/main" xmlns="" id="{554278E9-06CA-180C-5A36-A4F1165396C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17398" y="1849609"/>
            <a:ext cx="1030226" cy="1030226"/>
          </a:xfrm>
          <a:prstGeom prst="rect">
            <a:avLst/>
          </a:prstGeom>
          <a:effectLst>
            <a:outerShdw blurRad="50800" dist="38100" dir="8100000" algn="tr" rotWithShape="0">
              <a:prstClr val="black">
                <a:alpha val="40000"/>
              </a:prstClr>
            </a:outerShdw>
          </a:effectLst>
        </p:spPr>
      </p:pic>
      <p:pic>
        <p:nvPicPr>
          <p:cNvPr id="22" name="Imagen 21" descr="Un dibujo de una persona&#10;&#10;Descripción generada automáticamente con confianza media">
            <a:extLst>
              <a:ext uri="{FF2B5EF4-FFF2-40B4-BE49-F238E27FC236}">
                <a16:creationId xmlns:a16="http://schemas.microsoft.com/office/drawing/2014/main" xmlns="" id="{FB758712-A15A-B6BE-B042-E78D0C9546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22465" y="2520451"/>
            <a:ext cx="1030226" cy="1030226"/>
          </a:xfrm>
          <a:prstGeom prst="rect">
            <a:avLst/>
          </a:prstGeom>
          <a:effectLst>
            <a:outerShdw blurRad="50800" dist="38100" dir="8100000" algn="tr" rotWithShape="0">
              <a:prstClr val="black">
                <a:alpha val="40000"/>
              </a:prstClr>
            </a:outerShdw>
          </a:effectLst>
        </p:spPr>
      </p:pic>
      <p:pic>
        <p:nvPicPr>
          <p:cNvPr id="26" name="Imagen 25" descr="Imagen que contiene plato, diferente, foto, verde&#10;&#10;Descripción generada automáticamente">
            <a:extLst>
              <a:ext uri="{FF2B5EF4-FFF2-40B4-BE49-F238E27FC236}">
                <a16:creationId xmlns:a16="http://schemas.microsoft.com/office/drawing/2014/main" xmlns="" id="{55A99F34-B2FC-E8F3-85B0-94A50D661B3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917398" y="3126471"/>
            <a:ext cx="1054610" cy="1054610"/>
          </a:xfrm>
          <a:prstGeom prst="rect">
            <a:avLst/>
          </a:prstGeom>
          <a:effectLst>
            <a:outerShdw blurRad="50800" dist="38100" dir="8100000" algn="tr" rotWithShape="0">
              <a:prstClr val="black">
                <a:alpha val="40000"/>
              </a:prstClr>
            </a:outerShdw>
          </a:effectLst>
        </p:spPr>
      </p:pic>
      <p:pic>
        <p:nvPicPr>
          <p:cNvPr id="28" name="Imagen 27" descr="Imagen que contiene plato, tabla, pieza, pastel&#10;&#10;Descripción generada automáticamente">
            <a:extLst>
              <a:ext uri="{FF2B5EF4-FFF2-40B4-BE49-F238E27FC236}">
                <a16:creationId xmlns:a16="http://schemas.microsoft.com/office/drawing/2014/main" xmlns="" id="{314C6B16-8522-67C0-BBD3-0FAB5A8A2D5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122465" y="3809858"/>
            <a:ext cx="1054610" cy="1054610"/>
          </a:xfrm>
          <a:prstGeom prst="rect">
            <a:avLst/>
          </a:prstGeom>
          <a:effectLst>
            <a:outerShdw blurRad="50800" dist="38100" dir="8100000" algn="tr" rotWithShape="0">
              <a:prstClr val="black">
                <a:alpha val="40000"/>
              </a:prstClr>
            </a:outerShdw>
          </a:effectLst>
        </p:spPr>
      </p:pic>
      <p:pic>
        <p:nvPicPr>
          <p:cNvPr id="30" name="Imagen 29" descr="Un dibujo de una persona&#10;&#10;Descripción generada automáticamente con confianza baja">
            <a:extLst>
              <a:ext uri="{FF2B5EF4-FFF2-40B4-BE49-F238E27FC236}">
                <a16:creationId xmlns:a16="http://schemas.microsoft.com/office/drawing/2014/main" xmlns="" id="{2CCA3B21-C1A0-8E27-0765-661E683B672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917398" y="4427717"/>
            <a:ext cx="1054610" cy="1054610"/>
          </a:xfrm>
          <a:prstGeom prst="rect">
            <a:avLst/>
          </a:prstGeom>
          <a:effectLst>
            <a:outerShdw blurRad="50800" dist="38100" dir="8100000" algn="tr" rotWithShape="0">
              <a:prstClr val="black">
                <a:alpha val="40000"/>
              </a:prstClr>
            </a:outerShdw>
          </a:effectLst>
        </p:spPr>
      </p:pic>
      <p:pic>
        <p:nvPicPr>
          <p:cNvPr id="34" name="Imagen 33" descr="Un luz de freno en frente de fuego&#10;&#10;Descripción generada automáticamente con confianza baja">
            <a:extLst>
              <a:ext uri="{FF2B5EF4-FFF2-40B4-BE49-F238E27FC236}">
                <a16:creationId xmlns:a16="http://schemas.microsoft.com/office/drawing/2014/main" xmlns="" id="{40F334CE-5647-58F7-6418-C20CB142141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122465" y="5123648"/>
            <a:ext cx="1054610" cy="1054610"/>
          </a:xfrm>
          <a:prstGeom prst="rect">
            <a:avLst/>
          </a:prstGeom>
          <a:effectLst>
            <a:outerShdw blurRad="50800" dist="38100" dir="8100000" algn="tr" rotWithShape="0">
              <a:prstClr val="black">
                <a:alpha val="40000"/>
              </a:prstClr>
            </a:outerShdw>
          </a:effectLst>
        </p:spPr>
      </p:pic>
      <p:pic>
        <p:nvPicPr>
          <p:cNvPr id="36" name="Imagen 35" descr="Un dibujo de una persona&#10;&#10;Descripción generada automáticamente con confianza baja">
            <a:extLst>
              <a:ext uri="{FF2B5EF4-FFF2-40B4-BE49-F238E27FC236}">
                <a16:creationId xmlns:a16="http://schemas.microsoft.com/office/drawing/2014/main" xmlns="" id="{D87D7BE1-2412-667B-DD1E-B91A3C56235A}"/>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917398" y="5728964"/>
            <a:ext cx="1054610" cy="1054610"/>
          </a:xfrm>
          <a:prstGeom prst="rect">
            <a:avLst/>
          </a:prstGeom>
          <a:effectLst>
            <a:outerShdw blurRad="50800" dist="38100" dir="8100000" algn="tr" rotWithShape="0">
              <a:prstClr val="black">
                <a:alpha val="40000"/>
              </a:prstClr>
            </a:outerShdw>
          </a:effectLst>
        </p:spPr>
      </p:pic>
      <p:sp>
        <p:nvSpPr>
          <p:cNvPr id="41" name="Rectángulo 40">
            <a:extLst>
              <a:ext uri="{FF2B5EF4-FFF2-40B4-BE49-F238E27FC236}">
                <a16:creationId xmlns:a16="http://schemas.microsoft.com/office/drawing/2014/main" xmlns="" id="{AADE7F96-ADD3-60D8-0799-02F818E5E265}"/>
              </a:ext>
            </a:extLst>
          </p:cNvPr>
          <p:cNvSpPr/>
          <p:nvPr/>
        </p:nvSpPr>
        <p:spPr>
          <a:xfrm>
            <a:off x="51300" y="45605"/>
            <a:ext cx="2750266" cy="1136517"/>
          </a:xfrm>
          <a:custGeom>
            <a:avLst/>
            <a:gdLst>
              <a:gd name="connsiteX0" fmla="*/ 0 w 2750266"/>
              <a:gd name="connsiteY0" fmla="*/ 0 h 1136517"/>
              <a:gd name="connsiteX1" fmla="*/ 2750266 w 2750266"/>
              <a:gd name="connsiteY1" fmla="*/ 0 h 1136517"/>
              <a:gd name="connsiteX2" fmla="*/ 2750266 w 2750266"/>
              <a:gd name="connsiteY2" fmla="*/ 1136517 h 1136517"/>
              <a:gd name="connsiteX3" fmla="*/ 0 w 2750266"/>
              <a:gd name="connsiteY3" fmla="*/ 1136517 h 1136517"/>
              <a:gd name="connsiteX4" fmla="*/ 0 w 2750266"/>
              <a:gd name="connsiteY4" fmla="*/ 0 h 1136517"/>
              <a:gd name="connsiteX0" fmla="*/ 0 w 2750266"/>
              <a:gd name="connsiteY0" fmla="*/ 0 h 1136517"/>
              <a:gd name="connsiteX1" fmla="*/ 2750266 w 2750266"/>
              <a:gd name="connsiteY1" fmla="*/ 0 h 1136517"/>
              <a:gd name="connsiteX2" fmla="*/ 1923415 w 2750266"/>
              <a:gd name="connsiteY2" fmla="*/ 1126789 h 1136517"/>
              <a:gd name="connsiteX3" fmla="*/ 0 w 2750266"/>
              <a:gd name="connsiteY3" fmla="*/ 1136517 h 1136517"/>
              <a:gd name="connsiteX4" fmla="*/ 0 w 2750266"/>
              <a:gd name="connsiteY4" fmla="*/ 0 h 1136517"/>
              <a:gd name="connsiteX0" fmla="*/ 0 w 2750266"/>
              <a:gd name="connsiteY0" fmla="*/ 0 h 1136517"/>
              <a:gd name="connsiteX1" fmla="*/ 2750266 w 2750266"/>
              <a:gd name="connsiteY1" fmla="*/ 0 h 1136517"/>
              <a:gd name="connsiteX2" fmla="*/ 1952598 w 2750266"/>
              <a:gd name="connsiteY2" fmla="*/ 1126789 h 1136517"/>
              <a:gd name="connsiteX3" fmla="*/ 0 w 2750266"/>
              <a:gd name="connsiteY3" fmla="*/ 1136517 h 1136517"/>
              <a:gd name="connsiteX4" fmla="*/ 0 w 2750266"/>
              <a:gd name="connsiteY4" fmla="*/ 0 h 1136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0266" h="1136517">
                <a:moveTo>
                  <a:pt x="0" y="0"/>
                </a:moveTo>
                <a:lnTo>
                  <a:pt x="2750266" y="0"/>
                </a:lnTo>
                <a:lnTo>
                  <a:pt x="1952598" y="1126789"/>
                </a:lnTo>
                <a:lnTo>
                  <a:pt x="0" y="1136517"/>
                </a:lnTo>
                <a:lnTo>
                  <a:pt x="0" y="0"/>
                </a:lnTo>
                <a:close/>
              </a:path>
            </a:pathLst>
          </a:custGeom>
          <a:blipFill dpi="0" rotWithShape="1">
            <a:blip r:embed="rId17" cstate="email">
              <a:extLst>
                <a:ext uri="{28A0092B-C50C-407E-A947-70E740481C1C}">
                  <a14:useLocalDpi xmlns:a14="http://schemas.microsoft.com/office/drawing/2010/main"/>
                </a:ext>
              </a:extLst>
            </a:blip>
            <a:srcRect/>
            <a:stretch>
              <a:fillRect/>
            </a:stretch>
          </a:blipFill>
          <a:ln>
            <a:solidFill>
              <a:srgbClr val="FCE1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1784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500"/>
                                        <p:tgtEl>
                                          <p:spTgt spid="1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6">
                                            <p:graphicEl>
                                              <a:dgm id="{D75036A6-5F43-4E35-B771-B6B49911EE09}"/>
                                            </p:graphicEl>
                                          </p:spTgt>
                                        </p:tgtEl>
                                        <p:attrNameLst>
                                          <p:attrName>style.visibility</p:attrName>
                                        </p:attrNameLst>
                                      </p:cBhvr>
                                      <p:to>
                                        <p:strVal val="visible"/>
                                      </p:to>
                                    </p:set>
                                    <p:animEffect transition="in" filter="wipe(left)">
                                      <p:cBhvr>
                                        <p:cTn id="34" dur="500"/>
                                        <p:tgtEl>
                                          <p:spTgt spid="16">
                                            <p:graphicEl>
                                              <a:dgm id="{D75036A6-5F43-4E35-B771-B6B49911EE09}"/>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500"/>
                                        <p:tgtEl>
                                          <p:spTgt spid="20"/>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16">
                                            <p:graphicEl>
                                              <a:dgm id="{80E2E4E6-857B-4637-AD87-3A29E36CACF5}"/>
                                            </p:graphicEl>
                                          </p:spTgt>
                                        </p:tgtEl>
                                        <p:attrNameLst>
                                          <p:attrName>style.visibility</p:attrName>
                                        </p:attrNameLst>
                                      </p:cBhvr>
                                      <p:to>
                                        <p:strVal val="visible"/>
                                      </p:to>
                                    </p:set>
                                    <p:animEffect transition="in" filter="wipe(right)">
                                      <p:cBhvr>
                                        <p:cTn id="43" dur="500"/>
                                        <p:tgtEl>
                                          <p:spTgt spid="16">
                                            <p:graphicEl>
                                              <a:dgm id="{80E2E4E6-857B-4637-AD87-3A29E36CACF5}"/>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heel(1)">
                                      <p:cBhvr>
                                        <p:cTn id="48" dur="500"/>
                                        <p:tgtEl>
                                          <p:spTgt spid="22"/>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6">
                                            <p:graphicEl>
                                              <a:dgm id="{7031D2C0-B59C-40CD-AF4D-17DCBBBCA57F}"/>
                                            </p:graphicEl>
                                          </p:spTgt>
                                        </p:tgtEl>
                                        <p:attrNameLst>
                                          <p:attrName>style.visibility</p:attrName>
                                        </p:attrNameLst>
                                      </p:cBhvr>
                                      <p:to>
                                        <p:strVal val="visible"/>
                                      </p:to>
                                    </p:set>
                                    <p:animEffect transition="in" filter="wipe(left)">
                                      <p:cBhvr>
                                        <p:cTn id="52" dur="500"/>
                                        <p:tgtEl>
                                          <p:spTgt spid="16">
                                            <p:graphicEl>
                                              <a:dgm id="{7031D2C0-B59C-40CD-AF4D-17DCBBBCA57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heel(1)">
                                      <p:cBhvr>
                                        <p:cTn id="57" dur="500"/>
                                        <p:tgtEl>
                                          <p:spTgt spid="26"/>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16">
                                            <p:graphicEl>
                                              <a:dgm id="{458C9B97-73EA-4C09-A20C-CEA2789997A8}"/>
                                            </p:graphicEl>
                                          </p:spTgt>
                                        </p:tgtEl>
                                        <p:attrNameLst>
                                          <p:attrName>style.visibility</p:attrName>
                                        </p:attrNameLst>
                                      </p:cBhvr>
                                      <p:to>
                                        <p:strVal val="visible"/>
                                      </p:to>
                                    </p:set>
                                    <p:animEffect transition="in" filter="wipe(right)">
                                      <p:cBhvr>
                                        <p:cTn id="61" dur="500"/>
                                        <p:tgtEl>
                                          <p:spTgt spid="16">
                                            <p:graphicEl>
                                              <a:dgm id="{458C9B97-73EA-4C09-A20C-CEA2789997A8}"/>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heel(1)">
                                      <p:cBhvr>
                                        <p:cTn id="66" dur="500"/>
                                        <p:tgtEl>
                                          <p:spTgt spid="28"/>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6">
                                            <p:graphicEl>
                                              <a:dgm id="{E1FD997A-85C8-460B-98EA-1A513F0D027F}"/>
                                            </p:graphicEl>
                                          </p:spTgt>
                                        </p:tgtEl>
                                        <p:attrNameLst>
                                          <p:attrName>style.visibility</p:attrName>
                                        </p:attrNameLst>
                                      </p:cBhvr>
                                      <p:to>
                                        <p:strVal val="visible"/>
                                      </p:to>
                                    </p:set>
                                    <p:animEffect transition="in" filter="wipe(left)">
                                      <p:cBhvr>
                                        <p:cTn id="70" dur="500"/>
                                        <p:tgtEl>
                                          <p:spTgt spid="16">
                                            <p:graphicEl>
                                              <a:dgm id="{E1FD997A-85C8-460B-98EA-1A513F0D027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heel(1)">
                                      <p:cBhvr>
                                        <p:cTn id="75" dur="500"/>
                                        <p:tgtEl>
                                          <p:spTgt spid="30"/>
                                        </p:tgtEl>
                                      </p:cBhvr>
                                    </p:animEffect>
                                  </p:childTnLst>
                                </p:cTn>
                              </p:par>
                            </p:childTnLst>
                          </p:cTn>
                        </p:par>
                        <p:par>
                          <p:cTn id="76" fill="hold">
                            <p:stCondLst>
                              <p:cond delay="500"/>
                            </p:stCondLst>
                            <p:childTnLst>
                              <p:par>
                                <p:cTn id="77" presetID="22" presetClass="entr" presetSubtype="2" fill="hold" grpId="0" nodeType="afterEffect">
                                  <p:stCondLst>
                                    <p:cond delay="0"/>
                                  </p:stCondLst>
                                  <p:childTnLst>
                                    <p:set>
                                      <p:cBhvr>
                                        <p:cTn id="78" dur="1" fill="hold">
                                          <p:stCondLst>
                                            <p:cond delay="0"/>
                                          </p:stCondLst>
                                        </p:cTn>
                                        <p:tgtEl>
                                          <p:spTgt spid="16">
                                            <p:graphicEl>
                                              <a:dgm id="{694E9F43-9C67-46FE-B3EE-EBCE620A01F6}"/>
                                            </p:graphicEl>
                                          </p:spTgt>
                                        </p:tgtEl>
                                        <p:attrNameLst>
                                          <p:attrName>style.visibility</p:attrName>
                                        </p:attrNameLst>
                                      </p:cBhvr>
                                      <p:to>
                                        <p:strVal val="visible"/>
                                      </p:to>
                                    </p:set>
                                    <p:animEffect transition="in" filter="wipe(right)">
                                      <p:cBhvr>
                                        <p:cTn id="79" dur="500"/>
                                        <p:tgtEl>
                                          <p:spTgt spid="16">
                                            <p:graphicEl>
                                              <a:dgm id="{694E9F43-9C67-46FE-B3EE-EBCE620A01F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heel(1)">
                                      <p:cBhvr>
                                        <p:cTn id="84" dur="500"/>
                                        <p:tgtEl>
                                          <p:spTgt spid="34"/>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6">
                                            <p:graphicEl>
                                              <a:dgm id="{5844DF4E-A84A-4D98-B61A-05C45F821181}"/>
                                            </p:graphicEl>
                                          </p:spTgt>
                                        </p:tgtEl>
                                        <p:attrNameLst>
                                          <p:attrName>style.visibility</p:attrName>
                                        </p:attrNameLst>
                                      </p:cBhvr>
                                      <p:to>
                                        <p:strVal val="visible"/>
                                      </p:to>
                                    </p:set>
                                    <p:animEffect transition="in" filter="wipe(left)">
                                      <p:cBhvr>
                                        <p:cTn id="88" dur="500"/>
                                        <p:tgtEl>
                                          <p:spTgt spid="16">
                                            <p:graphicEl>
                                              <a:dgm id="{5844DF4E-A84A-4D98-B61A-05C45F821181}"/>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heel(1)">
                                      <p:cBhvr>
                                        <p:cTn id="93" dur="500"/>
                                        <p:tgtEl>
                                          <p:spTgt spid="36"/>
                                        </p:tgtEl>
                                      </p:cBhvr>
                                    </p:animEffect>
                                  </p:childTnLst>
                                </p:cTn>
                              </p:par>
                            </p:childTnLst>
                          </p:cTn>
                        </p:par>
                        <p:par>
                          <p:cTn id="94" fill="hold">
                            <p:stCondLst>
                              <p:cond delay="500"/>
                            </p:stCondLst>
                            <p:childTnLst>
                              <p:par>
                                <p:cTn id="95" presetID="22" presetClass="entr" presetSubtype="2" fill="hold" grpId="0" nodeType="afterEffect">
                                  <p:stCondLst>
                                    <p:cond delay="0"/>
                                  </p:stCondLst>
                                  <p:childTnLst>
                                    <p:set>
                                      <p:cBhvr>
                                        <p:cTn id="96" dur="1" fill="hold">
                                          <p:stCondLst>
                                            <p:cond delay="0"/>
                                          </p:stCondLst>
                                        </p:cTn>
                                        <p:tgtEl>
                                          <p:spTgt spid="16">
                                            <p:graphicEl>
                                              <a:dgm id="{183B84B1-4265-4C8D-B7E0-128DA200F4D7}"/>
                                            </p:graphicEl>
                                          </p:spTgt>
                                        </p:tgtEl>
                                        <p:attrNameLst>
                                          <p:attrName>style.visibility</p:attrName>
                                        </p:attrNameLst>
                                      </p:cBhvr>
                                      <p:to>
                                        <p:strVal val="visible"/>
                                      </p:to>
                                    </p:set>
                                    <p:animEffect transition="in" filter="wipe(right)">
                                      <p:cBhvr>
                                        <p:cTn id="97" dur="500"/>
                                        <p:tgtEl>
                                          <p:spTgt spid="16">
                                            <p:graphicEl>
                                              <a:dgm id="{183B84B1-4265-4C8D-B7E0-128DA200F4D7}"/>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wipe(left)">
                                      <p:cBhvr>
                                        <p:cTn id="10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6"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FDBA2F3F-52B1-8A91-0A48-CE90236FA599}"/>
            </a:ext>
          </a:extLst>
        </p:cNvPr>
        <p:cNvGrpSpPr/>
        <p:nvPr/>
      </p:nvGrpSpPr>
      <p:grpSpPr>
        <a:xfrm>
          <a:off x="0" y="0"/>
          <a:ext cx="0" cy="0"/>
          <a:chOff x="0" y="0"/>
          <a:chExt cx="0" cy="0"/>
        </a:xfrm>
      </p:grpSpPr>
      <p:sp>
        <p:nvSpPr>
          <p:cNvPr id="5" name="Lágrima 4">
            <a:extLst>
              <a:ext uri="{FF2B5EF4-FFF2-40B4-BE49-F238E27FC236}">
                <a16:creationId xmlns:a16="http://schemas.microsoft.com/office/drawing/2014/main" xmlns="" id="{719CA2CA-A509-E1D1-C412-1C493306FE7E}"/>
              </a:ext>
            </a:extLst>
          </p:cNvPr>
          <p:cNvSpPr>
            <a:spLocks noGrp="1" noRot="1" noMove="1" noResize="1" noEditPoints="1" noAdjustHandles="1" noChangeArrowheads="1" noChangeShapeType="1"/>
          </p:cNvSpPr>
          <p:nvPr/>
        </p:nvSpPr>
        <p:spPr>
          <a:xfrm flipH="1">
            <a:off x="107323" y="102408"/>
            <a:ext cx="4775962" cy="6094111"/>
          </a:xfrm>
          <a:prstGeom prst="teardrop">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817463"/>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xmlns="" id="{D841E98A-C1D8-60F4-C17D-8B4A47E9A995}"/>
              </a:ext>
            </a:extLst>
          </p:cNvPr>
          <p:cNvSpPr txBox="1"/>
          <p:nvPr/>
        </p:nvSpPr>
        <p:spPr>
          <a:xfrm>
            <a:off x="5181600" y="564208"/>
            <a:ext cx="6705600" cy="5632311"/>
          </a:xfrm>
          <a:prstGeom prst="rect">
            <a:avLst/>
          </a:prstGeom>
          <a:noFill/>
        </p:spPr>
        <p:txBody>
          <a:bodyPr wrap="square">
            <a:spAutoFit/>
          </a:bodyPr>
          <a:lstStyle/>
          <a:p>
            <a:pPr algn="ctr"/>
            <a:r>
              <a:rPr lang="en" sz="7200" b="1" dirty="0">
                <a:ln w="6600">
                  <a:solidFill>
                    <a:schemeClr val="accent2">
                      <a:lumMod val="75000"/>
                    </a:schemeClr>
                  </a:solidFill>
                  <a:prstDash val="solid"/>
                </a:ln>
                <a:solidFill>
                  <a:schemeClr val="accent4">
                    <a:lumMod val="20000"/>
                    <a:lumOff val="80000"/>
                  </a:schemeClr>
                </a:solidFill>
                <a:effectLst>
                  <a:outerShdw dist="38100" dir="2700000" algn="tl" rotWithShape="0">
                    <a:srgbClr val="CE9DA3"/>
                  </a:outerShdw>
                </a:effectLst>
              </a:rPr>
              <a:t>THE DEVELOPMENT OF THE COSMIC CONFLICT</a:t>
            </a:r>
          </a:p>
        </p:txBody>
      </p:sp>
    </p:spTree>
    <p:extLst>
      <p:ext uri="{BB962C8B-B14F-4D97-AF65-F5344CB8AC3E}">
        <p14:creationId xmlns:p14="http://schemas.microsoft.com/office/powerpoint/2010/main" val="853821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5E3BB84-9E67-3447-33D9-32B4064579DE}"/>
              </a:ext>
            </a:extLst>
          </p:cNvPr>
          <p:cNvSpPr txBox="1"/>
          <p:nvPr/>
        </p:nvSpPr>
        <p:spPr>
          <a:xfrm>
            <a:off x="0" y="0"/>
            <a:ext cx="12191999" cy="769441"/>
          </a:xfrm>
          <a:prstGeom prst="rect">
            <a:avLst/>
          </a:prstGeom>
          <a:noFill/>
        </p:spPr>
        <p:txBody>
          <a:bodyPr wrap="square">
            <a:spAutoFit/>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rgbClr val="205008"/>
                  </a:glow>
                  <a:innerShdw blurRad="177800">
                    <a:schemeClr val="accent3">
                      <a:lumMod val="50000"/>
                    </a:schemeClr>
                  </a:innerShdw>
                </a:effectLst>
              </a:rPr>
              <a:t>CONFLICT COMES TO EARTH</a:t>
            </a:r>
          </a:p>
        </p:txBody>
      </p:sp>
      <p:sp>
        <p:nvSpPr>
          <p:cNvPr id="5" name="CuadroTexto 4">
            <a:extLst>
              <a:ext uri="{FF2B5EF4-FFF2-40B4-BE49-F238E27FC236}">
                <a16:creationId xmlns:a16="http://schemas.microsoft.com/office/drawing/2014/main" xmlns="" id="{AD5B9851-809C-AD04-4BED-91907D2707B5}"/>
              </a:ext>
            </a:extLst>
          </p:cNvPr>
          <p:cNvSpPr txBox="1"/>
          <p:nvPr/>
        </p:nvSpPr>
        <p:spPr>
          <a:xfrm>
            <a:off x="352424" y="671423"/>
            <a:ext cx="11487150" cy="646331"/>
          </a:xfrm>
          <a:prstGeom prst="rect">
            <a:avLst/>
          </a:prstGeom>
          <a:noFill/>
        </p:spPr>
        <p:txBody>
          <a:bodyPr wrap="square">
            <a:spAutoFit/>
          </a:bodyPr>
          <a:lstStyle/>
          <a:p>
            <a:pPr algn="ctr"/>
            <a:r>
              <a:rPr lang="en" b="1" dirty="0">
                <a:solidFill>
                  <a:srgbClr val="F5F8A8"/>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5F8A8"/>
                </a:solidFill>
                <a:effectLst>
                  <a:outerShdw blurRad="38100" dist="38100" dir="2700000" algn="tl">
                    <a:srgbClr val="000000">
                      <a:alpha val="43137"/>
                    </a:srgbClr>
                  </a:outerShdw>
                </a:effectLst>
                <a:latin typeface="Comic Sans MS" panose="030F0702030302020204" pitchFamily="66" charset="0"/>
              </a:rPr>
              <a:t>You will not certainly die,” the serpent said to the woman. “For God knows that when you eat from it your eyes will be opened, and you will be like God, knowing good and evil</a:t>
            </a:r>
            <a:r>
              <a:rPr lang="en" b="1" dirty="0">
                <a:solidFill>
                  <a:srgbClr val="F5F8A8"/>
                </a:solidFill>
                <a:effectLst>
                  <a:outerShdw blurRad="38100" dist="38100" dir="2700000" algn="tl">
                    <a:srgbClr val="000000">
                      <a:alpha val="43137"/>
                    </a:srgbClr>
                  </a:outerShdw>
                </a:effectLst>
                <a:latin typeface="Comic Sans MS" panose="030F0702030302020204" pitchFamily="66" charset="0"/>
              </a:rPr>
              <a:t>. ’” </a:t>
            </a:r>
            <a:r>
              <a:rPr lang="en" sz="1400" b="1" dirty="0">
                <a:solidFill>
                  <a:srgbClr val="F5F8A8"/>
                </a:solidFill>
                <a:effectLst>
                  <a:outerShdw blurRad="38100" dist="38100" dir="2700000" algn="tl">
                    <a:srgbClr val="000000">
                      <a:alpha val="43137"/>
                    </a:srgbClr>
                  </a:outerShdw>
                </a:effectLst>
                <a:latin typeface="Comic Sans MS" panose="030F0702030302020204" pitchFamily="66" charset="0"/>
              </a:rPr>
              <a:t>(Genesis 3:4-5)</a:t>
            </a:r>
          </a:p>
        </p:txBody>
      </p:sp>
      <p:sp>
        <p:nvSpPr>
          <p:cNvPr id="6" name="CuadroTexto 5">
            <a:extLst>
              <a:ext uri="{FF2B5EF4-FFF2-40B4-BE49-F238E27FC236}">
                <a16:creationId xmlns:a16="http://schemas.microsoft.com/office/drawing/2014/main" xmlns="" id="{0BA7D07A-9D52-8642-F80E-6DF34DA92379}"/>
              </a:ext>
            </a:extLst>
          </p:cNvPr>
          <p:cNvSpPr txBox="1"/>
          <p:nvPr/>
        </p:nvSpPr>
        <p:spPr>
          <a:xfrm>
            <a:off x="161924" y="1365379"/>
            <a:ext cx="9120188" cy="400110"/>
          </a:xfrm>
          <a:prstGeom prst="rect">
            <a:avLst/>
          </a:prstGeom>
          <a:noFill/>
        </p:spPr>
        <p:txBody>
          <a:bodyPr wrap="square" rtlCol="0">
            <a:spAutoFit/>
          </a:bodyPr>
          <a:lstStyle/>
          <a:p>
            <a:pPr>
              <a:spcBef>
                <a:spcPts val="600"/>
              </a:spcBef>
            </a:pPr>
            <a:r>
              <a:rPr lang="en" sz="2000" b="1" dirty="0"/>
              <a:t>Did God create Adam and Eve with a tendency toward evil?</a:t>
            </a:r>
          </a:p>
        </p:txBody>
      </p:sp>
      <p:pic>
        <p:nvPicPr>
          <p:cNvPr id="4" name="Imagen 3">
            <a:extLst>
              <a:ext uri="{FF2B5EF4-FFF2-40B4-BE49-F238E27FC236}">
                <a16:creationId xmlns:a16="http://schemas.microsoft.com/office/drawing/2014/main" xmlns="" id="{C039B14B-698F-2120-0C7F-E60D9C7D3F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63076" y="1533464"/>
            <a:ext cx="2667000" cy="2790885"/>
          </a:xfrm>
          <a:prstGeom prst="rect">
            <a:avLst/>
          </a:prstGeom>
          <a:ln w="38100" cap="sq">
            <a:solidFill>
              <a:srgbClr val="4FC515"/>
            </a:solidFill>
            <a:prstDash val="solid"/>
            <a:miter lim="800000"/>
          </a:ln>
          <a:effectLst>
            <a:outerShdw blurRad="50800" dist="38100" dir="2700000" algn="tl" rotWithShape="0">
              <a:srgbClr val="000000">
                <a:alpha val="43000"/>
              </a:srgbClr>
            </a:outerShdw>
          </a:effectLst>
        </p:spPr>
      </p:pic>
      <p:pic>
        <p:nvPicPr>
          <p:cNvPr id="8" name="Imagen 7" descr="Imagen que contiene pasto, hombre, joven, parado&#10;&#10;Descripción generada automáticamente">
            <a:extLst>
              <a:ext uri="{FF2B5EF4-FFF2-40B4-BE49-F238E27FC236}">
                <a16:creationId xmlns:a16="http://schemas.microsoft.com/office/drawing/2014/main" xmlns="" id="{3AA720BB-D4FB-5663-503D-BFEBDB030E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72600" y="4511070"/>
            <a:ext cx="2657476" cy="2178844"/>
          </a:xfrm>
          <a:prstGeom prst="rect">
            <a:avLst/>
          </a:prstGeom>
          <a:ln w="127000" cap="rnd">
            <a:solidFill>
              <a:schemeClr val="accent5">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Imagen 11" descr="Un dibujo de una mujer con un florero con flores&#10;&#10;Descripción generada automáticamente con confianza baja">
            <a:extLst>
              <a:ext uri="{FF2B5EF4-FFF2-40B4-BE49-F238E27FC236}">
                <a16:creationId xmlns:a16="http://schemas.microsoft.com/office/drawing/2014/main" xmlns="" id="{87EB158F-F308-4647-530F-8167EBC6C0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24" y="3063315"/>
            <a:ext cx="2250143" cy="3375214"/>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xmlns="" id="{BE7E4A6E-227C-5378-0931-6D05688EFB5C}"/>
              </a:ext>
            </a:extLst>
          </p:cNvPr>
          <p:cNvSpPr txBox="1"/>
          <p:nvPr/>
        </p:nvSpPr>
        <p:spPr>
          <a:xfrm>
            <a:off x="2509841" y="2809454"/>
            <a:ext cx="6772271" cy="1938992"/>
          </a:xfrm>
          <a:prstGeom prst="rect">
            <a:avLst/>
          </a:prstGeom>
          <a:noFill/>
        </p:spPr>
        <p:txBody>
          <a:bodyPr wrap="square">
            <a:spAutoFit/>
          </a:bodyPr>
          <a:lstStyle/>
          <a:p>
            <a:pPr>
              <a:spcBef>
                <a:spcPts val="600"/>
              </a:spcBef>
            </a:pPr>
            <a:r>
              <a:rPr lang="en" sz="2000" b="1" dirty="0"/>
              <a:t>After gaining Eve's trust, Satan, the ancient serpent, raised doubts about God's character: “</a:t>
            </a:r>
            <a:r>
              <a:rPr lang="en-US" sz="2000" b="1" dirty="0"/>
              <a:t>You will not certainly die,” the serpent said to the woman. “For God knows that when you eat from it your eyes will be opened, and you will be like God, knowing good and evil</a:t>
            </a:r>
            <a:r>
              <a:rPr lang="en" sz="2000" b="1" dirty="0"/>
              <a:t>” (Gen. 3:4-5).</a:t>
            </a:r>
          </a:p>
        </p:txBody>
      </p:sp>
      <p:sp>
        <p:nvSpPr>
          <p:cNvPr id="7" name="CuadroTexto 6">
            <a:extLst>
              <a:ext uri="{FF2B5EF4-FFF2-40B4-BE49-F238E27FC236}">
                <a16:creationId xmlns:a16="http://schemas.microsoft.com/office/drawing/2014/main" xmlns="" id="{5EEBC147-B28C-7096-4104-2D43ED15A375}"/>
              </a:ext>
            </a:extLst>
          </p:cNvPr>
          <p:cNvSpPr txBox="1"/>
          <p:nvPr/>
        </p:nvSpPr>
        <p:spPr>
          <a:xfrm>
            <a:off x="161923" y="1779640"/>
            <a:ext cx="9120189" cy="1015663"/>
          </a:xfrm>
          <a:prstGeom prst="rect">
            <a:avLst/>
          </a:prstGeom>
          <a:noFill/>
        </p:spPr>
        <p:txBody>
          <a:bodyPr wrap="square">
            <a:spAutoFit/>
          </a:bodyPr>
          <a:lstStyle/>
          <a:p>
            <a:pPr>
              <a:spcBef>
                <a:spcPts val="600"/>
              </a:spcBef>
            </a:pPr>
            <a:r>
              <a:rPr lang="en" sz="2000" b="1" dirty="0"/>
              <a:t>After creating the world and everything in it, God clearly states that “what He had made […] was very good” (Genesis 1:31). This included, of course, Adam and Eve.</a:t>
            </a:r>
          </a:p>
        </p:txBody>
      </p:sp>
      <p:sp>
        <p:nvSpPr>
          <p:cNvPr id="10" name="CuadroTexto 9">
            <a:extLst>
              <a:ext uri="{FF2B5EF4-FFF2-40B4-BE49-F238E27FC236}">
                <a16:creationId xmlns:a16="http://schemas.microsoft.com/office/drawing/2014/main" xmlns="" id="{F400EF6D-8CEA-1778-C94E-A173AD4CA205}"/>
              </a:ext>
            </a:extLst>
          </p:cNvPr>
          <p:cNvSpPr txBox="1"/>
          <p:nvPr/>
        </p:nvSpPr>
        <p:spPr>
          <a:xfrm>
            <a:off x="2509840" y="5792412"/>
            <a:ext cx="6765128" cy="1015663"/>
          </a:xfrm>
          <a:prstGeom prst="rect">
            <a:avLst/>
          </a:prstGeom>
          <a:noFill/>
        </p:spPr>
        <p:txBody>
          <a:bodyPr wrap="square">
            <a:spAutoFit/>
          </a:bodyPr>
          <a:lstStyle/>
          <a:p>
            <a:pPr>
              <a:spcBef>
                <a:spcPts val="600"/>
              </a:spcBef>
            </a:pPr>
            <a:r>
              <a:rPr lang="en-US" sz="2000" b="1" dirty="0"/>
              <a:t>Despite their wrong choice, God did not abandon mankind</a:t>
            </a:r>
            <a:r>
              <a:rPr lang="en" sz="2000" b="1" dirty="0"/>
              <a:t>. He promised that Jesus would crush Satan and end the Conflict. Because of Him, we can have hope.</a:t>
            </a:r>
          </a:p>
        </p:txBody>
      </p:sp>
      <p:sp>
        <p:nvSpPr>
          <p:cNvPr id="13" name="CuadroTexto 12">
            <a:extLst>
              <a:ext uri="{FF2B5EF4-FFF2-40B4-BE49-F238E27FC236}">
                <a16:creationId xmlns:a16="http://schemas.microsoft.com/office/drawing/2014/main" xmlns="" id="{F8AC4060-95B0-EAAC-90BA-226AB565A11A}"/>
              </a:ext>
            </a:extLst>
          </p:cNvPr>
          <p:cNvSpPr txBox="1"/>
          <p:nvPr/>
        </p:nvSpPr>
        <p:spPr>
          <a:xfrm>
            <a:off x="2509840" y="4762597"/>
            <a:ext cx="6765128" cy="1015663"/>
          </a:xfrm>
          <a:prstGeom prst="rect">
            <a:avLst/>
          </a:prstGeom>
          <a:noFill/>
        </p:spPr>
        <p:txBody>
          <a:bodyPr wrap="square">
            <a:spAutoFit/>
          </a:bodyPr>
          <a:lstStyle/>
          <a:p>
            <a:pPr>
              <a:spcBef>
                <a:spcPts val="600"/>
              </a:spcBef>
            </a:pPr>
            <a:r>
              <a:rPr lang="en" sz="2000" b="1" dirty="0"/>
              <a:t>Now, Eve was faced with a dilemma: who to believe, God or the serpent? The same dilemma that every angel had to face. The very root of the Cosmic Conflict.</a:t>
            </a:r>
          </a:p>
        </p:txBody>
      </p:sp>
    </p:spTree>
    <p:extLst>
      <p:ext uri="{BB962C8B-B14F-4D97-AF65-F5344CB8AC3E}">
        <p14:creationId xmlns:p14="http://schemas.microsoft.com/office/powerpoint/2010/main" val="154867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strVal val="#ppt_w+.3"/>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Effect transition="in" filter="fade">
                                      <p:cBhvr>
                                        <p:cTn id="35" dur="1000"/>
                                        <p:tgtEl>
                                          <p:spTgt spid="4"/>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900" decel="100000" fill="hold"/>
                                        <p:tgtEl>
                                          <p:spTgt spid="12"/>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900" decel="100000" fill="hold"/>
                                        <p:tgtEl>
                                          <p:spTgt spid="1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4"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ppt_x</p:attrName>
                                        </p:attrNameLst>
                                      </p:cBhvr>
                                      <p:tavLst>
                                        <p:tav tm="0">
                                          <p:val>
                                            <p:strVal val="#ppt_x"/>
                                          </p:val>
                                        </p:tav>
                                        <p:tav tm="100000">
                                          <p:val>
                                            <p:strVal val="#ppt_x"/>
                                          </p:val>
                                        </p:tav>
                                      </p:tavLst>
                                    </p:anim>
                                    <p:anim calcmode="lin" valueType="num">
                                      <p:cBhvr>
                                        <p:cTn id="64" dur="500" fill="hold"/>
                                        <p:tgtEl>
                                          <p:spTgt spid="8"/>
                                        </p:tgtEl>
                                        <p:attrNameLst>
                                          <p:attrName>ppt_y</p:attrName>
                                        </p:attrNameLst>
                                      </p:cBhvr>
                                      <p:tavLst>
                                        <p:tav tm="0">
                                          <p:val>
                                            <p:strVal val="#ppt_y+#ppt_h/2"/>
                                          </p:val>
                                        </p:tav>
                                        <p:tav tm="100000">
                                          <p:val>
                                            <p:strVal val="#ppt_y"/>
                                          </p:val>
                                        </p:tav>
                                      </p:tavLst>
                                    </p:anim>
                                    <p:anim calcmode="lin" valueType="num">
                                      <p:cBhvr>
                                        <p:cTn id="65" dur="500" fill="hold"/>
                                        <p:tgtEl>
                                          <p:spTgt spid="8"/>
                                        </p:tgtEl>
                                        <p:attrNameLst>
                                          <p:attrName>ppt_w</p:attrName>
                                        </p:attrNameLst>
                                      </p:cBhvr>
                                      <p:tavLst>
                                        <p:tav tm="0">
                                          <p:val>
                                            <p:strVal val="#ppt_w"/>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left)">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6050BD6-D56D-58F1-1249-F0FA18D450E6}"/>
              </a:ext>
            </a:extLst>
          </p:cNvPr>
          <p:cNvSpPr txBox="1"/>
          <p:nvPr/>
        </p:nvSpPr>
        <p:spPr>
          <a:xfrm>
            <a:off x="0" y="0"/>
            <a:ext cx="121920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0160">
                  <a:solidFill>
                    <a:srgbClr val="F9B73A"/>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JESUS AND SATAN FACE TO FACE</a:t>
            </a:r>
          </a:p>
        </p:txBody>
      </p:sp>
      <p:sp>
        <p:nvSpPr>
          <p:cNvPr id="5" name="CuadroTexto 4">
            <a:extLst>
              <a:ext uri="{FF2B5EF4-FFF2-40B4-BE49-F238E27FC236}">
                <a16:creationId xmlns:a16="http://schemas.microsoft.com/office/drawing/2014/main" xmlns="" id="{1C1F70A7-FD67-A203-68CD-19BB11FA6CCD}"/>
              </a:ext>
            </a:extLst>
          </p:cNvPr>
          <p:cNvSpPr txBox="1"/>
          <p:nvPr/>
        </p:nvSpPr>
        <p:spPr>
          <a:xfrm>
            <a:off x="0" y="671423"/>
            <a:ext cx="12192000"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AC25C"/>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AC25C"/>
                </a:solidFill>
                <a:effectLst>
                  <a:outerShdw blurRad="38100" dist="38100" dir="2700000" algn="tl">
                    <a:srgbClr val="000000">
                      <a:alpha val="43137"/>
                    </a:srgbClr>
                  </a:outerShdw>
                </a:effectLst>
                <a:latin typeface="Comic Sans MS" panose="030F0702030302020204" pitchFamily="66" charset="0"/>
              </a:rPr>
              <a:t>And he said to him, “I will give you all their authority and splendor; it has been given to me, and I can give it to anyone I want to. If you worship me, it will all be yours</a:t>
            </a:r>
            <a:r>
              <a:rPr kumimoji="0" lang="en" sz="1800" b="1" i="0" u="none" strike="noStrike" kern="1200" cap="none" spc="0" normalizeH="0" baseline="0" noProof="0" dirty="0">
                <a:ln>
                  <a:noFill/>
                </a:ln>
                <a:solidFill>
                  <a:srgbClr val="FAC25C"/>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AC25C"/>
                </a:solidFill>
                <a:effectLst>
                  <a:outerShdw blurRad="38100" dist="38100" dir="2700000" algn="tl">
                    <a:srgbClr val="000000">
                      <a:alpha val="43137"/>
                    </a:srgbClr>
                  </a:outerShdw>
                </a:effectLst>
                <a:uLnTx/>
                <a:uFillTx/>
                <a:latin typeface="Comic Sans MS" panose="030F0702030302020204" pitchFamily="66" charset="0"/>
                <a:ea typeface="+mn-ea"/>
                <a:cs typeface="+mn-cs"/>
              </a:rPr>
              <a:t>(Luke 4:6-7)</a:t>
            </a:r>
            <a:endParaRPr kumimoji="0" lang="es-ES" sz="1800" b="1" i="0" u="none" strike="noStrike" kern="1200" cap="none" spc="0" normalizeH="0" baseline="0" noProof="0" dirty="0">
              <a:ln>
                <a:noFill/>
              </a:ln>
              <a:solidFill>
                <a:srgbClr val="FAC25C"/>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xmlns="" id="{00DEFBF8-17BA-916A-BDC9-11771611BEAB}"/>
              </a:ext>
            </a:extLst>
          </p:cNvPr>
          <p:cNvSpPr txBox="1"/>
          <p:nvPr/>
        </p:nvSpPr>
        <p:spPr>
          <a:xfrm>
            <a:off x="0" y="1457325"/>
            <a:ext cx="90550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Despite his delusions of power, Satan had no chance against the Almighty God, who was far superior to him.</a:t>
            </a:r>
          </a:p>
        </p:txBody>
      </p:sp>
      <p:pic>
        <p:nvPicPr>
          <p:cNvPr id="4" name="Imagen 3" descr="Imagen de la pantalla de un video juego&#10;&#10;Descripción generada automáticamente con confianza baja">
            <a:extLst>
              <a:ext uri="{FF2B5EF4-FFF2-40B4-BE49-F238E27FC236}">
                <a16:creationId xmlns:a16="http://schemas.microsoft.com/office/drawing/2014/main" xmlns="" id="{BAFBA7F6-CBBE-84D1-5850-0C4D6F60BE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1321" y="5096793"/>
            <a:ext cx="3093395" cy="1624032"/>
          </a:xfrm>
          <a:prstGeom prst="snip2DiagRect">
            <a:avLst/>
          </a:prstGeom>
          <a:solidFill>
            <a:srgbClr val="FFFFFF">
              <a:shade val="85000"/>
            </a:srgbClr>
          </a:solidFill>
          <a:ln w="381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xterior, edificio, firmar, calle&#10;&#10;Descripción generada automáticamente">
            <a:extLst>
              <a:ext uri="{FF2B5EF4-FFF2-40B4-BE49-F238E27FC236}">
                <a16:creationId xmlns:a16="http://schemas.microsoft.com/office/drawing/2014/main" xmlns="" id="{7050A39F-B5F7-90FC-8614-7F67183889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1322" y="3236458"/>
            <a:ext cx="3093395" cy="1741582"/>
          </a:xfrm>
          <a:prstGeom prst="snip2DiagRect">
            <a:avLst>
              <a:gd name="adj1" fmla="val 15081"/>
              <a:gd name="adj2" fmla="val 0"/>
            </a:avLst>
          </a:prstGeom>
          <a:solidFill>
            <a:srgbClr val="FFFFFF">
              <a:shade val="85000"/>
            </a:srgbClr>
          </a:solidFill>
          <a:ln w="381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a persona sentada en el desierto&#10;&#10;Descripción generada automáticamente con confianza media">
            <a:extLst>
              <a:ext uri="{FF2B5EF4-FFF2-40B4-BE49-F238E27FC236}">
                <a16:creationId xmlns:a16="http://schemas.microsoft.com/office/drawing/2014/main" xmlns="" id="{3C88BEC4-3FF9-B57B-3FB5-ACA08F84E9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41322" y="1376122"/>
            <a:ext cx="3093395" cy="1741582"/>
          </a:xfrm>
          <a:prstGeom prst="snip2DiagRect">
            <a:avLst/>
          </a:prstGeom>
          <a:solidFill>
            <a:srgbClr val="FFFFFF">
              <a:shade val="85000"/>
            </a:srgbClr>
          </a:solidFill>
          <a:ln w="381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xmlns="" id="{9A3E147B-CBCA-3AAF-50E9-9A57E2994A7D}"/>
              </a:ext>
            </a:extLst>
          </p:cNvPr>
          <p:cNvSpPr txBox="1"/>
          <p:nvPr/>
        </p:nvSpPr>
        <p:spPr>
          <a:xfrm>
            <a:off x="6096000" y="4601632"/>
            <a:ext cx="295909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Jesus won the battles of the Conflict with a weapon that is at our disposal, and we must use it as He did: The Bible.</a:t>
            </a:r>
          </a:p>
        </p:txBody>
      </p:sp>
      <p:pic>
        <p:nvPicPr>
          <p:cNvPr id="18" name="Imagen 17">
            <a:extLst>
              <a:ext uri="{FF2B5EF4-FFF2-40B4-BE49-F238E27FC236}">
                <a16:creationId xmlns:a16="http://schemas.microsoft.com/office/drawing/2014/main" xmlns="" id="{1FD2A3E5-6FF4-7424-86C6-C65AA2EF407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09"/>
          <a:stretch/>
        </p:blipFill>
        <p:spPr>
          <a:xfrm>
            <a:off x="158883" y="4601632"/>
            <a:ext cx="2641467" cy="2127325"/>
          </a:xfrm>
          <a:prstGeom prst="rect">
            <a:avLst/>
          </a:prstGeom>
          <a:ln w="38100" cap="sq">
            <a:solidFill>
              <a:schemeClr val="bg2">
                <a:lumMod val="60000"/>
                <a:lumOff val="40000"/>
              </a:schemeClr>
            </a:solidFill>
            <a:prstDash val="solid"/>
            <a:miter lim="800000"/>
          </a:ln>
          <a:effectLst>
            <a:outerShdw blurRad="50800" dist="38100" dir="2700000" algn="tl" rotWithShape="0">
              <a:srgbClr val="000000">
                <a:alpha val="43000"/>
              </a:srgbClr>
            </a:outerShdw>
          </a:effectLst>
        </p:spPr>
      </p:pic>
      <p:pic>
        <p:nvPicPr>
          <p:cNvPr id="22" name="Imagen 21" descr="Imagen que contiene comida, tabla, agua, pájaro&#10;&#10;Descripción generada automáticamente">
            <a:extLst>
              <a:ext uri="{FF2B5EF4-FFF2-40B4-BE49-F238E27FC236}">
                <a16:creationId xmlns:a16="http://schemas.microsoft.com/office/drawing/2014/main" xmlns="" id="{82AA7B7F-6F28-8007-FD8A-905E84BD474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28950" y="4592978"/>
            <a:ext cx="2924002" cy="2127326"/>
          </a:xfrm>
          <a:prstGeom prst="rect">
            <a:avLst/>
          </a:prstGeom>
          <a:ln w="38100" cap="sq">
            <a:solidFill>
              <a:schemeClr val="bg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xmlns="" id="{65B9DD1A-976E-B042-5048-BFA8055E433A}"/>
              </a:ext>
            </a:extLst>
          </p:cNvPr>
          <p:cNvSpPr txBox="1"/>
          <p:nvPr/>
        </p:nvSpPr>
        <p:spPr>
          <a:xfrm>
            <a:off x="0" y="3165485"/>
            <a:ext cx="9055100" cy="132343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He could not derail Jesus by feeding him (as he did Eve, Mt. 4:3-4). Nor could he derail him by inciting him to presumption (a reflection of his own character, Mt. 4:5-7). Finally, Jesus also resisted direct attack: “</a:t>
            </a:r>
            <a:r>
              <a:rPr lang="en-US" sz="2000" b="1" dirty="0">
                <a:solidFill>
                  <a:prstClr val="black"/>
                </a:solidFill>
              </a:rPr>
              <a:t>If you worship me, it will all be yours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(Lk . 4:6-7).</a:t>
            </a:r>
          </a:p>
        </p:txBody>
      </p:sp>
      <p:sp>
        <p:nvSpPr>
          <p:cNvPr id="11" name="CuadroTexto 10">
            <a:extLst>
              <a:ext uri="{FF2B5EF4-FFF2-40B4-BE49-F238E27FC236}">
                <a16:creationId xmlns:a16="http://schemas.microsoft.com/office/drawing/2014/main" xmlns="" id="{905D8962-D4A7-0D7A-DBC9-8007A315C682}"/>
              </a:ext>
            </a:extLst>
          </p:cNvPr>
          <p:cNvSpPr txBox="1"/>
          <p:nvPr/>
        </p:nvSpPr>
        <p:spPr>
          <a:xfrm>
            <a:off x="0" y="2149822"/>
            <a:ext cx="90551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But things changed when God became man. Now, in certain ways, Jesus was inferior to him. Satan tried to receive what had been denied him in Heaven: worship (Mt. 4:8-9).</a:t>
            </a:r>
          </a:p>
        </p:txBody>
      </p:sp>
    </p:spTree>
    <p:extLst>
      <p:ext uri="{BB962C8B-B14F-4D97-AF65-F5344CB8AC3E}">
        <p14:creationId xmlns:p14="http://schemas.microsoft.com/office/powerpoint/2010/main" val="63015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downRight)">
                                      <p:cBhvr>
                                        <p:cTn id="34" dur="500"/>
                                        <p:tgtEl>
                                          <p:spTgt spid="10"/>
                                        </p:tgtEl>
                                      </p:cBhvr>
                                    </p:animEffect>
                                  </p:childTnLst>
                                </p:cTn>
                              </p:par>
                            </p:childTnLst>
                          </p:cTn>
                        </p:par>
                        <p:par>
                          <p:cTn id="35" fill="hold">
                            <p:stCondLst>
                              <p:cond delay="500"/>
                            </p:stCondLst>
                            <p:childTnLst>
                              <p:par>
                                <p:cTn id="36" presetID="18" presetClass="entr" presetSubtype="12"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downLeft)">
                                      <p:cBhvr>
                                        <p:cTn id="38" dur="500"/>
                                        <p:tgtEl>
                                          <p:spTgt spid="8"/>
                                        </p:tgtEl>
                                      </p:cBhvr>
                                    </p:animEffect>
                                  </p:childTnLst>
                                </p:cTn>
                              </p:par>
                            </p:childTnLst>
                          </p:cTn>
                        </p:par>
                        <p:par>
                          <p:cTn id="39" fill="hold">
                            <p:stCondLst>
                              <p:cond delay="1000"/>
                            </p:stCondLst>
                            <p:childTnLst>
                              <p:par>
                                <p:cTn id="40" presetID="18" presetClass="entr" presetSubtype="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trips(downRight)">
                                      <p:cBhvr>
                                        <p:cTn id="42" dur="500"/>
                                        <p:tgtEl>
                                          <p:spTgt spid="4"/>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4472AE63-46CA-FCCC-6CEB-00DA1E72EE7B}"/>
            </a:ext>
          </a:extLst>
        </p:cNvPr>
        <p:cNvGrpSpPr/>
        <p:nvPr/>
      </p:nvGrpSpPr>
      <p:grpSpPr>
        <a:xfrm>
          <a:off x="0" y="0"/>
          <a:ext cx="0" cy="0"/>
          <a:chOff x="0" y="0"/>
          <a:chExt cx="0" cy="0"/>
        </a:xfrm>
      </p:grpSpPr>
      <p:sp>
        <p:nvSpPr>
          <p:cNvPr id="5" name="Lágrima 4">
            <a:extLst>
              <a:ext uri="{FF2B5EF4-FFF2-40B4-BE49-F238E27FC236}">
                <a16:creationId xmlns:a16="http://schemas.microsoft.com/office/drawing/2014/main" xmlns="" id="{84A2D36B-4A7F-0D42-3C31-D7637291E8A1}"/>
              </a:ext>
            </a:extLst>
          </p:cNvPr>
          <p:cNvSpPr>
            <a:spLocks noGrp="1" noRot="1" noMove="1" noResize="1" noEditPoints="1" noAdjustHandles="1" noChangeArrowheads="1" noChangeShapeType="1"/>
          </p:cNvSpPr>
          <p:nvPr/>
        </p:nvSpPr>
        <p:spPr>
          <a:xfrm flipH="1">
            <a:off x="107323" y="102408"/>
            <a:ext cx="4775962" cy="6094111"/>
          </a:xfrm>
          <a:prstGeom prst="teardrop">
            <a:avLst/>
          </a:prstGeom>
          <a:blipFill dpi="0" rotWithShape="1">
            <a:blip r:embed="rId3" cstate="email">
              <a:extLst>
                <a:ext uri="{28A0092B-C50C-407E-A947-70E740481C1C}">
                  <a14:useLocalDpi xmlns:a14="http://schemas.microsoft.com/office/drawing/2010/main"/>
                </a:ext>
              </a:extLst>
            </a:blip>
            <a:srcRect/>
            <a:stretch>
              <a:fillRect l="542"/>
            </a:stretch>
          </a:blip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xmlns="" id="{495D642E-5D26-159F-7D62-724307A1FA3B}"/>
              </a:ext>
            </a:extLst>
          </p:cNvPr>
          <p:cNvSpPr txBox="1"/>
          <p:nvPr/>
        </p:nvSpPr>
        <p:spPr>
          <a:xfrm>
            <a:off x="5588595" y="388629"/>
            <a:ext cx="5997048" cy="5632311"/>
          </a:xfrm>
          <a:prstGeom prst="rect">
            <a:avLst/>
          </a:prstGeom>
          <a:noFill/>
        </p:spPr>
        <p:txBody>
          <a:bodyPr wrap="square">
            <a:spAutoFit/>
          </a:bodyPr>
          <a:lstStyle/>
          <a:p>
            <a:pPr algn="ctr"/>
            <a:r>
              <a:rPr lang="en" sz="7200" b="1" dirty="0">
                <a:ln w="6600">
                  <a:solidFill>
                    <a:schemeClr val="accent3">
                      <a:lumMod val="50000"/>
                    </a:schemeClr>
                  </a:solidFill>
                  <a:prstDash val="solid"/>
                </a:ln>
                <a:solidFill>
                  <a:srgbClr val="F4D757"/>
                </a:solidFill>
                <a:effectLst>
                  <a:outerShdw dist="38100" dir="2700000" algn="tl" rotWithShape="0">
                    <a:srgbClr val="96A0A9"/>
                  </a:outerShdw>
                </a:effectLst>
              </a:rPr>
              <a:t>THE RESOLUTION OF THE COSMIC CONFLICT</a:t>
            </a:r>
          </a:p>
        </p:txBody>
      </p:sp>
    </p:spTree>
    <p:extLst>
      <p:ext uri="{BB962C8B-B14F-4D97-AF65-F5344CB8AC3E}">
        <p14:creationId xmlns:p14="http://schemas.microsoft.com/office/powerpoint/2010/main" val="9943995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525</TotalTime>
  <Words>1327</Words>
  <Application>Microsoft Office PowerPoint</Application>
  <PresentationFormat>Custom</PresentationFormat>
  <Paragraphs>68</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Aptos</vt:lpstr>
      <vt:lpstr>Constantia</vt:lpstr>
      <vt:lpstr>Comic Sans MS</vt:lpstr>
      <vt:lpstr>Aptos Display</vt: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puppy1964@hotmail.com</cp:lastModifiedBy>
  <cp:revision>76</cp:revision>
  <dcterms:created xsi:type="dcterms:W3CDTF">2025-02-01T18:21:52Z</dcterms:created>
  <dcterms:modified xsi:type="dcterms:W3CDTF">2025-02-08T22:43:38Z</dcterms:modified>
</cp:coreProperties>
</file>