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2" r:id="rId3"/>
    <p:sldId id="277" r:id="rId4"/>
    <p:sldId id="293" r:id="rId5"/>
    <p:sldId id="295" r:id="rId6"/>
    <p:sldId id="296" r:id="rId7"/>
    <p:sldId id="298" r:id="rId8"/>
    <p:sldId id="300" r:id="rId9"/>
    <p:sldId id="305" r:id="rId10"/>
    <p:sldId id="301" r:id="rId11"/>
    <p:sldId id="303" r:id="rId12"/>
    <p:sldId id="306" r:id="rId13"/>
    <p:sldId id="308"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C475"/>
    <a:srgbClr val="E7B85B"/>
    <a:srgbClr val="F6CB8C"/>
    <a:srgbClr val="820000"/>
    <a:srgbClr val="BCE2F8"/>
    <a:srgbClr val="A42C96"/>
    <a:srgbClr val="178299"/>
    <a:srgbClr val="B0D4E9"/>
    <a:srgbClr val="DEC33D"/>
    <a:srgbClr val="723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98" d="100"/>
          <a:sy n="98" d="100"/>
        </p:scale>
        <p:origin x="10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58609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1662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313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20788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8999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8385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91219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25818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83695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29451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16/03/2025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8854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16/03/2025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48804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tile tx="0" ty="0" sx="100000" sy="100000" flip="none" algn="tl"/>
        </a:blipFill>
        <a:effectLst/>
      </p:bgPr>
    </p:bg>
    <p:spTree>
      <p:nvGrpSpPr>
        <p:cNvPr id="1" name="">
          <a:extLst>
            <a:ext uri="{FF2B5EF4-FFF2-40B4-BE49-F238E27FC236}">
              <a16:creationId xmlns:a16="http://schemas.microsoft.com/office/drawing/2014/main" id="{E9DE9E31-6A14-647F-772A-B29900D0521C}"/>
            </a:ext>
          </a:extLst>
        </p:cNvPr>
        <p:cNvGrpSpPr/>
        <p:nvPr/>
      </p:nvGrpSpPr>
      <p:grpSpPr>
        <a:xfrm>
          <a:off x="0" y="0"/>
          <a:ext cx="0" cy="0"/>
          <a:chOff x="0" y="0"/>
          <a:chExt cx="0" cy="0"/>
        </a:xfrm>
      </p:grpSpPr>
      <p:pic>
        <p:nvPicPr>
          <p:cNvPr id="4" name="Imagen 3" descr="Imagen que contiene foto, tabla, diferente, pasto&#10;&#10;El contenido generado por IA puede ser incorrecto.">
            <a:extLst>
              <a:ext uri="{FF2B5EF4-FFF2-40B4-BE49-F238E27FC236}">
                <a16:creationId xmlns:a16="http://schemas.microsoft.com/office/drawing/2014/main" id="{729BAAD6-4505-24A1-A6E8-18CF1358B8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899" r="72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effectLst>
            <a:outerShdw blurRad="50800" dist="38100" algn="l" rotWithShape="0">
              <a:prstClr val="black">
                <a:alpha val="40000"/>
              </a:prstClr>
            </a:outerShdw>
          </a:effectLst>
        </p:spPr>
      </p:pic>
      <p:sp>
        <p:nvSpPr>
          <p:cNvPr id="3" name="CuadroTexto 2">
            <a:extLst>
              <a:ext uri="{FF2B5EF4-FFF2-40B4-BE49-F238E27FC236}">
                <a16:creationId xmlns:a16="http://schemas.microsoft.com/office/drawing/2014/main" id="{8F76798C-464E-935C-4EEB-162B16A638F4}"/>
              </a:ext>
            </a:extLst>
          </p:cNvPr>
          <p:cNvSpPr txBox="1"/>
          <p:nvPr/>
        </p:nvSpPr>
        <p:spPr>
          <a:xfrm>
            <a:off x="6260464" y="281984"/>
            <a:ext cx="5705476" cy="6294031"/>
          </a:xfrm>
          <a:prstGeom prst="rect">
            <a:avLst/>
          </a:prstGeom>
          <a:noFill/>
        </p:spPr>
        <p:txBody>
          <a:bodyPr wrap="square">
            <a:spAutoFit/>
            <a:scene3d>
              <a:camera prst="orthographicFront"/>
              <a:lightRig rig="threePt" dir="t"/>
            </a:scene3d>
            <a:sp3d extrusionH="57150">
              <a:bevelT w="38100" h="38100"/>
            </a:sp3d>
          </a:bodyPr>
          <a:lstStyle/>
          <a:p>
            <a:pPr algn="ctr"/>
            <a:r>
              <a:rPr lang="en-US" sz="3600" b="1" dirty="0">
                <a:ln w="12700" cmpd="sng">
                  <a:noFill/>
                  <a:prstDash val="solid"/>
                </a:ln>
                <a:solidFill>
                  <a:schemeClr val="accent2">
                    <a:lumMod val="50000"/>
                  </a:schemeClr>
                </a:solidFill>
                <a:latin typeface="Comic Sans MS" panose="030F0702030302020204" pitchFamily="66" charset="0"/>
              </a:rPr>
              <a:t>“ ‘But let him who glories glory in this, that he understands and knows Me, that I am the Lord, exercising lovingkindness, judgment, and righteousness in the earth. For in these I delight,’ says the Lord”</a:t>
            </a:r>
            <a:endParaRPr lang="es-ES" sz="3600" b="1" dirty="0">
              <a:ln w="12700" cmpd="sng">
                <a:noFill/>
                <a:prstDash val="solid"/>
              </a:ln>
              <a:solidFill>
                <a:schemeClr val="accent2">
                  <a:lumMod val="50000"/>
                </a:schemeClr>
              </a:solidFill>
              <a:latin typeface="Comic Sans MS" panose="030F0702030302020204" pitchFamily="66" charset="0"/>
            </a:endParaRPr>
          </a:p>
          <a:p>
            <a:pPr algn="ctr">
              <a:spcBef>
                <a:spcPts val="1800"/>
              </a:spcBef>
            </a:pPr>
            <a:r>
              <a:rPr lang="es-ES" sz="2800" b="1" dirty="0">
                <a:ln w="12700" cmpd="sng">
                  <a:noFill/>
                  <a:prstDash val="solid"/>
                </a:ln>
                <a:solidFill>
                  <a:schemeClr val="accent2">
                    <a:lumMod val="50000"/>
                  </a:schemeClr>
                </a:solidFill>
                <a:latin typeface="Comic Sans MS" panose="030F0702030302020204" pitchFamily="66" charset="0"/>
              </a:rPr>
              <a:t>Jeremiah 9:24, </a:t>
            </a:r>
            <a:r>
              <a:rPr lang="es-ES" sz="2000" b="1" dirty="0" err="1">
                <a:ln w="12700" cmpd="sng">
                  <a:noFill/>
                  <a:prstDash val="solid"/>
                </a:ln>
                <a:solidFill>
                  <a:schemeClr val="accent2">
                    <a:lumMod val="50000"/>
                  </a:schemeClr>
                </a:solidFill>
                <a:latin typeface="Comic Sans MS" panose="030F0702030302020204" pitchFamily="66" charset="0"/>
              </a:rPr>
              <a:t>NKJV</a:t>
            </a:r>
            <a:endParaRPr lang="es-ES" sz="2800" b="1" dirty="0">
              <a:ln w="12700" cmpd="sng">
                <a:noFill/>
                <a:prstDash val="solid"/>
              </a:ln>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3051887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FD1486EC-4CC0-FED6-CF69-7DF76215F21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reloj de arena, objeto, interior, tabla&#10;&#10;Descripción generada automáticamente">
            <a:extLst>
              <a:ext uri="{FF2B5EF4-FFF2-40B4-BE49-F238E27FC236}">
                <a16:creationId xmlns:a16="http://schemas.microsoft.com/office/drawing/2014/main" id="{C9E26566-70F6-3536-4636-3211F798592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938" r="1" b="1951"/>
          <a:stretch/>
        </p:blipFill>
        <p:spPr>
          <a:xfrm>
            <a:off x="79832" y="201352"/>
            <a:ext cx="3936404" cy="6309360"/>
          </a:xfrm>
          <a:prstGeom prst="rect">
            <a:avLst/>
          </a:prstGeom>
          <a:effectLst>
            <a:outerShdw blurRad="50800" dist="38100" dir="2700000" algn="tl" rotWithShape="0">
              <a:prstClr val="black">
                <a:alpha val="40000"/>
              </a:prstClr>
            </a:outerShdw>
            <a:softEdge rad="50800"/>
          </a:effectLst>
        </p:spPr>
      </p:pic>
      <p:sp>
        <p:nvSpPr>
          <p:cNvPr id="17" name="Rectangle 16">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3077" y="201352"/>
            <a:ext cx="7859273" cy="2525746"/>
          </a:xfrm>
          <a:prstGeom prst="rect">
            <a:avLst/>
          </a:prstGeom>
          <a:solidFill>
            <a:schemeClr val="accent2">
              <a:lumMod val="20000"/>
              <a:lumOff val="80000"/>
            </a:schemeClr>
          </a:solidFill>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155702" y="11121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7551B966-97AE-7B56-292F-C1176F780619}"/>
              </a:ext>
            </a:extLst>
          </p:cNvPr>
          <p:cNvPicPr>
            <a:picLocks noGrp="1" noRot="1" noChangeAspect="1" noMove="1" noResize="1" noEditPoints="1" noAdjustHandles="1" noChangeArrowheads="1" noChangeShapeType="1" noCrop="1"/>
          </p:cNvPicPr>
          <p:nvPr/>
        </p:nvPicPr>
        <p:blipFill>
          <a:blip r:embed="rId4"/>
          <a:srcRect l="1831" r="22829" b="-1"/>
          <a:stretch/>
        </p:blipFill>
        <p:spPr>
          <a:xfrm>
            <a:off x="4155702" y="2931242"/>
            <a:ext cx="3922776" cy="3735926"/>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de la pantalla de un video juego&#10;&#10;Descripción generada automáticamente con confianza baja">
            <a:extLst>
              <a:ext uri="{FF2B5EF4-FFF2-40B4-BE49-F238E27FC236}">
                <a16:creationId xmlns:a16="http://schemas.microsoft.com/office/drawing/2014/main" id="{75DE6608-A62F-1CE7-FCF9-671FD3AE7CB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3661" r="27810" b="-2"/>
          <a:stretch/>
        </p:blipFill>
        <p:spPr>
          <a:xfrm>
            <a:off x="8290932" y="2917931"/>
            <a:ext cx="3791418" cy="3749236"/>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9CFEB943-B796-6B59-2CB9-EAA2F4DD38F2}"/>
              </a:ext>
            </a:extLst>
          </p:cNvPr>
          <p:cNvSpPr txBox="1"/>
          <p:nvPr/>
        </p:nvSpPr>
        <p:spPr>
          <a:xfrm>
            <a:off x="4223077" y="185197"/>
            <a:ext cx="7859273" cy="2554545"/>
          </a:xfrm>
          <a:prstGeom prst="rect">
            <a:avLst/>
          </a:prstGeom>
          <a:noFill/>
        </p:spPr>
        <p:txBody>
          <a:bodyPr wrap="square">
            <a:spAutoFit/>
            <a:scene3d>
              <a:camera prst="orthographicFront"/>
              <a:lightRig rig="threePt" dir="t"/>
            </a:scene3d>
            <a:sp3d extrusionH="57150">
              <a:bevelT w="38100" h="38100"/>
            </a:sp3d>
          </a:bodyPr>
          <a:lstStyle/>
          <a:p>
            <a:pPr algn="ctr"/>
            <a:r>
              <a:rPr lang="en-US" sz="2800" b="1" dirty="0">
                <a:ln w="12700" cmpd="sng">
                  <a:noFill/>
                  <a:prstDash val="solid"/>
                </a:ln>
                <a:solidFill>
                  <a:schemeClr val="accent3">
                    <a:lumMod val="75000"/>
                  </a:schemeClr>
                </a:solidFill>
                <a:latin typeface="Comic Sans MS" panose="030F0702030302020204" pitchFamily="66" charset="0"/>
              </a:rPr>
              <a:t>“Now all these things happened to them as examples, and they were written for our admonition, upon whom the ends of the ages have come. Therefore let him who thinks he stands take heed lest he fall”</a:t>
            </a:r>
          </a:p>
          <a:p>
            <a:pPr algn="ctr"/>
            <a:r>
              <a:rPr lang="en-US" sz="2000" b="1" dirty="0">
                <a:ln w="12700" cmpd="sng">
                  <a:noFill/>
                  <a:prstDash val="solid"/>
                </a:ln>
                <a:solidFill>
                  <a:schemeClr val="accent3">
                    <a:lumMod val="75000"/>
                  </a:schemeClr>
                </a:solidFill>
                <a:latin typeface="Comic Sans MS" panose="030F0702030302020204" pitchFamily="66" charset="0"/>
              </a:rPr>
              <a:t>1 Corinthians 10:11, 12, </a:t>
            </a:r>
            <a:r>
              <a:rPr lang="en-US" sz="1600" b="1" dirty="0" err="1">
                <a:ln w="12700" cmpd="sng">
                  <a:noFill/>
                  <a:prstDash val="solid"/>
                </a:ln>
                <a:solidFill>
                  <a:schemeClr val="accent3">
                    <a:lumMod val="75000"/>
                  </a:schemeClr>
                </a:solidFill>
                <a:latin typeface="Comic Sans MS" panose="030F0702030302020204" pitchFamily="66" charset="0"/>
              </a:rPr>
              <a:t>NKJV</a:t>
            </a:r>
            <a:endParaRPr lang="es-ES" sz="2000" b="1" dirty="0">
              <a:ln w="12700" cmpd="sng">
                <a:noFill/>
                <a:prstDash val="solid"/>
              </a:ln>
              <a:solidFill>
                <a:schemeClr val="accent3">
                  <a:lumMod val="75000"/>
                </a:schemeClr>
              </a:solidFill>
              <a:latin typeface="Comic Sans MS" panose="030F0702030302020204" pitchFamily="66" charset="0"/>
            </a:endParaRPr>
          </a:p>
        </p:txBody>
      </p:sp>
    </p:spTree>
    <p:extLst>
      <p:ext uri="{BB962C8B-B14F-4D97-AF65-F5344CB8AC3E}">
        <p14:creationId xmlns:p14="http://schemas.microsoft.com/office/powerpoint/2010/main" val="100411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CB5CBF-765D-0A61-D3BC-AC4832919F30}"/>
            </a:ext>
          </a:extLst>
        </p:cNvPr>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Mujer con vestido de novia&#10;&#10;Descripción generada automáticamente con confianza media">
            <a:extLst>
              <a:ext uri="{FF2B5EF4-FFF2-40B4-BE49-F238E27FC236}">
                <a16:creationId xmlns:a16="http://schemas.microsoft.com/office/drawing/2014/main" id="{C68FD8B4-4EF4-9352-05E7-92DD05D79C88}"/>
              </a:ext>
            </a:extLst>
          </p:cNvPr>
          <p:cNvPicPr>
            <a:picLocks noChangeAspect="1"/>
          </p:cNvPicPr>
          <p:nvPr/>
        </p:nvPicPr>
        <p:blipFill>
          <a:blip r:embed="rId2">
            <a:extLst>
              <a:ext uri="{28A0092B-C50C-407E-A947-70E740481C1C}">
                <a14:useLocalDpi xmlns:a14="http://schemas.microsoft.com/office/drawing/2010/main" val="0"/>
              </a:ext>
            </a:extLst>
          </a:blip>
          <a:srcRect t="12539" r="-1" b="8494"/>
          <a:stretch/>
        </p:blipFill>
        <p:spPr>
          <a:xfrm>
            <a:off x="20" y="431"/>
            <a:ext cx="8115280" cy="6408311"/>
          </a:xfrm>
          <a:prstGeom prst="rect">
            <a:avLst/>
          </a:prstGeom>
        </p:spPr>
      </p:pic>
      <p:sp>
        <p:nvSpPr>
          <p:cNvPr id="23"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CCC2026A-D7C2-ACAF-ADD2-675B4EAB8CAF}"/>
              </a:ext>
            </a:extLst>
          </p:cNvPr>
          <p:cNvSpPr txBox="1"/>
          <p:nvPr/>
        </p:nvSpPr>
        <p:spPr>
          <a:xfrm>
            <a:off x="8232434" y="154098"/>
            <a:ext cx="3842426" cy="6093976"/>
          </a:xfrm>
          <a:prstGeom prst="rect">
            <a:avLst/>
          </a:prstGeom>
          <a:noFill/>
        </p:spPr>
        <p:txBody>
          <a:bodyPr wrap="square">
            <a:spAutoFit/>
            <a:scene3d>
              <a:camera prst="orthographicFront"/>
              <a:lightRig rig="threePt" dir="t"/>
            </a:scene3d>
            <a:sp3d extrusionH="57150">
              <a:bevelT w="38100" h="38100"/>
            </a:sp3d>
          </a:bodyPr>
          <a:lstStyle/>
          <a:p>
            <a:pPr algn="ctr"/>
            <a:r>
              <a:rPr lang="en-US" sz="3000" b="1" dirty="0">
                <a:ln w="12700" cmpd="sng">
                  <a:noFill/>
                  <a:prstDash val="solid"/>
                </a:ln>
                <a:solidFill>
                  <a:srgbClr val="723C66"/>
                </a:solidFill>
                <a:latin typeface="Comic Sans MS" panose="030F0702030302020204" pitchFamily="66" charset="0"/>
              </a:rPr>
              <a:t>“So it was, when the king saw Queen Esther standing in the court, that she found favor in his sight, and the king held out to Esther the golden scepter that was in his hand. Then Esther went near and touched the top of the scepter”</a:t>
            </a:r>
            <a:r>
              <a:rPr lang="es-ES" sz="3000" b="1" dirty="0">
                <a:ln w="12700" cmpd="sng">
                  <a:noFill/>
                  <a:prstDash val="solid"/>
                </a:ln>
                <a:solidFill>
                  <a:srgbClr val="723C66"/>
                </a:solidFill>
                <a:latin typeface="Comic Sans MS" panose="030F0702030302020204" pitchFamily="66" charset="0"/>
              </a:rPr>
              <a:t> </a:t>
            </a:r>
          </a:p>
        </p:txBody>
      </p:sp>
      <p:sp>
        <p:nvSpPr>
          <p:cNvPr id="5" name="CuadroTexto 4">
            <a:extLst>
              <a:ext uri="{FF2B5EF4-FFF2-40B4-BE49-F238E27FC236}">
                <a16:creationId xmlns:a16="http://schemas.microsoft.com/office/drawing/2014/main" id="{E93E3E7E-B947-836B-16AA-6A9B5F59E2A9}"/>
              </a:ext>
            </a:extLst>
          </p:cNvPr>
          <p:cNvSpPr txBox="1"/>
          <p:nvPr/>
        </p:nvSpPr>
        <p:spPr>
          <a:xfrm>
            <a:off x="8115296" y="6402169"/>
            <a:ext cx="4076703" cy="461665"/>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2400" b="1" dirty="0">
                <a:ln w="12700" cmpd="sng">
                  <a:noFill/>
                  <a:prstDash val="solid"/>
                </a:ln>
                <a:solidFill>
                  <a:srgbClr val="DEC33D"/>
                </a:solidFill>
                <a:effectLst>
                  <a:outerShdw blurRad="38100" dist="38100" dir="2700000" algn="tl">
                    <a:srgbClr val="000000">
                      <a:alpha val="43137"/>
                    </a:srgbClr>
                  </a:outerShdw>
                </a:effectLst>
                <a:latin typeface="Comic Sans MS" panose="030F0702030302020204" pitchFamily="66" charset="0"/>
              </a:rPr>
              <a:t>Esther 5:2, </a:t>
            </a:r>
            <a:r>
              <a:rPr lang="es-ES" b="1" dirty="0" err="1">
                <a:ln w="12700" cmpd="sng">
                  <a:noFill/>
                  <a:prstDash val="solid"/>
                </a:ln>
                <a:solidFill>
                  <a:srgbClr val="DEC33D"/>
                </a:solidFill>
                <a:effectLst>
                  <a:outerShdw blurRad="38100" dist="38100" dir="2700000" algn="tl">
                    <a:srgbClr val="000000">
                      <a:alpha val="43137"/>
                    </a:srgbClr>
                  </a:outerShdw>
                </a:effectLst>
                <a:latin typeface="Comic Sans MS" panose="030F0702030302020204" pitchFamily="66" charset="0"/>
              </a:rPr>
              <a:t>NKJV</a:t>
            </a:r>
            <a:endParaRPr lang="es-ES" sz="2400" dirty="0">
              <a:solidFill>
                <a:srgbClr val="DEC33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443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5703FE5D-7184-FF23-241E-A47C0B3EB29B}"/>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Un dibujo de una persona&#10;&#10;Descripción generada automáticamente con confianza baja">
            <a:extLst>
              <a:ext uri="{FF2B5EF4-FFF2-40B4-BE49-F238E27FC236}">
                <a16:creationId xmlns:a16="http://schemas.microsoft.com/office/drawing/2014/main" id="{699EF426-59B1-DD43-AF5B-3AE40E492DE0}"/>
              </a:ext>
            </a:extLst>
          </p:cNvPr>
          <p:cNvPicPr>
            <a:picLocks noChangeAspect="1"/>
          </p:cNvPicPr>
          <p:nvPr/>
        </p:nvPicPr>
        <p:blipFill rotWithShape="1">
          <a:blip r:embed="rId3">
            <a:extLst>
              <a:ext uri="{28A0092B-C50C-407E-A947-70E740481C1C}">
                <a14:useLocalDpi xmlns:a14="http://schemas.microsoft.com/office/drawing/2010/main" val="0"/>
              </a:ext>
            </a:extLst>
          </a:blip>
          <a:srcRect l="2107" t="3171" r="2595" b="14477"/>
          <a:stretch/>
        </p:blipFill>
        <p:spPr>
          <a:xfrm>
            <a:off x="237743" y="206115"/>
            <a:ext cx="6630195" cy="3222885"/>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fuego, agua, horno, hombre&#10;&#10;Descripción generada automáticamente">
            <a:extLst>
              <a:ext uri="{FF2B5EF4-FFF2-40B4-BE49-F238E27FC236}">
                <a16:creationId xmlns:a16="http://schemas.microsoft.com/office/drawing/2014/main" id="{C332F0ED-1A46-9A12-98A9-6148F3CF108C}"/>
              </a:ext>
            </a:extLst>
          </p:cNvPr>
          <p:cNvPicPr>
            <a:picLocks noChangeAspect="1"/>
          </p:cNvPicPr>
          <p:nvPr/>
        </p:nvPicPr>
        <p:blipFill rotWithShape="1">
          <a:blip r:embed="rId4">
            <a:extLst>
              <a:ext uri="{28A0092B-C50C-407E-A947-70E740481C1C}">
                <a14:useLocalDpi xmlns:a14="http://schemas.microsoft.com/office/drawing/2010/main" val="0"/>
              </a:ext>
            </a:extLst>
          </a:blip>
          <a:srcRect l="21607" r="21607"/>
          <a:stretch/>
        </p:blipFill>
        <p:spPr>
          <a:xfrm>
            <a:off x="7048499" y="206114"/>
            <a:ext cx="4905757" cy="6479165"/>
          </a:xfrm>
          <a:prstGeom prst="snip2DiagRect">
            <a:avLst>
              <a:gd name="adj1" fmla="val 10355"/>
              <a:gd name="adj2" fmla="val 11598"/>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70C70A8C-A4CF-B26B-0583-0CD1B5322F3F}"/>
              </a:ext>
            </a:extLst>
          </p:cNvPr>
          <p:cNvSpPr txBox="1"/>
          <p:nvPr/>
        </p:nvSpPr>
        <p:spPr>
          <a:xfrm>
            <a:off x="371920" y="3573542"/>
            <a:ext cx="6361840" cy="3139321"/>
          </a:xfrm>
          <a:prstGeom prst="rect">
            <a:avLst/>
          </a:prstGeom>
          <a:noFill/>
        </p:spPr>
        <p:txBody>
          <a:bodyPr wrap="square">
            <a:spAutoFit/>
            <a:scene3d>
              <a:camera prst="orthographicFront"/>
              <a:lightRig rig="threePt" dir="t"/>
            </a:scene3d>
            <a:sp3d extrusionH="57150">
              <a:bevelT w="38100" h="38100"/>
            </a:sp3d>
          </a:bodyPr>
          <a:lstStyle/>
          <a:p>
            <a:pPr algn="ctr"/>
            <a:r>
              <a:rPr lang="en-US" sz="4000" b="1" dirty="0">
                <a:ln w="12700" cmpd="sng">
                  <a:noFill/>
                  <a:prstDash val="solid"/>
                </a:ln>
                <a:solidFill>
                  <a:srgbClr val="820000"/>
                </a:solidFill>
                <a:effectLst>
                  <a:outerShdw blurRad="50800" dist="50800" dir="2700000" algn="tl" rotWithShape="0">
                    <a:schemeClr val="bg1">
                      <a:alpha val="92000"/>
                    </a:schemeClr>
                  </a:outerShdw>
                </a:effectLst>
                <a:latin typeface="Comic Sans MS" panose="030F0702030302020204" pitchFamily="66" charset="0"/>
              </a:rPr>
              <a:t>“For God has not given us a spirit of fear, but of power and of love and of a sound mind”</a:t>
            </a:r>
            <a:endParaRPr lang="es-ES" sz="4000" b="1" dirty="0">
              <a:ln w="12700" cmpd="sng">
                <a:noFill/>
                <a:prstDash val="solid"/>
              </a:ln>
              <a:solidFill>
                <a:srgbClr val="820000"/>
              </a:solidFill>
              <a:effectLst>
                <a:outerShdw blurRad="50800" dist="50800" dir="2700000" algn="tl" rotWithShape="0">
                  <a:schemeClr val="bg1">
                    <a:alpha val="92000"/>
                  </a:schemeClr>
                </a:outerShdw>
              </a:effectLst>
              <a:latin typeface="Comic Sans MS" panose="030F0702030302020204" pitchFamily="66" charset="0"/>
            </a:endParaRPr>
          </a:p>
          <a:p>
            <a:pPr algn="ctr">
              <a:spcBef>
                <a:spcPts val="1200"/>
              </a:spcBef>
            </a:pPr>
            <a:r>
              <a:rPr lang="es-ES" sz="2800" b="1" dirty="0">
                <a:ln w="12700" cmpd="sng">
                  <a:noFill/>
                  <a:prstDash val="solid"/>
                </a:ln>
                <a:solidFill>
                  <a:srgbClr val="820000"/>
                </a:solidFill>
                <a:effectLst>
                  <a:outerShdw blurRad="50800" dist="50800" dir="2700000" algn="tl" rotWithShape="0">
                    <a:schemeClr val="bg1">
                      <a:alpha val="92000"/>
                    </a:schemeClr>
                  </a:outerShdw>
                </a:effectLst>
                <a:latin typeface="Comic Sans MS" panose="030F0702030302020204" pitchFamily="66" charset="0"/>
              </a:rPr>
              <a:t>2 Timothy 1:7, </a:t>
            </a:r>
            <a:r>
              <a:rPr lang="es-ES" sz="2000" b="1" dirty="0" err="1">
                <a:ln w="12700" cmpd="sng">
                  <a:noFill/>
                  <a:prstDash val="solid"/>
                </a:ln>
                <a:solidFill>
                  <a:srgbClr val="820000"/>
                </a:solidFill>
                <a:effectLst>
                  <a:outerShdw blurRad="50800" dist="50800" dir="2700000" algn="tl" rotWithShape="0">
                    <a:schemeClr val="bg1">
                      <a:alpha val="92000"/>
                    </a:schemeClr>
                  </a:outerShdw>
                </a:effectLst>
                <a:latin typeface="Comic Sans MS" panose="030F0702030302020204" pitchFamily="66" charset="0"/>
              </a:rPr>
              <a:t>NKJV</a:t>
            </a:r>
            <a:endParaRPr lang="es-ES" sz="2800" b="1" dirty="0">
              <a:ln w="12700" cmpd="sng">
                <a:noFill/>
                <a:prstDash val="solid"/>
              </a:ln>
              <a:solidFill>
                <a:srgbClr val="820000"/>
              </a:solidFill>
              <a:effectLst>
                <a:outerShdw blurRad="50800" dist="50800" dir="2700000" algn="tl" rotWithShape="0">
                  <a:schemeClr val="bg1">
                    <a:alpha val="92000"/>
                  </a:schemeClr>
                </a:outerShdw>
              </a:effectLst>
              <a:latin typeface="Comic Sans MS" panose="030F0702030302020204" pitchFamily="66" charset="0"/>
            </a:endParaRPr>
          </a:p>
        </p:txBody>
      </p:sp>
    </p:spTree>
    <p:extLst>
      <p:ext uri="{BB962C8B-B14F-4D97-AF65-F5344CB8AC3E}">
        <p14:creationId xmlns:p14="http://schemas.microsoft.com/office/powerpoint/2010/main" val="419229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DFB4A304-55D4-8193-B41F-2C91F5F1659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5D413124-5F09-EB2C-0B7B-FB42ECF77DA2}"/>
              </a:ext>
            </a:extLst>
          </p:cNvPr>
          <p:cNvPicPr>
            <a:picLocks noChangeAspect="1"/>
          </p:cNvPicPr>
          <p:nvPr/>
        </p:nvPicPr>
        <p:blipFill rotWithShape="1">
          <a:blip r:embed="rId2">
            <a:extLst>
              <a:ext uri="{28A0092B-C50C-407E-A947-70E740481C1C}">
                <a14:useLocalDpi xmlns:a14="http://schemas.microsoft.com/office/drawing/2010/main" val="0"/>
              </a:ext>
            </a:extLst>
          </a:blip>
          <a:srcRect l="280" t="168" r="-280" b="32376"/>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1" name="Imagen 10">
            <a:extLst>
              <a:ext uri="{FF2B5EF4-FFF2-40B4-BE49-F238E27FC236}">
                <a16:creationId xmlns:a16="http://schemas.microsoft.com/office/drawing/2014/main" id="{74A3632F-02CD-2669-8254-136CD2A12688}"/>
              </a:ext>
            </a:extLst>
          </p:cNvPr>
          <p:cNvPicPr>
            <a:picLocks noChangeAspect="1"/>
          </p:cNvPicPr>
          <p:nvPr/>
        </p:nvPicPr>
        <p:blipFill rotWithShape="1">
          <a:blip r:embed="rId3">
            <a:extLst>
              <a:ext uri="{28A0092B-C50C-407E-A947-70E740481C1C}">
                <a14:useLocalDpi xmlns:a14="http://schemas.microsoft.com/office/drawing/2010/main" val="0"/>
              </a:ext>
            </a:extLst>
          </a:blip>
          <a:srcRect l="13872" t="172" r="2850" b="-172"/>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0"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8522E2E-A713-D55C-1DA7-41F167C4A33B}"/>
              </a:ext>
            </a:extLst>
          </p:cNvPr>
          <p:cNvPicPr>
            <a:picLocks noChangeAspect="1"/>
          </p:cNvPicPr>
          <p:nvPr/>
        </p:nvPicPr>
        <p:blipFill>
          <a:blip r:embed="rId4">
            <a:extLst>
              <a:ext uri="{28A0092B-C50C-407E-A947-70E740481C1C}">
                <a14:useLocalDpi xmlns:a14="http://schemas.microsoft.com/office/drawing/2010/main" val="0"/>
              </a:ext>
            </a:extLst>
          </a:blip>
          <a:srcRect t="2741" b="2741"/>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Imagen 8">
            <a:extLst>
              <a:ext uri="{FF2B5EF4-FFF2-40B4-BE49-F238E27FC236}">
                <a16:creationId xmlns:a16="http://schemas.microsoft.com/office/drawing/2014/main" id="{BE5FA182-954B-2E95-D4A3-66013FE5E027}"/>
              </a:ext>
            </a:extLst>
          </p:cNvPr>
          <p:cNvPicPr>
            <a:picLocks noChangeAspect="1"/>
          </p:cNvPicPr>
          <p:nvPr/>
        </p:nvPicPr>
        <p:blipFill>
          <a:blip r:embed="rId5">
            <a:extLst>
              <a:ext uri="{28A0092B-C50C-407E-A947-70E740481C1C}">
                <a14:useLocalDpi xmlns:a14="http://schemas.microsoft.com/office/drawing/2010/main" val="0"/>
              </a:ext>
            </a:extLst>
          </a:blip>
          <a:srcRect t="265" b="265"/>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3" name="Imagen 2">
            <a:extLst>
              <a:ext uri="{FF2B5EF4-FFF2-40B4-BE49-F238E27FC236}">
                <a16:creationId xmlns:a16="http://schemas.microsoft.com/office/drawing/2014/main" id="{6B469A2C-96DB-05BB-85C2-0141035BAE90}"/>
              </a:ext>
            </a:extLst>
          </p:cNvPr>
          <p:cNvPicPr>
            <a:picLocks noChangeAspect="1"/>
          </p:cNvPicPr>
          <p:nvPr/>
        </p:nvPicPr>
        <p:blipFill>
          <a:blip r:embed="rId6">
            <a:extLst>
              <a:ext uri="{28A0092B-C50C-407E-A947-70E740481C1C}">
                <a14:useLocalDpi xmlns:a14="http://schemas.microsoft.com/office/drawing/2010/main" val="0"/>
              </a:ext>
            </a:extLst>
          </a:blip>
          <a:srcRect l="1315" r="1315"/>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Imagen 6">
            <a:extLst>
              <a:ext uri="{FF2B5EF4-FFF2-40B4-BE49-F238E27FC236}">
                <a16:creationId xmlns:a16="http://schemas.microsoft.com/office/drawing/2014/main" id="{EB359307-0D78-4E6C-5E32-4749C086F685}"/>
              </a:ext>
            </a:extLst>
          </p:cNvPr>
          <p:cNvPicPr>
            <a:picLocks noChangeAspect="1"/>
          </p:cNvPicPr>
          <p:nvPr/>
        </p:nvPicPr>
        <p:blipFill rotWithShape="1">
          <a:blip r:embed="rId7">
            <a:extLst>
              <a:ext uri="{28A0092B-C50C-407E-A947-70E740481C1C}">
                <a14:useLocalDpi xmlns:a14="http://schemas.microsoft.com/office/drawing/2010/main" val="0"/>
              </a:ext>
            </a:extLst>
          </a:blip>
          <a:srcRect l="757" r="17601"/>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4" name="CuadroTexto 3">
            <a:extLst>
              <a:ext uri="{FF2B5EF4-FFF2-40B4-BE49-F238E27FC236}">
                <a16:creationId xmlns:a16="http://schemas.microsoft.com/office/drawing/2014/main" id="{C927E40C-3852-7063-9AF0-10ADCBDCD10B}"/>
              </a:ext>
            </a:extLst>
          </p:cNvPr>
          <p:cNvSpPr txBox="1"/>
          <p:nvPr/>
        </p:nvSpPr>
        <p:spPr>
          <a:xfrm>
            <a:off x="160242" y="3050884"/>
            <a:ext cx="5601202" cy="3416320"/>
          </a:xfrm>
          <a:prstGeom prst="rect">
            <a:avLst/>
          </a:prstGeom>
          <a:noFill/>
        </p:spPr>
        <p:txBody>
          <a:bodyPr wrap="square">
            <a:spAutoFit/>
          </a:bodyPr>
          <a:lstStyle/>
          <a:p>
            <a:pPr algn="ctr"/>
            <a:r>
              <a:rPr lang="en-US" sz="3600" b="1" dirty="0">
                <a:ln w="12700" cmpd="sng">
                  <a:noFill/>
                  <a:prstDash val="solid"/>
                </a:ln>
                <a:solidFill>
                  <a:srgbClr val="EBC475"/>
                </a:solidFill>
                <a:effectLst>
                  <a:outerShdw blurRad="38100" dist="38100" dir="2700000" algn="tl">
                    <a:srgbClr val="000000">
                      <a:alpha val="43137"/>
                    </a:srgbClr>
                  </a:outerShdw>
                </a:effectLst>
                <a:latin typeface="Comic Sans MS" panose="030F0702030302020204" pitchFamily="66" charset="0"/>
              </a:rPr>
              <a:t>“So he said to them, ‘I am a Hebrew; and I fear the Lord, the God of heaven, who made the sea and the dry land’ ” </a:t>
            </a:r>
            <a:r>
              <a:rPr lang="es-ES" sz="2800" b="1" dirty="0" err="1">
                <a:ln w="12700" cmpd="sng">
                  <a:noFill/>
                  <a:prstDash val="solid"/>
                </a:ln>
                <a:solidFill>
                  <a:srgbClr val="EBC475"/>
                </a:solidFill>
                <a:effectLst>
                  <a:outerShdw blurRad="38100" dist="38100" dir="2700000" algn="tl">
                    <a:srgbClr val="000000">
                      <a:alpha val="43137"/>
                    </a:srgbClr>
                  </a:outerShdw>
                </a:effectLst>
                <a:latin typeface="Comic Sans MS" panose="030F0702030302020204" pitchFamily="66" charset="0"/>
              </a:rPr>
              <a:t>Jonah</a:t>
            </a:r>
            <a:r>
              <a:rPr lang="es-ES" sz="2800" b="1" dirty="0">
                <a:ln w="12700" cmpd="sng">
                  <a:noFill/>
                  <a:prstDash val="solid"/>
                </a:ln>
                <a:solidFill>
                  <a:srgbClr val="EBC475"/>
                </a:solidFill>
                <a:effectLst>
                  <a:outerShdw blurRad="38100" dist="38100" dir="2700000" algn="tl">
                    <a:srgbClr val="000000">
                      <a:alpha val="43137"/>
                    </a:srgbClr>
                  </a:outerShdw>
                </a:effectLst>
                <a:latin typeface="Comic Sans MS" panose="030F0702030302020204" pitchFamily="66" charset="0"/>
              </a:rPr>
              <a:t> 1:9, </a:t>
            </a:r>
            <a:r>
              <a:rPr lang="es-ES" sz="2000" b="1" dirty="0" err="1">
                <a:ln w="12700" cmpd="sng">
                  <a:noFill/>
                  <a:prstDash val="solid"/>
                </a:ln>
                <a:solidFill>
                  <a:srgbClr val="EBC475"/>
                </a:solidFill>
                <a:effectLst>
                  <a:outerShdw blurRad="38100" dist="38100" dir="2700000" algn="tl">
                    <a:srgbClr val="000000">
                      <a:alpha val="43137"/>
                    </a:srgbClr>
                  </a:outerShdw>
                </a:effectLst>
                <a:latin typeface="Comic Sans MS" panose="030F0702030302020204" pitchFamily="66" charset="0"/>
              </a:rPr>
              <a:t>NKJV</a:t>
            </a:r>
            <a:endParaRPr lang="es-ES" sz="2800" b="1" dirty="0">
              <a:ln w="12700" cmpd="sng">
                <a:noFill/>
                <a:prstDash val="solid"/>
              </a:ln>
              <a:solidFill>
                <a:srgbClr val="EBC475"/>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6999205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4022A-75CA-9E5E-894A-807721C7A989}"/>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0486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Imagen que contiene ropa, agua, pasto, mujer&#10;&#10;Descripción generada automáticamente">
            <a:extLst>
              <a:ext uri="{FF2B5EF4-FFF2-40B4-BE49-F238E27FC236}">
                <a16:creationId xmlns:a16="http://schemas.microsoft.com/office/drawing/2014/main" id="{87D42AD7-0FBD-320F-E81A-0F9AECECC44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5" b="15"/>
          <a:stretch/>
        </p:blipFill>
        <p:spPr>
          <a:xfrm>
            <a:off x="7091917" y="216527"/>
            <a:ext cx="4855534" cy="647404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FF2F3D9E-A95F-842F-F721-107D412AE032}"/>
              </a:ext>
            </a:extLst>
          </p:cNvPr>
          <p:cNvSpPr txBox="1"/>
          <p:nvPr/>
        </p:nvSpPr>
        <p:spPr>
          <a:xfrm>
            <a:off x="435548" y="437339"/>
            <a:ext cx="6220822" cy="6032421"/>
          </a:xfrm>
          <a:prstGeom prst="rect">
            <a:avLst/>
          </a:prstGeom>
          <a:noFill/>
        </p:spPr>
        <p:txBody>
          <a:bodyPr wrap="square">
            <a:spAutoFit/>
          </a:bodyPr>
          <a:lstStyle/>
          <a:p>
            <a:pPr algn="ctr"/>
            <a:r>
              <a:rPr lang="en-US" sz="4800" b="1" spc="50" dirty="0">
                <a:ln w="0"/>
                <a:solidFill>
                  <a:schemeClr val="bg1"/>
                </a:solidFill>
                <a:effectLst>
                  <a:innerShdw blurRad="63500" dist="50800" dir="13500000">
                    <a:srgbClr val="000000">
                      <a:alpha val="50000"/>
                    </a:srgbClr>
                  </a:innerShdw>
                </a:effectLst>
                <a:latin typeface="Comic Sans MS" panose="030F0702030302020204" pitchFamily="66" charset="0"/>
              </a:rPr>
              <a:t>“The next day John saw Jesus coming toward him, and said, ‘Behold! The Lamb of God who takes away the sin of the world!’ ”</a:t>
            </a:r>
            <a:endParaRPr lang="es-ES" sz="4800" b="1" spc="50" dirty="0">
              <a:ln w="0"/>
              <a:solidFill>
                <a:schemeClr val="bg1"/>
              </a:solidFill>
              <a:effectLst>
                <a:innerShdw blurRad="63500" dist="50800" dir="13500000">
                  <a:srgbClr val="000000">
                    <a:alpha val="50000"/>
                  </a:srgbClr>
                </a:innerShdw>
              </a:effectLst>
              <a:latin typeface="Comic Sans MS" panose="030F0702030302020204" pitchFamily="66" charset="0"/>
            </a:endParaRPr>
          </a:p>
          <a:p>
            <a:pPr algn="ctr">
              <a:spcBef>
                <a:spcPts val="1200"/>
              </a:spcBef>
            </a:pPr>
            <a:r>
              <a:rPr lang="es-ES" sz="4000" b="1" spc="50" dirty="0">
                <a:ln w="0"/>
                <a:solidFill>
                  <a:schemeClr val="bg1"/>
                </a:solidFill>
                <a:effectLst>
                  <a:innerShdw blurRad="63500" dist="50800" dir="13500000">
                    <a:srgbClr val="000000">
                      <a:alpha val="50000"/>
                    </a:srgbClr>
                  </a:innerShdw>
                </a:effectLst>
                <a:latin typeface="Comic Sans MS" panose="030F0702030302020204" pitchFamily="66" charset="0"/>
              </a:rPr>
              <a:t>John 1:29, </a:t>
            </a:r>
            <a:r>
              <a:rPr lang="es-ES" sz="3200" b="1" spc="50" dirty="0" err="1">
                <a:ln w="0"/>
                <a:solidFill>
                  <a:schemeClr val="bg1"/>
                </a:solidFill>
                <a:effectLst>
                  <a:innerShdw blurRad="63500" dist="50800" dir="13500000">
                    <a:srgbClr val="000000">
                      <a:alpha val="50000"/>
                    </a:srgbClr>
                  </a:innerShdw>
                </a:effectLst>
                <a:latin typeface="Comic Sans MS" panose="030F0702030302020204" pitchFamily="66" charset="0"/>
              </a:rPr>
              <a:t>NKJV</a:t>
            </a:r>
            <a:endParaRPr lang="es-ES" sz="4000" b="1" spc="50" dirty="0">
              <a:ln w="0"/>
              <a:solidFill>
                <a:schemeClr val="bg1"/>
              </a:solidFill>
              <a:effectLst>
                <a:innerShdw blurRad="63500" dist="50800" dir="13500000">
                  <a:srgbClr val="000000">
                    <a:alpha val="50000"/>
                  </a:srgbClr>
                </a:innerShdw>
              </a:effectLst>
              <a:latin typeface="Comic Sans MS" panose="030F0702030302020204" pitchFamily="66" charset="0"/>
            </a:endParaRPr>
          </a:p>
        </p:txBody>
      </p:sp>
    </p:spTree>
    <p:extLst>
      <p:ext uri="{BB962C8B-B14F-4D97-AF65-F5344CB8AC3E}">
        <p14:creationId xmlns:p14="http://schemas.microsoft.com/office/powerpoint/2010/main" val="412760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interior, tabla, edificio, llenado&#10;&#10;El contenido generado por IA puede ser incorrecto.">
            <a:extLst>
              <a:ext uri="{FF2B5EF4-FFF2-40B4-BE49-F238E27FC236}">
                <a16:creationId xmlns:a16="http://schemas.microsoft.com/office/drawing/2014/main" id="{E2679CC7-30A8-460F-E051-CDCA9A0B6B3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24306" r="2" b="849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adroTexto 5">
            <a:extLst>
              <a:ext uri="{FF2B5EF4-FFF2-40B4-BE49-F238E27FC236}">
                <a16:creationId xmlns:a16="http://schemas.microsoft.com/office/drawing/2014/main" id="{7309D42D-E0FF-A23C-0824-025AA98F61FA}"/>
              </a:ext>
            </a:extLst>
          </p:cNvPr>
          <p:cNvSpPr txBox="1"/>
          <p:nvPr/>
        </p:nvSpPr>
        <p:spPr>
          <a:xfrm>
            <a:off x="136272" y="412789"/>
            <a:ext cx="3754792" cy="603242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n-US" sz="3200" b="1" dirty="0">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rPr>
              <a:t>“Then he said to me, ‘Write: “Blessed are those who are called to the marriage supper of the Lamb!” ’ And he said to me, ‘These are the true sayings of God’ ”</a:t>
            </a:r>
            <a:endParaRPr lang="es-ES" sz="3200" b="1" dirty="0">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endParaRPr>
          </a:p>
          <a:p>
            <a:pPr algn="ctr">
              <a:spcBef>
                <a:spcPts val="1200"/>
              </a:spcBef>
            </a:pPr>
            <a:r>
              <a:rPr lang="es-ES" sz="2400" b="1" dirty="0" err="1">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rPr>
              <a:t>Revelation</a:t>
            </a:r>
            <a:r>
              <a:rPr lang="es-ES" sz="2400" b="1" dirty="0">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rPr>
              <a:t> 19:9, </a:t>
            </a:r>
            <a:r>
              <a:rPr lang="es-ES" b="1" dirty="0" err="1">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rPr>
              <a:t>NKJV</a:t>
            </a:r>
            <a:endParaRPr lang="es-ES" sz="2400" b="1" dirty="0">
              <a:ln w="9525">
                <a:solidFill>
                  <a:srgbClr val="9A4B00"/>
                </a:solidFill>
                <a:prstDash val="solid"/>
              </a:ln>
              <a:solidFill>
                <a:srgbClr val="FBD531"/>
              </a:solidFill>
              <a:effectLst>
                <a:outerShdw blurRad="12700" dist="38100" dir="2700000" algn="tl" rotWithShape="0">
                  <a:srgbClr val="9A4B00"/>
                </a:outerShdw>
              </a:effectLst>
              <a:latin typeface="Comic Sans MS" panose="030F0702030302020204" pitchFamily="66" charset="0"/>
            </a:endParaRPr>
          </a:p>
        </p:txBody>
      </p:sp>
    </p:spTree>
    <p:extLst>
      <p:ext uri="{BB962C8B-B14F-4D97-AF65-F5344CB8AC3E}">
        <p14:creationId xmlns:p14="http://schemas.microsoft.com/office/powerpoint/2010/main" val="148744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DC6C2E-3849-C649-B6CA-A61B4AED17C9}"/>
            </a:ext>
          </a:extLst>
        </p:cNvPr>
        <p:cNvGrpSpPr/>
        <p:nvPr/>
      </p:nvGrpSpPr>
      <p:grpSpPr>
        <a:xfrm>
          <a:off x="0" y="0"/>
          <a:ext cx="0" cy="0"/>
          <a:chOff x="0" y="0"/>
          <a:chExt cx="0" cy="0"/>
        </a:xfrm>
      </p:grpSpPr>
      <p:sp>
        <p:nvSpPr>
          <p:cNvPr id="15" name="Rectangle 7">
            <a:extLst>
              <a:ext uri="{FF2B5EF4-FFF2-40B4-BE49-F238E27FC236}">
                <a16:creationId xmlns:a16="http://schemas.microsoft.com/office/drawing/2014/main" id="{9B321F89-1977-7135-8D76-613D3890E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rgbClr val="ECD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 grupo de personas en medio de campo&#10;&#10;Descripción generada automáticamente con confianza media">
            <a:extLst>
              <a:ext uri="{FF2B5EF4-FFF2-40B4-BE49-F238E27FC236}">
                <a16:creationId xmlns:a16="http://schemas.microsoft.com/office/drawing/2014/main" id="{1EDCDD92-A1D1-5987-29FC-661EFC27D92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9917" b="10075"/>
          <a:stretch/>
        </p:blipFill>
        <p:spPr>
          <a:xfrm>
            <a:off x="-1" y="10"/>
            <a:ext cx="12228129" cy="5503481"/>
          </a:xfrm>
          <a:prstGeom prst="rect">
            <a:avLst/>
          </a:prstGeom>
        </p:spPr>
      </p:pic>
      <p:grpSp>
        <p:nvGrpSpPr>
          <p:cNvPr id="16" name="Group 9">
            <a:extLst>
              <a:ext uri="{FF2B5EF4-FFF2-40B4-BE49-F238E27FC236}">
                <a16:creationId xmlns:a16="http://schemas.microsoft.com/office/drawing/2014/main" id="{4119D581-2A6D-AAB1-045E-7584289B8F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861881"/>
            <a:ext cx="12228128" cy="2996109"/>
            <a:chOff x="-305" y="2987478"/>
            <a:chExt cx="12188952" cy="2469096"/>
          </a:xfrm>
        </p:grpSpPr>
        <p:sp>
          <p:nvSpPr>
            <p:cNvPr id="11" name="Freeform: Shape 10">
              <a:extLst>
                <a:ext uri="{FF2B5EF4-FFF2-40B4-BE49-F238E27FC236}">
                  <a16:creationId xmlns:a16="http://schemas.microsoft.com/office/drawing/2014/main" id="{CED3CF61-7F7E-742D-B46D-8C8B680CB1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1">
              <a:extLst>
                <a:ext uri="{FF2B5EF4-FFF2-40B4-BE49-F238E27FC236}">
                  <a16:creationId xmlns:a16="http://schemas.microsoft.com/office/drawing/2014/main" id="{BCB5B676-0947-3DE1-E5E2-15FE5E8EC22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C37F3C-7C45-B6FA-61B8-4F47EF0772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4" name="Freeform: Shape 13">
              <a:extLst>
                <a:ext uri="{FF2B5EF4-FFF2-40B4-BE49-F238E27FC236}">
                  <a16:creationId xmlns:a16="http://schemas.microsoft.com/office/drawing/2014/main" id="{4E4CB637-4C60-0FC8-CA88-45616DF02D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78227"/>
              <a:ext cx="12152636" cy="1878347"/>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54274 w 9182100"/>
                <a:gd name="connsiteY15" fmla="*/ 233361 h 1019102"/>
                <a:gd name="connsiteX16" fmla="*/ 441293 w 9182100"/>
                <a:gd name="connsiteY16" fmla="*/ 292345 h 1019102"/>
                <a:gd name="connsiteX17" fmla="*/ 0 w 9182100"/>
                <a:gd name="connsiteY17" fmla="*/ 135563 h 1019102"/>
                <a:gd name="connsiteX18" fmla="*/ 0 w 9182100"/>
                <a:gd name="connsiteY18" fmla="*/ 1019102 h 1019102"/>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54274 w 9182100"/>
                <a:gd name="connsiteY15" fmla="*/ 233361 h 1019102"/>
                <a:gd name="connsiteX16" fmla="*/ 441293 w 9182100"/>
                <a:gd name="connsiteY16" fmla="*/ 234442 h 1019102"/>
                <a:gd name="connsiteX17" fmla="*/ 0 w 9182100"/>
                <a:gd name="connsiteY17" fmla="*/ 135563 h 1019102"/>
                <a:gd name="connsiteX18" fmla="*/ 0 w 9182100"/>
                <a:gd name="connsiteY18" fmla="*/ 1019102 h 1019102"/>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54274 w 9182100"/>
                <a:gd name="connsiteY15" fmla="*/ 233361 h 1019102"/>
                <a:gd name="connsiteX16" fmla="*/ 441293 w 9182100"/>
                <a:gd name="connsiteY16" fmla="*/ 234442 h 1019102"/>
                <a:gd name="connsiteX17" fmla="*/ 0 w 9182100"/>
                <a:gd name="connsiteY17" fmla="*/ 135563 h 1019102"/>
                <a:gd name="connsiteX18" fmla="*/ 0 w 9182100"/>
                <a:gd name="connsiteY18" fmla="*/ 1019102 h 1019102"/>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54274 w 9182100"/>
                <a:gd name="connsiteY15" fmla="*/ 233361 h 1019102"/>
                <a:gd name="connsiteX16" fmla="*/ 441293 w 9182100"/>
                <a:gd name="connsiteY16" fmla="*/ 234442 h 1019102"/>
                <a:gd name="connsiteX17" fmla="*/ 0 w 9182100"/>
                <a:gd name="connsiteY17" fmla="*/ 135563 h 1019102"/>
                <a:gd name="connsiteX18" fmla="*/ 0 w 9182100"/>
                <a:gd name="connsiteY18" fmla="*/ 1019102 h 1019102"/>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61759 w 9182100"/>
                <a:gd name="connsiteY15" fmla="*/ 247837 h 1019102"/>
                <a:gd name="connsiteX16" fmla="*/ 441293 w 9182100"/>
                <a:gd name="connsiteY16" fmla="*/ 234442 h 1019102"/>
                <a:gd name="connsiteX17" fmla="*/ 0 w 9182100"/>
                <a:gd name="connsiteY17" fmla="*/ 135563 h 1019102"/>
                <a:gd name="connsiteX18" fmla="*/ 0 w 9182100"/>
                <a:gd name="connsiteY18" fmla="*/ 1019102 h 1019102"/>
                <a:gd name="connsiteX0" fmla="*/ 0 w 9182100"/>
                <a:gd name="connsiteY0" fmla="*/ 1011853 h 1011853"/>
                <a:gd name="connsiteX1" fmla="*/ 9182100 w 9182100"/>
                <a:gd name="connsiteY1" fmla="*/ 1011853 h 1011853"/>
                <a:gd name="connsiteX2" fmla="*/ 9182100 w 9182100"/>
                <a:gd name="connsiteY2" fmla="*/ 265760 h 1011853"/>
                <a:gd name="connsiteX3" fmla="*/ 9065895 w 9182100"/>
                <a:gd name="connsiteY3" fmla="*/ 271094 h 1011853"/>
                <a:gd name="connsiteX4" fmla="*/ 8261890 w 9182100"/>
                <a:gd name="connsiteY4" fmla="*/ 250520 h 1011853"/>
                <a:gd name="connsiteX5" fmla="*/ 8038624 w 9182100"/>
                <a:gd name="connsiteY5" fmla="*/ 228707 h 1011853"/>
                <a:gd name="connsiteX6" fmla="*/ 7862221 w 9182100"/>
                <a:gd name="connsiteY6" fmla="*/ 205848 h 1011853"/>
                <a:gd name="connsiteX7" fmla="*/ 6238780 w 9182100"/>
                <a:gd name="connsiteY7" fmla="*/ 119170 h 1011853"/>
                <a:gd name="connsiteX8" fmla="*/ 5828729 w 9182100"/>
                <a:gd name="connsiteY8" fmla="*/ 135172 h 1011853"/>
                <a:gd name="connsiteX9" fmla="*/ 5227606 w 9182100"/>
                <a:gd name="connsiteY9" fmla="*/ 212515 h 1011853"/>
                <a:gd name="connsiteX10" fmla="*/ 4394359 w 9182100"/>
                <a:gd name="connsiteY10" fmla="*/ 183464 h 1011853"/>
                <a:gd name="connsiteX11" fmla="*/ 3789236 w 9182100"/>
                <a:gd name="connsiteY11" fmla="*/ 100406 h 1011853"/>
                <a:gd name="connsiteX12" fmla="*/ 3391567 w 9182100"/>
                <a:gd name="connsiteY12" fmla="*/ 23253 h 1011853"/>
                <a:gd name="connsiteX13" fmla="*/ 2180177 w 9182100"/>
                <a:gd name="connsiteY13" fmla="*/ 60496 h 1011853"/>
                <a:gd name="connsiteX14" fmla="*/ 1550822 w 9182100"/>
                <a:gd name="connsiteY14" fmla="*/ 188228 h 1011853"/>
                <a:gd name="connsiteX15" fmla="*/ 1261759 w 9182100"/>
                <a:gd name="connsiteY15" fmla="*/ 240588 h 1011853"/>
                <a:gd name="connsiteX16" fmla="*/ 441293 w 9182100"/>
                <a:gd name="connsiteY16" fmla="*/ 227193 h 1011853"/>
                <a:gd name="connsiteX17" fmla="*/ 0 w 9182100"/>
                <a:gd name="connsiteY17" fmla="*/ 128314 h 1011853"/>
                <a:gd name="connsiteX18" fmla="*/ 0 w 9182100"/>
                <a:gd name="connsiteY18" fmla="*/ 1011853 h 1011853"/>
                <a:gd name="connsiteX0" fmla="*/ 0 w 9182100"/>
                <a:gd name="connsiteY0" fmla="*/ 960719 h 960719"/>
                <a:gd name="connsiteX1" fmla="*/ 9182100 w 9182100"/>
                <a:gd name="connsiteY1" fmla="*/ 960719 h 960719"/>
                <a:gd name="connsiteX2" fmla="*/ 9182100 w 9182100"/>
                <a:gd name="connsiteY2" fmla="*/ 214626 h 960719"/>
                <a:gd name="connsiteX3" fmla="*/ 9065895 w 9182100"/>
                <a:gd name="connsiteY3" fmla="*/ 219960 h 960719"/>
                <a:gd name="connsiteX4" fmla="*/ 8261890 w 9182100"/>
                <a:gd name="connsiteY4" fmla="*/ 199386 h 960719"/>
                <a:gd name="connsiteX5" fmla="*/ 8038624 w 9182100"/>
                <a:gd name="connsiteY5" fmla="*/ 177573 h 960719"/>
                <a:gd name="connsiteX6" fmla="*/ 7862221 w 9182100"/>
                <a:gd name="connsiteY6" fmla="*/ 154714 h 960719"/>
                <a:gd name="connsiteX7" fmla="*/ 6238780 w 9182100"/>
                <a:gd name="connsiteY7" fmla="*/ 68036 h 960719"/>
                <a:gd name="connsiteX8" fmla="*/ 5828729 w 9182100"/>
                <a:gd name="connsiteY8" fmla="*/ 84038 h 960719"/>
                <a:gd name="connsiteX9" fmla="*/ 5227606 w 9182100"/>
                <a:gd name="connsiteY9" fmla="*/ 161381 h 960719"/>
                <a:gd name="connsiteX10" fmla="*/ 4394359 w 9182100"/>
                <a:gd name="connsiteY10" fmla="*/ 132330 h 960719"/>
                <a:gd name="connsiteX11" fmla="*/ 3789236 w 9182100"/>
                <a:gd name="connsiteY11" fmla="*/ 49272 h 960719"/>
                <a:gd name="connsiteX12" fmla="*/ 3361624 w 9182100"/>
                <a:gd name="connsiteY12" fmla="*/ 49324 h 960719"/>
                <a:gd name="connsiteX13" fmla="*/ 2180177 w 9182100"/>
                <a:gd name="connsiteY13" fmla="*/ 9362 h 960719"/>
                <a:gd name="connsiteX14" fmla="*/ 1550822 w 9182100"/>
                <a:gd name="connsiteY14" fmla="*/ 137094 h 960719"/>
                <a:gd name="connsiteX15" fmla="*/ 1261759 w 9182100"/>
                <a:gd name="connsiteY15" fmla="*/ 189454 h 960719"/>
                <a:gd name="connsiteX16" fmla="*/ 441293 w 9182100"/>
                <a:gd name="connsiteY16" fmla="*/ 176059 h 960719"/>
                <a:gd name="connsiteX17" fmla="*/ 0 w 9182100"/>
                <a:gd name="connsiteY17" fmla="*/ 77180 h 960719"/>
                <a:gd name="connsiteX18" fmla="*/ 0 w 9182100"/>
                <a:gd name="connsiteY18" fmla="*/ 960719 h 960719"/>
                <a:gd name="connsiteX0" fmla="*/ 0 w 9182100"/>
                <a:gd name="connsiteY0" fmla="*/ 954311 h 954311"/>
                <a:gd name="connsiteX1" fmla="*/ 9182100 w 9182100"/>
                <a:gd name="connsiteY1" fmla="*/ 954311 h 954311"/>
                <a:gd name="connsiteX2" fmla="*/ 9182100 w 9182100"/>
                <a:gd name="connsiteY2" fmla="*/ 208218 h 954311"/>
                <a:gd name="connsiteX3" fmla="*/ 9065895 w 9182100"/>
                <a:gd name="connsiteY3" fmla="*/ 213552 h 954311"/>
                <a:gd name="connsiteX4" fmla="*/ 8261890 w 9182100"/>
                <a:gd name="connsiteY4" fmla="*/ 192978 h 954311"/>
                <a:gd name="connsiteX5" fmla="*/ 8038624 w 9182100"/>
                <a:gd name="connsiteY5" fmla="*/ 171165 h 954311"/>
                <a:gd name="connsiteX6" fmla="*/ 7862221 w 9182100"/>
                <a:gd name="connsiteY6" fmla="*/ 148306 h 954311"/>
                <a:gd name="connsiteX7" fmla="*/ 6238780 w 9182100"/>
                <a:gd name="connsiteY7" fmla="*/ 61628 h 954311"/>
                <a:gd name="connsiteX8" fmla="*/ 5828729 w 9182100"/>
                <a:gd name="connsiteY8" fmla="*/ 77630 h 954311"/>
                <a:gd name="connsiteX9" fmla="*/ 5227606 w 9182100"/>
                <a:gd name="connsiteY9" fmla="*/ 154973 h 954311"/>
                <a:gd name="connsiteX10" fmla="*/ 4394359 w 9182100"/>
                <a:gd name="connsiteY10" fmla="*/ 125922 h 954311"/>
                <a:gd name="connsiteX11" fmla="*/ 3819178 w 9182100"/>
                <a:gd name="connsiteY11" fmla="*/ 66990 h 954311"/>
                <a:gd name="connsiteX12" fmla="*/ 3361624 w 9182100"/>
                <a:gd name="connsiteY12" fmla="*/ 42916 h 954311"/>
                <a:gd name="connsiteX13" fmla="*/ 2180177 w 9182100"/>
                <a:gd name="connsiteY13" fmla="*/ 2954 h 954311"/>
                <a:gd name="connsiteX14" fmla="*/ 1550822 w 9182100"/>
                <a:gd name="connsiteY14" fmla="*/ 130686 h 954311"/>
                <a:gd name="connsiteX15" fmla="*/ 1261759 w 9182100"/>
                <a:gd name="connsiteY15" fmla="*/ 183046 h 954311"/>
                <a:gd name="connsiteX16" fmla="*/ 441293 w 9182100"/>
                <a:gd name="connsiteY16" fmla="*/ 169651 h 954311"/>
                <a:gd name="connsiteX17" fmla="*/ 0 w 9182100"/>
                <a:gd name="connsiteY17" fmla="*/ 70772 h 954311"/>
                <a:gd name="connsiteX18" fmla="*/ 0 w 9182100"/>
                <a:gd name="connsiteY18" fmla="*/ 954311 h 954311"/>
                <a:gd name="connsiteX0" fmla="*/ 0 w 9182100"/>
                <a:gd name="connsiteY0" fmla="*/ 954311 h 954311"/>
                <a:gd name="connsiteX1" fmla="*/ 9182100 w 9182100"/>
                <a:gd name="connsiteY1" fmla="*/ 954311 h 954311"/>
                <a:gd name="connsiteX2" fmla="*/ 9182100 w 9182100"/>
                <a:gd name="connsiteY2" fmla="*/ 208218 h 954311"/>
                <a:gd name="connsiteX3" fmla="*/ 9065895 w 9182100"/>
                <a:gd name="connsiteY3" fmla="*/ 213552 h 954311"/>
                <a:gd name="connsiteX4" fmla="*/ 8261890 w 9182100"/>
                <a:gd name="connsiteY4" fmla="*/ 192978 h 954311"/>
                <a:gd name="connsiteX5" fmla="*/ 8038624 w 9182100"/>
                <a:gd name="connsiteY5" fmla="*/ 171165 h 954311"/>
                <a:gd name="connsiteX6" fmla="*/ 7862221 w 9182100"/>
                <a:gd name="connsiteY6" fmla="*/ 148306 h 954311"/>
                <a:gd name="connsiteX7" fmla="*/ 6238780 w 9182100"/>
                <a:gd name="connsiteY7" fmla="*/ 61628 h 954311"/>
                <a:gd name="connsiteX8" fmla="*/ 5828729 w 9182100"/>
                <a:gd name="connsiteY8" fmla="*/ 77630 h 954311"/>
                <a:gd name="connsiteX9" fmla="*/ 5227606 w 9182100"/>
                <a:gd name="connsiteY9" fmla="*/ 154973 h 954311"/>
                <a:gd name="connsiteX10" fmla="*/ 4394359 w 9182100"/>
                <a:gd name="connsiteY10" fmla="*/ 125922 h 954311"/>
                <a:gd name="connsiteX11" fmla="*/ 3819178 w 9182100"/>
                <a:gd name="connsiteY11" fmla="*/ 66990 h 954311"/>
                <a:gd name="connsiteX12" fmla="*/ 3361624 w 9182100"/>
                <a:gd name="connsiteY12" fmla="*/ 42916 h 954311"/>
                <a:gd name="connsiteX13" fmla="*/ 2180177 w 9182100"/>
                <a:gd name="connsiteY13" fmla="*/ 2954 h 954311"/>
                <a:gd name="connsiteX14" fmla="*/ 1550822 w 9182100"/>
                <a:gd name="connsiteY14" fmla="*/ 130686 h 954311"/>
                <a:gd name="connsiteX15" fmla="*/ 1261759 w 9182100"/>
                <a:gd name="connsiteY15" fmla="*/ 183046 h 954311"/>
                <a:gd name="connsiteX16" fmla="*/ 441293 w 9182100"/>
                <a:gd name="connsiteY16" fmla="*/ 169651 h 954311"/>
                <a:gd name="connsiteX17" fmla="*/ 0 w 9182100"/>
                <a:gd name="connsiteY17" fmla="*/ 70772 h 954311"/>
                <a:gd name="connsiteX18" fmla="*/ 0 w 9182100"/>
                <a:gd name="connsiteY18" fmla="*/ 954311 h 954311"/>
                <a:gd name="connsiteX0" fmla="*/ 0 w 9182100"/>
                <a:gd name="connsiteY0" fmla="*/ 951516 h 951516"/>
                <a:gd name="connsiteX1" fmla="*/ 9182100 w 9182100"/>
                <a:gd name="connsiteY1" fmla="*/ 951516 h 951516"/>
                <a:gd name="connsiteX2" fmla="*/ 9182100 w 9182100"/>
                <a:gd name="connsiteY2" fmla="*/ 205423 h 951516"/>
                <a:gd name="connsiteX3" fmla="*/ 9065895 w 9182100"/>
                <a:gd name="connsiteY3" fmla="*/ 210757 h 951516"/>
                <a:gd name="connsiteX4" fmla="*/ 8261890 w 9182100"/>
                <a:gd name="connsiteY4" fmla="*/ 190183 h 951516"/>
                <a:gd name="connsiteX5" fmla="*/ 8038624 w 9182100"/>
                <a:gd name="connsiteY5" fmla="*/ 168370 h 951516"/>
                <a:gd name="connsiteX6" fmla="*/ 7862221 w 9182100"/>
                <a:gd name="connsiteY6" fmla="*/ 145511 h 951516"/>
                <a:gd name="connsiteX7" fmla="*/ 6238780 w 9182100"/>
                <a:gd name="connsiteY7" fmla="*/ 58833 h 951516"/>
                <a:gd name="connsiteX8" fmla="*/ 5828729 w 9182100"/>
                <a:gd name="connsiteY8" fmla="*/ 74835 h 951516"/>
                <a:gd name="connsiteX9" fmla="*/ 5227606 w 9182100"/>
                <a:gd name="connsiteY9" fmla="*/ 152178 h 951516"/>
                <a:gd name="connsiteX10" fmla="*/ 4394359 w 9182100"/>
                <a:gd name="connsiteY10" fmla="*/ 123127 h 951516"/>
                <a:gd name="connsiteX11" fmla="*/ 3819178 w 9182100"/>
                <a:gd name="connsiteY11" fmla="*/ 64195 h 951516"/>
                <a:gd name="connsiteX12" fmla="*/ 3069686 w 9182100"/>
                <a:gd name="connsiteY12" fmla="*/ 151103 h 951516"/>
                <a:gd name="connsiteX13" fmla="*/ 2180177 w 9182100"/>
                <a:gd name="connsiteY13" fmla="*/ 159 h 951516"/>
                <a:gd name="connsiteX14" fmla="*/ 1550822 w 9182100"/>
                <a:gd name="connsiteY14" fmla="*/ 127891 h 951516"/>
                <a:gd name="connsiteX15" fmla="*/ 1261759 w 9182100"/>
                <a:gd name="connsiteY15" fmla="*/ 180251 h 951516"/>
                <a:gd name="connsiteX16" fmla="*/ 441293 w 9182100"/>
                <a:gd name="connsiteY16" fmla="*/ 166856 h 951516"/>
                <a:gd name="connsiteX17" fmla="*/ 0 w 9182100"/>
                <a:gd name="connsiteY17" fmla="*/ 67977 h 951516"/>
                <a:gd name="connsiteX18" fmla="*/ 0 w 9182100"/>
                <a:gd name="connsiteY18" fmla="*/ 951516 h 951516"/>
                <a:gd name="connsiteX0" fmla="*/ 0 w 9182100"/>
                <a:gd name="connsiteY0" fmla="*/ 895626 h 895626"/>
                <a:gd name="connsiteX1" fmla="*/ 9182100 w 9182100"/>
                <a:gd name="connsiteY1" fmla="*/ 895626 h 895626"/>
                <a:gd name="connsiteX2" fmla="*/ 9182100 w 9182100"/>
                <a:gd name="connsiteY2" fmla="*/ 149533 h 895626"/>
                <a:gd name="connsiteX3" fmla="*/ 9065895 w 9182100"/>
                <a:gd name="connsiteY3" fmla="*/ 154867 h 895626"/>
                <a:gd name="connsiteX4" fmla="*/ 8261890 w 9182100"/>
                <a:gd name="connsiteY4" fmla="*/ 134293 h 895626"/>
                <a:gd name="connsiteX5" fmla="*/ 8038624 w 9182100"/>
                <a:gd name="connsiteY5" fmla="*/ 112480 h 895626"/>
                <a:gd name="connsiteX6" fmla="*/ 7862221 w 9182100"/>
                <a:gd name="connsiteY6" fmla="*/ 89621 h 895626"/>
                <a:gd name="connsiteX7" fmla="*/ 6238780 w 9182100"/>
                <a:gd name="connsiteY7" fmla="*/ 2943 h 895626"/>
                <a:gd name="connsiteX8" fmla="*/ 5828729 w 9182100"/>
                <a:gd name="connsiteY8" fmla="*/ 18945 h 895626"/>
                <a:gd name="connsiteX9" fmla="*/ 5227606 w 9182100"/>
                <a:gd name="connsiteY9" fmla="*/ 96288 h 895626"/>
                <a:gd name="connsiteX10" fmla="*/ 4394359 w 9182100"/>
                <a:gd name="connsiteY10" fmla="*/ 67237 h 895626"/>
                <a:gd name="connsiteX11" fmla="*/ 3819178 w 9182100"/>
                <a:gd name="connsiteY11" fmla="*/ 8305 h 895626"/>
                <a:gd name="connsiteX12" fmla="*/ 3069686 w 9182100"/>
                <a:gd name="connsiteY12" fmla="*/ 95213 h 895626"/>
                <a:gd name="connsiteX13" fmla="*/ 2232577 w 9182100"/>
                <a:gd name="connsiteY13" fmla="*/ 6997 h 895626"/>
                <a:gd name="connsiteX14" fmla="*/ 1550822 w 9182100"/>
                <a:gd name="connsiteY14" fmla="*/ 72001 h 895626"/>
                <a:gd name="connsiteX15" fmla="*/ 1261759 w 9182100"/>
                <a:gd name="connsiteY15" fmla="*/ 124361 h 895626"/>
                <a:gd name="connsiteX16" fmla="*/ 441293 w 9182100"/>
                <a:gd name="connsiteY16" fmla="*/ 110966 h 895626"/>
                <a:gd name="connsiteX17" fmla="*/ 0 w 9182100"/>
                <a:gd name="connsiteY17" fmla="*/ 12087 h 895626"/>
                <a:gd name="connsiteX18" fmla="*/ 0 w 9182100"/>
                <a:gd name="connsiteY18" fmla="*/ 895626 h 895626"/>
                <a:gd name="connsiteX0" fmla="*/ 0 w 9182100"/>
                <a:gd name="connsiteY0" fmla="*/ 896028 h 896028"/>
                <a:gd name="connsiteX1" fmla="*/ 9182100 w 9182100"/>
                <a:gd name="connsiteY1" fmla="*/ 896028 h 896028"/>
                <a:gd name="connsiteX2" fmla="*/ 9182100 w 9182100"/>
                <a:gd name="connsiteY2" fmla="*/ 149935 h 896028"/>
                <a:gd name="connsiteX3" fmla="*/ 9065895 w 9182100"/>
                <a:gd name="connsiteY3" fmla="*/ 155269 h 896028"/>
                <a:gd name="connsiteX4" fmla="*/ 8261890 w 9182100"/>
                <a:gd name="connsiteY4" fmla="*/ 134695 h 896028"/>
                <a:gd name="connsiteX5" fmla="*/ 8038624 w 9182100"/>
                <a:gd name="connsiteY5" fmla="*/ 112882 h 896028"/>
                <a:gd name="connsiteX6" fmla="*/ 7862221 w 9182100"/>
                <a:gd name="connsiteY6" fmla="*/ 90023 h 896028"/>
                <a:gd name="connsiteX7" fmla="*/ 6238780 w 9182100"/>
                <a:gd name="connsiteY7" fmla="*/ 3345 h 896028"/>
                <a:gd name="connsiteX8" fmla="*/ 5828729 w 9182100"/>
                <a:gd name="connsiteY8" fmla="*/ 19347 h 896028"/>
                <a:gd name="connsiteX9" fmla="*/ 5227606 w 9182100"/>
                <a:gd name="connsiteY9" fmla="*/ 96690 h 896028"/>
                <a:gd name="connsiteX10" fmla="*/ 4394359 w 9182100"/>
                <a:gd name="connsiteY10" fmla="*/ 67639 h 896028"/>
                <a:gd name="connsiteX11" fmla="*/ 3819178 w 9182100"/>
                <a:gd name="connsiteY11" fmla="*/ 8707 h 896028"/>
                <a:gd name="connsiteX12" fmla="*/ 3069686 w 9182100"/>
                <a:gd name="connsiteY12" fmla="*/ 95615 h 896028"/>
                <a:gd name="connsiteX13" fmla="*/ 2232577 w 9182100"/>
                <a:gd name="connsiteY13" fmla="*/ 7399 h 896028"/>
                <a:gd name="connsiteX14" fmla="*/ 1685562 w 9182100"/>
                <a:gd name="connsiteY14" fmla="*/ 48276 h 896028"/>
                <a:gd name="connsiteX15" fmla="*/ 1261759 w 9182100"/>
                <a:gd name="connsiteY15" fmla="*/ 124763 h 896028"/>
                <a:gd name="connsiteX16" fmla="*/ 441293 w 9182100"/>
                <a:gd name="connsiteY16" fmla="*/ 111368 h 896028"/>
                <a:gd name="connsiteX17" fmla="*/ 0 w 9182100"/>
                <a:gd name="connsiteY17" fmla="*/ 12489 h 896028"/>
                <a:gd name="connsiteX18" fmla="*/ 0 w 9182100"/>
                <a:gd name="connsiteY18" fmla="*/ 896028 h 896028"/>
                <a:gd name="connsiteX0" fmla="*/ 0 w 9182100"/>
                <a:gd name="connsiteY0" fmla="*/ 898404 h 898404"/>
                <a:gd name="connsiteX1" fmla="*/ 9182100 w 9182100"/>
                <a:gd name="connsiteY1" fmla="*/ 898404 h 898404"/>
                <a:gd name="connsiteX2" fmla="*/ 9182100 w 9182100"/>
                <a:gd name="connsiteY2" fmla="*/ 152311 h 898404"/>
                <a:gd name="connsiteX3" fmla="*/ 9065895 w 9182100"/>
                <a:gd name="connsiteY3" fmla="*/ 157645 h 898404"/>
                <a:gd name="connsiteX4" fmla="*/ 8261890 w 9182100"/>
                <a:gd name="connsiteY4" fmla="*/ 137071 h 898404"/>
                <a:gd name="connsiteX5" fmla="*/ 8038624 w 9182100"/>
                <a:gd name="connsiteY5" fmla="*/ 115258 h 898404"/>
                <a:gd name="connsiteX6" fmla="*/ 7862221 w 9182100"/>
                <a:gd name="connsiteY6" fmla="*/ 92399 h 898404"/>
                <a:gd name="connsiteX7" fmla="*/ 7021717 w 9182100"/>
                <a:gd name="connsiteY7" fmla="*/ 110914 h 898404"/>
                <a:gd name="connsiteX8" fmla="*/ 6238780 w 9182100"/>
                <a:gd name="connsiteY8" fmla="*/ 5721 h 898404"/>
                <a:gd name="connsiteX9" fmla="*/ 5828729 w 9182100"/>
                <a:gd name="connsiteY9" fmla="*/ 21723 h 898404"/>
                <a:gd name="connsiteX10" fmla="*/ 5227606 w 9182100"/>
                <a:gd name="connsiteY10" fmla="*/ 99066 h 898404"/>
                <a:gd name="connsiteX11" fmla="*/ 4394359 w 9182100"/>
                <a:gd name="connsiteY11" fmla="*/ 70015 h 898404"/>
                <a:gd name="connsiteX12" fmla="*/ 3819178 w 9182100"/>
                <a:gd name="connsiteY12" fmla="*/ 11083 h 898404"/>
                <a:gd name="connsiteX13" fmla="*/ 3069686 w 9182100"/>
                <a:gd name="connsiteY13" fmla="*/ 97991 h 898404"/>
                <a:gd name="connsiteX14" fmla="*/ 2232577 w 9182100"/>
                <a:gd name="connsiteY14" fmla="*/ 9775 h 898404"/>
                <a:gd name="connsiteX15" fmla="*/ 1685562 w 9182100"/>
                <a:gd name="connsiteY15" fmla="*/ 50652 h 898404"/>
                <a:gd name="connsiteX16" fmla="*/ 1261759 w 9182100"/>
                <a:gd name="connsiteY16" fmla="*/ 127139 h 898404"/>
                <a:gd name="connsiteX17" fmla="*/ 441293 w 9182100"/>
                <a:gd name="connsiteY17" fmla="*/ 113744 h 898404"/>
                <a:gd name="connsiteX18" fmla="*/ 0 w 9182100"/>
                <a:gd name="connsiteY18" fmla="*/ 14865 h 898404"/>
                <a:gd name="connsiteX19" fmla="*/ 0 w 9182100"/>
                <a:gd name="connsiteY19" fmla="*/ 898404 h 898404"/>
                <a:gd name="connsiteX0" fmla="*/ 0 w 9182100"/>
                <a:gd name="connsiteY0" fmla="*/ 898404 h 898404"/>
                <a:gd name="connsiteX1" fmla="*/ 9182100 w 9182100"/>
                <a:gd name="connsiteY1" fmla="*/ 898404 h 898404"/>
                <a:gd name="connsiteX2" fmla="*/ 9182100 w 9182100"/>
                <a:gd name="connsiteY2" fmla="*/ 152311 h 898404"/>
                <a:gd name="connsiteX3" fmla="*/ 9065895 w 9182100"/>
                <a:gd name="connsiteY3" fmla="*/ 157645 h 898404"/>
                <a:gd name="connsiteX4" fmla="*/ 8411601 w 9182100"/>
                <a:gd name="connsiteY4" fmla="*/ 117770 h 898404"/>
                <a:gd name="connsiteX5" fmla="*/ 8038624 w 9182100"/>
                <a:gd name="connsiteY5" fmla="*/ 115258 h 898404"/>
                <a:gd name="connsiteX6" fmla="*/ 7862221 w 9182100"/>
                <a:gd name="connsiteY6" fmla="*/ 92399 h 898404"/>
                <a:gd name="connsiteX7" fmla="*/ 7021717 w 9182100"/>
                <a:gd name="connsiteY7" fmla="*/ 110914 h 898404"/>
                <a:gd name="connsiteX8" fmla="*/ 6238780 w 9182100"/>
                <a:gd name="connsiteY8" fmla="*/ 5721 h 898404"/>
                <a:gd name="connsiteX9" fmla="*/ 5828729 w 9182100"/>
                <a:gd name="connsiteY9" fmla="*/ 21723 h 898404"/>
                <a:gd name="connsiteX10" fmla="*/ 5227606 w 9182100"/>
                <a:gd name="connsiteY10" fmla="*/ 99066 h 898404"/>
                <a:gd name="connsiteX11" fmla="*/ 4394359 w 9182100"/>
                <a:gd name="connsiteY11" fmla="*/ 70015 h 898404"/>
                <a:gd name="connsiteX12" fmla="*/ 3819178 w 9182100"/>
                <a:gd name="connsiteY12" fmla="*/ 11083 h 898404"/>
                <a:gd name="connsiteX13" fmla="*/ 3069686 w 9182100"/>
                <a:gd name="connsiteY13" fmla="*/ 97991 h 898404"/>
                <a:gd name="connsiteX14" fmla="*/ 2232577 w 9182100"/>
                <a:gd name="connsiteY14" fmla="*/ 9775 h 898404"/>
                <a:gd name="connsiteX15" fmla="*/ 1685562 w 9182100"/>
                <a:gd name="connsiteY15" fmla="*/ 50652 h 898404"/>
                <a:gd name="connsiteX16" fmla="*/ 1261759 w 9182100"/>
                <a:gd name="connsiteY16" fmla="*/ 127139 h 898404"/>
                <a:gd name="connsiteX17" fmla="*/ 441293 w 9182100"/>
                <a:gd name="connsiteY17" fmla="*/ 113744 h 898404"/>
                <a:gd name="connsiteX18" fmla="*/ 0 w 9182100"/>
                <a:gd name="connsiteY18" fmla="*/ 14865 h 898404"/>
                <a:gd name="connsiteX19" fmla="*/ 0 w 9182100"/>
                <a:gd name="connsiteY19" fmla="*/ 898404 h 898404"/>
                <a:gd name="connsiteX0" fmla="*/ 0 w 9182100"/>
                <a:gd name="connsiteY0" fmla="*/ 898404 h 898404"/>
                <a:gd name="connsiteX1" fmla="*/ 9182100 w 9182100"/>
                <a:gd name="connsiteY1" fmla="*/ 898404 h 898404"/>
                <a:gd name="connsiteX2" fmla="*/ 9182100 w 9182100"/>
                <a:gd name="connsiteY2" fmla="*/ 152311 h 898404"/>
                <a:gd name="connsiteX3" fmla="*/ 9065895 w 9182100"/>
                <a:gd name="connsiteY3" fmla="*/ 157645 h 898404"/>
                <a:gd name="connsiteX4" fmla="*/ 8411601 w 9182100"/>
                <a:gd name="connsiteY4" fmla="*/ 117770 h 898404"/>
                <a:gd name="connsiteX5" fmla="*/ 8038624 w 9182100"/>
                <a:gd name="connsiteY5" fmla="*/ 115258 h 898404"/>
                <a:gd name="connsiteX6" fmla="*/ 7660109 w 9182100"/>
                <a:gd name="connsiteY6" fmla="*/ 77923 h 898404"/>
                <a:gd name="connsiteX7" fmla="*/ 7021717 w 9182100"/>
                <a:gd name="connsiteY7" fmla="*/ 110914 h 898404"/>
                <a:gd name="connsiteX8" fmla="*/ 6238780 w 9182100"/>
                <a:gd name="connsiteY8" fmla="*/ 5721 h 898404"/>
                <a:gd name="connsiteX9" fmla="*/ 5828729 w 9182100"/>
                <a:gd name="connsiteY9" fmla="*/ 21723 h 898404"/>
                <a:gd name="connsiteX10" fmla="*/ 5227606 w 9182100"/>
                <a:gd name="connsiteY10" fmla="*/ 99066 h 898404"/>
                <a:gd name="connsiteX11" fmla="*/ 4394359 w 9182100"/>
                <a:gd name="connsiteY11" fmla="*/ 70015 h 898404"/>
                <a:gd name="connsiteX12" fmla="*/ 3819178 w 9182100"/>
                <a:gd name="connsiteY12" fmla="*/ 11083 h 898404"/>
                <a:gd name="connsiteX13" fmla="*/ 3069686 w 9182100"/>
                <a:gd name="connsiteY13" fmla="*/ 97991 h 898404"/>
                <a:gd name="connsiteX14" fmla="*/ 2232577 w 9182100"/>
                <a:gd name="connsiteY14" fmla="*/ 9775 h 898404"/>
                <a:gd name="connsiteX15" fmla="*/ 1685562 w 9182100"/>
                <a:gd name="connsiteY15" fmla="*/ 50652 h 898404"/>
                <a:gd name="connsiteX16" fmla="*/ 1261759 w 9182100"/>
                <a:gd name="connsiteY16" fmla="*/ 127139 h 898404"/>
                <a:gd name="connsiteX17" fmla="*/ 441293 w 9182100"/>
                <a:gd name="connsiteY17" fmla="*/ 113744 h 898404"/>
                <a:gd name="connsiteX18" fmla="*/ 0 w 9182100"/>
                <a:gd name="connsiteY18" fmla="*/ 14865 h 898404"/>
                <a:gd name="connsiteX19" fmla="*/ 0 w 9182100"/>
                <a:gd name="connsiteY19" fmla="*/ 898404 h 89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2100" h="898404">
                  <a:moveTo>
                    <a:pt x="0" y="898404"/>
                  </a:moveTo>
                  <a:lnTo>
                    <a:pt x="9182100" y="898404"/>
                  </a:lnTo>
                  <a:lnTo>
                    <a:pt x="9182100" y="152311"/>
                  </a:lnTo>
                  <a:cubicBezTo>
                    <a:pt x="9143429" y="154787"/>
                    <a:pt x="9194311" y="163402"/>
                    <a:pt x="9065895" y="157645"/>
                  </a:cubicBezTo>
                  <a:cubicBezTo>
                    <a:pt x="8937479" y="151888"/>
                    <a:pt x="8678777" y="137010"/>
                    <a:pt x="8411601" y="117770"/>
                  </a:cubicBezTo>
                  <a:cubicBezTo>
                    <a:pt x="8336735" y="111864"/>
                    <a:pt x="8163873" y="121899"/>
                    <a:pt x="8038624" y="115258"/>
                  </a:cubicBezTo>
                  <a:cubicBezTo>
                    <a:pt x="7913375" y="108617"/>
                    <a:pt x="7829593" y="78647"/>
                    <a:pt x="7660109" y="77923"/>
                  </a:cubicBezTo>
                  <a:cubicBezTo>
                    <a:pt x="7490625" y="77199"/>
                    <a:pt x="7292290" y="125360"/>
                    <a:pt x="7021717" y="110914"/>
                  </a:cubicBezTo>
                  <a:cubicBezTo>
                    <a:pt x="6751144" y="96468"/>
                    <a:pt x="6437611" y="20586"/>
                    <a:pt x="6238780" y="5721"/>
                  </a:cubicBezTo>
                  <a:cubicBezTo>
                    <a:pt x="6039949" y="-9144"/>
                    <a:pt x="5964745" y="8102"/>
                    <a:pt x="5828729" y="21723"/>
                  </a:cubicBezTo>
                  <a:cubicBezTo>
                    <a:pt x="5624703" y="41630"/>
                    <a:pt x="5429441" y="81350"/>
                    <a:pt x="5227606" y="99066"/>
                  </a:cubicBezTo>
                  <a:cubicBezTo>
                    <a:pt x="4950238" y="125069"/>
                    <a:pt x="4629097" y="84679"/>
                    <a:pt x="4394359" y="70015"/>
                  </a:cubicBezTo>
                  <a:cubicBezTo>
                    <a:pt x="4159621" y="55351"/>
                    <a:pt x="4018822" y="51183"/>
                    <a:pt x="3819178" y="11083"/>
                  </a:cubicBezTo>
                  <a:cubicBezTo>
                    <a:pt x="3533487" y="-30602"/>
                    <a:pt x="3334119" y="98209"/>
                    <a:pt x="3069686" y="97991"/>
                  </a:cubicBezTo>
                  <a:cubicBezTo>
                    <a:pt x="2805253" y="97773"/>
                    <a:pt x="2463264" y="17665"/>
                    <a:pt x="2232577" y="9775"/>
                  </a:cubicBezTo>
                  <a:cubicBezTo>
                    <a:pt x="2001890" y="1885"/>
                    <a:pt x="1893874" y="-13165"/>
                    <a:pt x="1685562" y="50652"/>
                  </a:cubicBezTo>
                  <a:cubicBezTo>
                    <a:pt x="1598313" y="79227"/>
                    <a:pt x="1493139" y="129453"/>
                    <a:pt x="1261759" y="127139"/>
                  </a:cubicBezTo>
                  <a:cubicBezTo>
                    <a:pt x="986201" y="176098"/>
                    <a:pt x="806298" y="124894"/>
                    <a:pt x="441293" y="113744"/>
                  </a:cubicBezTo>
                  <a:cubicBezTo>
                    <a:pt x="285655" y="84597"/>
                    <a:pt x="143923" y="77539"/>
                    <a:pt x="0" y="14865"/>
                  </a:cubicBezTo>
                  <a:lnTo>
                    <a:pt x="0" y="898404"/>
                  </a:lnTo>
                  <a:close/>
                </a:path>
              </a:pathLst>
            </a:custGeom>
            <a:solidFill>
              <a:srgbClr val="ECD893"/>
            </a:solidFill>
            <a:ln w="9525" cap="flat">
              <a:noFill/>
              <a:prstDash val="solid"/>
              <a:miter/>
            </a:ln>
            <a:scene3d>
              <a:camera prst="orthographicFront"/>
              <a:lightRig rig="threePt" dir="t"/>
            </a:scene3d>
            <a:sp3d>
              <a:bevelT/>
            </a:sp3d>
          </p:spPr>
          <p:txBody>
            <a:bodyPr rtlCol="0" anchor="ctr"/>
            <a:lstStyle/>
            <a:p>
              <a:endParaRPr lang="en-US" dirty="0"/>
            </a:p>
          </p:txBody>
        </p:sp>
      </p:grpSp>
      <p:sp>
        <p:nvSpPr>
          <p:cNvPr id="4" name="CuadroTexto 3">
            <a:extLst>
              <a:ext uri="{FF2B5EF4-FFF2-40B4-BE49-F238E27FC236}">
                <a16:creationId xmlns:a16="http://schemas.microsoft.com/office/drawing/2014/main" id="{696299B7-4CCA-EED1-3E9E-3836F0EE20AC}"/>
              </a:ext>
            </a:extLst>
          </p:cNvPr>
          <p:cNvSpPr txBox="1"/>
          <p:nvPr/>
        </p:nvSpPr>
        <p:spPr>
          <a:xfrm>
            <a:off x="-1" y="4984257"/>
            <a:ext cx="12191695" cy="1815882"/>
          </a:xfrm>
          <a:prstGeom prst="rect">
            <a:avLst/>
          </a:prstGeom>
          <a:noFill/>
        </p:spPr>
        <p:txBody>
          <a:bodyPr wrap="square">
            <a:spAutoFit/>
            <a:scene3d>
              <a:camera prst="orthographicFront"/>
              <a:lightRig rig="threePt" dir="t"/>
            </a:scene3d>
            <a:sp3d extrusionH="57150">
              <a:bevelT w="38100" h="38100"/>
            </a:sp3d>
          </a:bodyPr>
          <a:lstStyle/>
          <a:p>
            <a:pPr algn="ctr"/>
            <a:r>
              <a:rPr lang="en-US" sz="2800" b="1" dirty="0">
                <a:ln w="12700" cmpd="sng">
                  <a:noFill/>
                  <a:prstDash val="solid"/>
                </a:ln>
                <a:solidFill>
                  <a:srgbClr val="1E7C2B"/>
                </a:solidFill>
                <a:effectLst>
                  <a:outerShdw blurRad="38100" dist="25400" dir="2700000" algn="tl">
                    <a:srgbClr val="000000"/>
                  </a:outerShdw>
                </a:effectLst>
                <a:latin typeface="Comic Sans MS" panose="030F0702030302020204" pitchFamily="66" charset="0"/>
              </a:rPr>
              <a:t>“ ‘Then to Him was given dominion and glory and a kingdom, that all peoples, nations, and languages should serve Him. His dominion is an everlasting dominion, which shall not pass away, and His kingdom the one which shall not be destroyed’ ”</a:t>
            </a:r>
            <a:r>
              <a:rPr lang="es-ES" sz="2800" b="1" dirty="0">
                <a:ln w="12700" cmpd="sng">
                  <a:noFill/>
                  <a:prstDash val="solid"/>
                </a:ln>
                <a:solidFill>
                  <a:srgbClr val="1E7C2B"/>
                </a:solidFill>
                <a:effectLst>
                  <a:outerShdw blurRad="38100" dist="25400" dir="2700000" algn="tl">
                    <a:srgbClr val="000000"/>
                  </a:outerShdw>
                </a:effectLst>
                <a:latin typeface="Comic Sans MS" panose="030F0702030302020204" pitchFamily="66" charset="0"/>
              </a:rPr>
              <a:t> </a:t>
            </a:r>
            <a:r>
              <a:rPr lang="es-ES" sz="2000" b="1" dirty="0">
                <a:ln w="12700" cmpd="sng">
                  <a:noFill/>
                  <a:prstDash val="solid"/>
                </a:ln>
                <a:solidFill>
                  <a:srgbClr val="1E7C2B"/>
                </a:solidFill>
                <a:effectLst>
                  <a:outerShdw blurRad="38100" dist="25400" dir="2700000" algn="tl">
                    <a:srgbClr val="000000"/>
                  </a:outerShdw>
                </a:effectLst>
                <a:latin typeface="Comic Sans MS" panose="030F0702030302020204" pitchFamily="66" charset="0"/>
              </a:rPr>
              <a:t>Daniel 7:14, </a:t>
            </a:r>
            <a:r>
              <a:rPr lang="es-ES" sz="1600" b="1" dirty="0" err="1">
                <a:ln w="12700" cmpd="sng">
                  <a:noFill/>
                  <a:prstDash val="solid"/>
                </a:ln>
                <a:solidFill>
                  <a:srgbClr val="1E7C2B"/>
                </a:solidFill>
                <a:effectLst>
                  <a:outerShdw blurRad="38100" dist="25400" dir="2700000" algn="tl">
                    <a:srgbClr val="000000"/>
                  </a:outerShdw>
                </a:effectLst>
                <a:latin typeface="Comic Sans MS" panose="030F0702030302020204" pitchFamily="66" charset="0"/>
              </a:rPr>
              <a:t>NKJV</a:t>
            </a:r>
            <a:endParaRPr lang="es-ES" sz="2000" b="1" dirty="0">
              <a:ln w="12700" cmpd="sng">
                <a:noFill/>
                <a:prstDash val="solid"/>
              </a:ln>
              <a:solidFill>
                <a:srgbClr val="1E7C2B"/>
              </a:solidFill>
              <a:effectLst>
                <a:outerShdw blurRad="38100" dist="254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66573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B2E5D6-CE3A-909B-7CA0-3D542CA98389}"/>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2">
            <a:extLst>
              <a:ext uri="{FF2B5EF4-FFF2-40B4-BE49-F238E27FC236}">
                <a16:creationId xmlns:a16="http://schemas.microsoft.com/office/drawing/2014/main" id="{C41184B8-5DA7-7ED6-A854-73372A81A9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06441" y="544957"/>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4">
            <a:extLst>
              <a:ext uri="{FF2B5EF4-FFF2-40B4-BE49-F238E27FC236}">
                <a16:creationId xmlns:a16="http://schemas.microsoft.com/office/drawing/2014/main" id="{B5EC25E9-3485-BEB3-23CC-827D8F0582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5998176" y="-5309023"/>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07809"/>
            <a:ext cx="5283676" cy="66054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76E1F876-8EDB-68EB-210D-7DB044D9318C}"/>
              </a:ext>
            </a:extLst>
          </p:cNvPr>
          <p:cNvPicPr>
            <a:picLocks noChangeAspect="1"/>
          </p:cNvPicPr>
          <p:nvPr/>
        </p:nvPicPr>
        <p:blipFill rotWithShape="1">
          <a:blip r:embed="rId2">
            <a:extLst>
              <a:ext uri="{28A0092B-C50C-407E-A947-70E740481C1C}">
                <a14:useLocalDpi xmlns:a14="http://schemas.microsoft.com/office/drawing/2010/main" val="0"/>
              </a:ext>
            </a:extLst>
          </a:blip>
          <a:srcRect t="4255" b="-78"/>
          <a:stretch/>
        </p:blipFill>
        <p:spPr>
          <a:xfrm>
            <a:off x="519365" y="278211"/>
            <a:ext cx="4903314" cy="6264612"/>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7F49DED0-DC3C-1AE0-78C9-16A5A99AA7AB}"/>
              </a:ext>
            </a:extLst>
          </p:cNvPr>
          <p:cNvSpPr txBox="1"/>
          <p:nvPr/>
        </p:nvSpPr>
        <p:spPr>
          <a:xfrm>
            <a:off x="5942044" y="1028025"/>
            <a:ext cx="5869594" cy="4801314"/>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dirty="0">
                <a:ln w="12700" cmpd="sng">
                  <a:noFill/>
                  <a:prstDash val="solid"/>
                </a:ln>
                <a:solidFill>
                  <a:schemeClr val="accent4">
                    <a:lumMod val="75000"/>
                  </a:schemeClr>
                </a:solidFill>
                <a:latin typeface="Comic Sans MS" panose="030F0702030302020204" pitchFamily="66" charset="0"/>
              </a:rPr>
              <a:t>“Be still, and know that I am God; I will be exalted among the nations, I will be exalted in the earth!”</a:t>
            </a:r>
          </a:p>
          <a:p>
            <a:pPr algn="ctr">
              <a:spcBef>
                <a:spcPts val="1200"/>
              </a:spcBef>
            </a:pPr>
            <a:r>
              <a:rPr lang="es-ES" sz="3200" b="1" dirty="0" err="1">
                <a:ln w="12700" cmpd="sng">
                  <a:noFill/>
                  <a:prstDash val="solid"/>
                </a:ln>
                <a:solidFill>
                  <a:schemeClr val="accent4">
                    <a:lumMod val="75000"/>
                  </a:schemeClr>
                </a:solidFill>
                <a:latin typeface="Comic Sans MS" panose="030F0702030302020204" pitchFamily="66" charset="0"/>
              </a:rPr>
              <a:t>Psalm</a:t>
            </a:r>
            <a:r>
              <a:rPr lang="es-ES" sz="3200" b="1" dirty="0">
                <a:ln w="12700" cmpd="sng">
                  <a:noFill/>
                  <a:prstDash val="solid"/>
                </a:ln>
                <a:solidFill>
                  <a:schemeClr val="accent4">
                    <a:lumMod val="75000"/>
                  </a:schemeClr>
                </a:solidFill>
                <a:latin typeface="Comic Sans MS" panose="030F0702030302020204" pitchFamily="66" charset="0"/>
              </a:rPr>
              <a:t> 46:10, </a:t>
            </a:r>
            <a:r>
              <a:rPr lang="es-ES" sz="2400" b="1" dirty="0" err="1">
                <a:ln w="12700" cmpd="sng">
                  <a:noFill/>
                  <a:prstDash val="solid"/>
                </a:ln>
                <a:solidFill>
                  <a:schemeClr val="accent4">
                    <a:lumMod val="75000"/>
                  </a:schemeClr>
                </a:solidFill>
                <a:latin typeface="Comic Sans MS" panose="030F0702030302020204" pitchFamily="66" charset="0"/>
              </a:rPr>
              <a:t>NKJV</a:t>
            </a:r>
            <a:endParaRPr lang="es-ES" sz="3200" b="1" dirty="0">
              <a:ln w="12700" cmpd="sng">
                <a:noFill/>
                <a:prstDash val="solid"/>
              </a:ln>
              <a:solidFill>
                <a:schemeClr val="accent4">
                  <a:lumMod val="75000"/>
                </a:schemeClr>
              </a:solidFill>
              <a:latin typeface="Comic Sans MS" panose="030F0702030302020204" pitchFamily="66" charset="0"/>
            </a:endParaRPr>
          </a:p>
        </p:txBody>
      </p:sp>
    </p:spTree>
    <p:extLst>
      <p:ext uri="{BB962C8B-B14F-4D97-AF65-F5344CB8AC3E}">
        <p14:creationId xmlns:p14="http://schemas.microsoft.com/office/powerpoint/2010/main" val="15523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16812B-B0AA-845B-49D4-38C300130F1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63000">
                <a:srgbClr val="F1CFE3">
                  <a:alpha val="76000"/>
                </a:srgbClr>
              </a:gs>
              <a:gs pos="42000">
                <a:srgbClr val="CFDCC0"/>
              </a:gs>
              <a:gs pos="21000">
                <a:srgbClr val="E4D29B">
                  <a:alpha val="67000"/>
                </a:srgbClr>
              </a:gs>
              <a:gs pos="100000">
                <a:srgbClr val="BBE2E3"/>
              </a:gs>
              <a:gs pos="0">
                <a:srgbClr val="BBE2E3"/>
              </a:gs>
              <a:gs pos="86000">
                <a:srgbClr val="EEEE9E">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tabla, vestido, sostener, parado&#10;&#10;El contenido generado por IA puede ser incorrecto.">
            <a:extLst>
              <a:ext uri="{FF2B5EF4-FFF2-40B4-BE49-F238E27FC236}">
                <a16:creationId xmlns:a16="http://schemas.microsoft.com/office/drawing/2014/main" id="{873E14FC-65B1-2002-20FF-39F823C6040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2652" b="2088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 name="CuadroTexto 4">
            <a:extLst>
              <a:ext uri="{FF2B5EF4-FFF2-40B4-BE49-F238E27FC236}">
                <a16:creationId xmlns:a16="http://schemas.microsoft.com/office/drawing/2014/main" id="{3945BEDA-AB9D-B59C-2078-16DC8B41D105}"/>
              </a:ext>
            </a:extLst>
          </p:cNvPr>
          <p:cNvSpPr txBox="1"/>
          <p:nvPr/>
        </p:nvSpPr>
        <p:spPr>
          <a:xfrm>
            <a:off x="124057" y="4665594"/>
            <a:ext cx="11940838" cy="2062103"/>
          </a:xfrm>
          <a:prstGeom prst="rect">
            <a:avLst/>
          </a:prstGeom>
          <a:noFill/>
        </p:spPr>
        <p:txBody>
          <a:bodyPr wrap="square">
            <a:spAutoFit/>
            <a:scene3d>
              <a:camera prst="orthographicFront"/>
              <a:lightRig rig="threePt" dir="t"/>
            </a:scene3d>
            <a:sp3d extrusionH="57150">
              <a:bevelT w="38100" h="38100"/>
            </a:sp3d>
          </a:bodyPr>
          <a:lstStyle/>
          <a:p>
            <a:pPr algn="ctr"/>
            <a:r>
              <a:rPr lang="en-US" sz="3200" b="1" dirty="0">
                <a:ln w="12700" cmpd="sng">
                  <a:noFill/>
                  <a:prstDash val="solid"/>
                </a:ln>
                <a:solidFill>
                  <a:schemeClr val="accent2">
                    <a:lumMod val="50000"/>
                  </a:schemeClr>
                </a:solidFill>
                <a:latin typeface="Comic Sans MS" panose="030F0702030302020204" pitchFamily="66" charset="0"/>
              </a:rPr>
              <a:t>“And they sang a new song, saying: ‘You are worthy to take the scroll, and to open its seals; for You were slain, and have redeemed us to God by Your blood out of every tribe and tongue and people and nation’ ”</a:t>
            </a:r>
            <a:r>
              <a:rPr lang="es-ES" sz="3200" b="1" dirty="0">
                <a:ln w="12700" cmpd="sng">
                  <a:noFill/>
                  <a:prstDash val="solid"/>
                </a:ln>
                <a:solidFill>
                  <a:schemeClr val="accent2">
                    <a:lumMod val="50000"/>
                  </a:schemeClr>
                </a:solidFill>
                <a:latin typeface="Comic Sans MS" panose="030F0702030302020204" pitchFamily="66" charset="0"/>
              </a:rPr>
              <a:t> </a:t>
            </a:r>
            <a:r>
              <a:rPr lang="es-ES" sz="2400" b="1" dirty="0" err="1">
                <a:ln w="12700" cmpd="sng">
                  <a:noFill/>
                  <a:prstDash val="solid"/>
                </a:ln>
                <a:solidFill>
                  <a:schemeClr val="accent2">
                    <a:lumMod val="50000"/>
                  </a:schemeClr>
                </a:solidFill>
                <a:latin typeface="Comic Sans MS" panose="030F0702030302020204" pitchFamily="66" charset="0"/>
              </a:rPr>
              <a:t>Revelation</a:t>
            </a:r>
            <a:r>
              <a:rPr lang="es-ES" sz="2400" b="1" dirty="0">
                <a:ln w="12700" cmpd="sng">
                  <a:noFill/>
                  <a:prstDash val="solid"/>
                </a:ln>
                <a:solidFill>
                  <a:schemeClr val="accent2">
                    <a:lumMod val="50000"/>
                  </a:schemeClr>
                </a:solidFill>
                <a:latin typeface="Comic Sans MS" panose="030F0702030302020204" pitchFamily="66" charset="0"/>
              </a:rPr>
              <a:t> 5:9, </a:t>
            </a:r>
            <a:r>
              <a:rPr lang="es-ES" b="1" dirty="0" err="1">
                <a:ln w="12700" cmpd="sng">
                  <a:noFill/>
                  <a:prstDash val="solid"/>
                </a:ln>
                <a:solidFill>
                  <a:schemeClr val="accent2">
                    <a:lumMod val="50000"/>
                  </a:schemeClr>
                </a:solidFill>
                <a:latin typeface="Comic Sans MS" panose="030F0702030302020204" pitchFamily="66" charset="0"/>
              </a:rPr>
              <a:t>NKJV</a:t>
            </a:r>
            <a:endParaRPr lang="es-ES" sz="2400" b="1" dirty="0">
              <a:ln w="12700" cmpd="sng">
                <a:noFill/>
                <a:prstDash val="solid"/>
              </a:ln>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2897896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9A8A0E-DBCD-4810-F455-652DAA45425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445A3E1-AABF-FC6B-5E4D-8DD8BD6B67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2075" r="12075"/>
          <a:stretch/>
        </p:blipFill>
        <p:spPr>
          <a:xfrm>
            <a:off x="106600" y="173204"/>
            <a:ext cx="4993720" cy="3454253"/>
          </a:xfrm>
          <a:prstGeom prst="rect">
            <a:avLst/>
          </a:prstGeom>
          <a:ln w="88900" cap="sq" cmpd="thickThin">
            <a:solidFill>
              <a:srgbClr val="305023"/>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C3C14966-5752-CCC7-2B20-C245B5979F10}"/>
              </a:ext>
            </a:extLst>
          </p:cNvPr>
          <p:cNvPicPr>
            <a:picLocks noGrp="1" noRot="1" noChangeAspect="1" noMove="1" noResize="1" noEditPoints="1" noAdjustHandles="1" noChangeArrowheads="1" noChangeShapeType="1" noCrop="1"/>
          </p:cNvPicPr>
          <p:nvPr/>
        </p:nvPicPr>
        <p:blipFill rotWithShape="1">
          <a:blip r:embed="rId3"/>
          <a:srcRect l="8017" r="8017"/>
          <a:stretch/>
        </p:blipFill>
        <p:spPr>
          <a:xfrm flipH="1">
            <a:off x="5227982" y="173204"/>
            <a:ext cx="6857417" cy="6511592"/>
          </a:xfrm>
          <a:prstGeom prst="rect">
            <a:avLst/>
          </a:prstGeom>
          <a:ln w="88900" cap="sq" cmpd="thickThin">
            <a:solidFill>
              <a:srgbClr val="305023"/>
            </a:solidFill>
            <a:prstDash val="solid"/>
            <a:miter lim="800000"/>
          </a:ln>
          <a:effectLst>
            <a:innerShdw blurRad="76200">
              <a:srgbClr val="000000"/>
            </a:innerShdw>
          </a:effectLst>
        </p:spPr>
      </p:pic>
      <p:sp>
        <p:nvSpPr>
          <p:cNvPr id="19" name="Rectangle 10">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6600" y="3800476"/>
            <a:ext cx="4993720" cy="2884320"/>
          </a:xfrm>
          <a:prstGeom prst="rect">
            <a:avLst/>
          </a:prstGeom>
          <a:solidFill>
            <a:srgbClr val="305023"/>
          </a:solidFill>
          <a:ln>
            <a:solidFill>
              <a:srgbClr val="3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E1909E6C-1ECE-E714-FBC9-78FAABD44AD3}"/>
              </a:ext>
            </a:extLst>
          </p:cNvPr>
          <p:cNvSpPr txBox="1"/>
          <p:nvPr/>
        </p:nvSpPr>
        <p:spPr>
          <a:xfrm>
            <a:off x="106600" y="3898981"/>
            <a:ext cx="4993720" cy="2554545"/>
          </a:xfrm>
          <a:prstGeom prst="rect">
            <a:avLst/>
          </a:prstGeom>
          <a:noFill/>
        </p:spPr>
        <p:txBody>
          <a:bodyPr wrap="square">
            <a:spAutoFit/>
          </a:bodyPr>
          <a:lstStyle/>
          <a:p>
            <a:pPr algn="ctr"/>
            <a:r>
              <a:rPr lang="en-US" sz="2800" b="1" dirty="0">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rPr>
              <a:t>“Also I heard the voice of the Lord, saying: ‘Whom shall I send, and who will go for Us?’ Then I said, ‘Here am I! Send me’ ”</a:t>
            </a:r>
            <a:r>
              <a:rPr lang="es-ES" sz="2800" b="1" dirty="0">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rPr>
              <a:t> </a:t>
            </a:r>
            <a:r>
              <a:rPr lang="es-ES" sz="2000" b="1" dirty="0" err="1">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rPr>
              <a:t>Isaiah</a:t>
            </a:r>
            <a:r>
              <a:rPr lang="es-ES" sz="2000" b="1" dirty="0">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rPr>
              <a:t> 6:8, </a:t>
            </a:r>
            <a:r>
              <a:rPr lang="es-ES" sz="1600" b="1" dirty="0" err="1">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rPr>
              <a:t>NKJV</a:t>
            </a:r>
            <a:endParaRPr lang="es-ES" sz="2000" b="1" dirty="0">
              <a:ln w="12700" cmpd="sng">
                <a:noFill/>
                <a:prstDash val="solid"/>
              </a:ln>
              <a:solidFill>
                <a:srgbClr val="FFCC66"/>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455979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260338-0526-82DA-C083-48513786CE32}"/>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Imagen que contiene Patrón de fondo&#10;&#10;Descripción generada automáticamente">
            <a:extLst>
              <a:ext uri="{FF2B5EF4-FFF2-40B4-BE49-F238E27FC236}">
                <a16:creationId xmlns:a16="http://schemas.microsoft.com/office/drawing/2014/main" id="{ECDCC94B-A7B7-5F83-CAA0-52C4479DD51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1112"/>
          <a:stretch/>
        </p:blipFill>
        <p:spPr>
          <a:xfrm>
            <a:off x="1" y="1"/>
            <a:ext cx="12192000" cy="6857999"/>
          </a:xfrm>
          <a:prstGeom prst="rect">
            <a:avLst/>
          </a:prstGeom>
        </p:spPr>
      </p:pic>
      <p:sp>
        <p:nvSpPr>
          <p:cNvPr id="17" name="Freeform: Shape 16">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770727" y="72889"/>
            <a:ext cx="5372101" cy="3763616"/>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gradFill flip="none" rotWithShape="1">
            <a:gsLst>
              <a:gs pos="41000">
                <a:srgbClr val="F2C136"/>
              </a:gs>
              <a:gs pos="92000">
                <a:srgbClr val="B5771D"/>
              </a:gs>
            </a:gsLst>
            <a:path path="circle">
              <a:fillToRect l="50000" t="50000" r="50000" b="50000"/>
            </a:path>
            <a:tileRect/>
          </a:gradFill>
          <a:ln>
            <a:noFill/>
          </a:ln>
          <a:effectLst>
            <a:innerShdw blurRad="241300" dist="101600" dir="54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770727" y="72889"/>
            <a:ext cx="5372101" cy="3763616"/>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uadroTexto 3">
            <a:extLst>
              <a:ext uri="{FF2B5EF4-FFF2-40B4-BE49-F238E27FC236}">
                <a16:creationId xmlns:a16="http://schemas.microsoft.com/office/drawing/2014/main" id="{3D7AF28F-A07B-6E0C-A4C4-F7B7891F22EF}"/>
              </a:ext>
            </a:extLst>
          </p:cNvPr>
          <p:cNvSpPr txBox="1"/>
          <p:nvPr/>
        </p:nvSpPr>
        <p:spPr>
          <a:xfrm>
            <a:off x="6770726" y="102232"/>
            <a:ext cx="5372102" cy="3416320"/>
          </a:xfrm>
          <a:prstGeom prst="rect">
            <a:avLst/>
          </a:prstGeom>
          <a:noFill/>
        </p:spPr>
        <p:txBody>
          <a:bodyPr wrap="square">
            <a:spAutoFit/>
          </a:bodyPr>
          <a:lstStyle/>
          <a:p>
            <a:pPr algn="ctr"/>
            <a:r>
              <a:rPr lang="en-US" sz="2800" b="1" dirty="0">
                <a:ln w="12700" cmpd="sng">
                  <a:noFill/>
                  <a:prstDash val="solid"/>
                </a:ln>
                <a:solidFill>
                  <a:schemeClr val="bg1"/>
                </a:solidFill>
                <a:effectLst>
                  <a:glow rad="50800">
                    <a:srgbClr val="B5771D"/>
                  </a:glow>
                  <a:outerShdw blurRad="38100" dist="38100" dir="2700000" algn="tl">
                    <a:srgbClr val="000000">
                      <a:alpha val="43137"/>
                    </a:srgbClr>
                  </a:outerShdw>
                </a:effectLst>
                <a:latin typeface="Comic Sans MS" panose="030F0702030302020204" pitchFamily="66" charset="0"/>
              </a:rPr>
              <a:t>“Then I looked, and behold, a Lamb standing on Mount Zion, and with Him one hundred and forty-four thousand, having His Father’s name written on their foreheads”</a:t>
            </a:r>
          </a:p>
          <a:p>
            <a:pPr algn="ctr"/>
            <a:r>
              <a:rPr lang="es-ES" sz="2000" b="1" dirty="0" err="1">
                <a:ln w="12700" cmpd="sng">
                  <a:noFill/>
                  <a:prstDash val="solid"/>
                </a:ln>
                <a:solidFill>
                  <a:schemeClr val="bg1"/>
                </a:solidFill>
                <a:effectLst>
                  <a:glow rad="50800">
                    <a:srgbClr val="B5771D"/>
                  </a:glow>
                  <a:outerShdw blurRad="38100" dist="38100" dir="2700000" algn="tl">
                    <a:srgbClr val="000000">
                      <a:alpha val="43137"/>
                    </a:srgbClr>
                  </a:outerShdw>
                </a:effectLst>
                <a:latin typeface="Comic Sans MS" panose="030F0702030302020204" pitchFamily="66" charset="0"/>
              </a:rPr>
              <a:t>Revelation</a:t>
            </a:r>
            <a:r>
              <a:rPr lang="es-ES" sz="2000" b="1" dirty="0">
                <a:ln w="12700" cmpd="sng">
                  <a:noFill/>
                  <a:prstDash val="solid"/>
                </a:ln>
                <a:solidFill>
                  <a:schemeClr val="bg1"/>
                </a:solidFill>
                <a:effectLst>
                  <a:glow rad="50800">
                    <a:srgbClr val="B5771D"/>
                  </a:glow>
                  <a:outerShdw blurRad="38100" dist="38100" dir="2700000" algn="tl">
                    <a:srgbClr val="000000">
                      <a:alpha val="43137"/>
                    </a:srgbClr>
                  </a:outerShdw>
                </a:effectLst>
                <a:latin typeface="Comic Sans MS" panose="030F0702030302020204" pitchFamily="66" charset="0"/>
              </a:rPr>
              <a:t> 14:1, </a:t>
            </a:r>
            <a:r>
              <a:rPr lang="es-ES" sz="1600" b="1" dirty="0" err="1">
                <a:ln w="12700" cmpd="sng">
                  <a:noFill/>
                  <a:prstDash val="solid"/>
                </a:ln>
                <a:solidFill>
                  <a:schemeClr val="bg1"/>
                </a:solidFill>
                <a:effectLst>
                  <a:glow rad="50800">
                    <a:srgbClr val="B5771D"/>
                  </a:glow>
                  <a:outerShdw blurRad="38100" dist="38100" dir="2700000" algn="tl">
                    <a:srgbClr val="000000">
                      <a:alpha val="43137"/>
                    </a:srgbClr>
                  </a:outerShdw>
                </a:effectLst>
                <a:latin typeface="Comic Sans MS" panose="030F0702030302020204" pitchFamily="66" charset="0"/>
              </a:rPr>
              <a:t>NKJV</a:t>
            </a:r>
            <a:endParaRPr lang="es-ES" sz="2000" b="1" dirty="0">
              <a:ln w="12700" cmpd="sng">
                <a:noFill/>
                <a:prstDash val="solid"/>
              </a:ln>
              <a:solidFill>
                <a:schemeClr val="bg1"/>
              </a:solidFill>
              <a:effectLst>
                <a:glow rad="50800">
                  <a:srgbClr val="B5771D"/>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94429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CE2F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 dibujo de una persona con una niña&#10;&#10;El contenido generado por IA puede ser incorrecto.">
            <a:extLst>
              <a:ext uri="{FF2B5EF4-FFF2-40B4-BE49-F238E27FC236}">
                <a16:creationId xmlns:a16="http://schemas.microsoft.com/office/drawing/2014/main" id="{61CB7583-85EC-D6D3-54E1-13208DEC6D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4607"/>
          <a:stretch/>
        </p:blipFill>
        <p:spPr>
          <a:xfrm>
            <a:off x="20" y="10"/>
            <a:ext cx="5409897" cy="6857990"/>
          </a:xfrm>
          <a:prstGeom prst="rect">
            <a:avLst/>
          </a:prstGeom>
          <a:ln>
            <a:noFill/>
          </a:ln>
          <a:effectLst>
            <a:softEdge rad="112500"/>
          </a:effectLst>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096565" y="252919"/>
            <a:ext cx="5409636" cy="6352162"/>
          </a:xfrm>
          <a:prstGeom prst="rect">
            <a:avLst/>
          </a:prstGeom>
          <a:solidFill>
            <a:srgbClr val="B0D4E9"/>
          </a:solidFill>
          <a:ln>
            <a:noFill/>
          </a:ln>
          <a:effectLst>
            <a:glow rad="139700">
              <a:schemeClr val="accent5">
                <a:lumMod val="60000"/>
                <a:lumOff val="40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70EA400D-9FAB-1225-1A50-EB92008707B3}"/>
              </a:ext>
            </a:extLst>
          </p:cNvPr>
          <p:cNvSpPr txBox="1"/>
          <p:nvPr/>
        </p:nvSpPr>
        <p:spPr>
          <a:xfrm>
            <a:off x="6151123" y="387994"/>
            <a:ext cx="5299954" cy="6217087"/>
          </a:xfrm>
          <a:prstGeom prst="rect">
            <a:avLst/>
          </a:prstGeom>
          <a:noFill/>
        </p:spPr>
        <p:txBody>
          <a:bodyPr wrap="square">
            <a:spAutoFit/>
            <a:scene3d>
              <a:camera prst="orthographicFront"/>
              <a:lightRig rig="threePt" dir="t"/>
            </a:scene3d>
            <a:sp3d extrusionH="57150">
              <a:bevelT w="38100" h="38100"/>
            </a:sp3d>
          </a:bodyPr>
          <a:lstStyle/>
          <a:p>
            <a:pPr algn="ctr"/>
            <a:r>
              <a:rPr lang="en-US" sz="3600" b="1" dirty="0">
                <a:ln w="12700" cmpd="sng">
                  <a:noFill/>
                  <a:prstDash val="solid"/>
                </a:ln>
                <a:solidFill>
                  <a:srgbClr val="A42C96"/>
                </a:solidFill>
                <a:latin typeface="Comic Sans MS" panose="030F0702030302020204" pitchFamily="66" charset="0"/>
              </a:rPr>
              <a:t>“Let the peoples praise You, O God; let all the peoples praise You. Oh, let the nations be glad and sing for joy! For You shall judge the people righteously, and govern the nations on earth. Selah”</a:t>
            </a:r>
          </a:p>
          <a:p>
            <a:pPr algn="ctr">
              <a:spcBef>
                <a:spcPts val="1200"/>
              </a:spcBef>
            </a:pPr>
            <a:r>
              <a:rPr lang="es-ES" sz="2800" b="1" dirty="0" err="1">
                <a:ln w="12700" cmpd="sng">
                  <a:noFill/>
                  <a:prstDash val="solid"/>
                </a:ln>
                <a:solidFill>
                  <a:srgbClr val="A42C96"/>
                </a:solidFill>
                <a:latin typeface="Comic Sans MS" panose="030F0702030302020204" pitchFamily="66" charset="0"/>
              </a:rPr>
              <a:t>Psalm</a:t>
            </a:r>
            <a:r>
              <a:rPr lang="es-ES" sz="2800" b="1" dirty="0">
                <a:ln w="12700" cmpd="sng">
                  <a:noFill/>
                  <a:prstDash val="solid"/>
                </a:ln>
                <a:solidFill>
                  <a:srgbClr val="A42C96"/>
                </a:solidFill>
                <a:latin typeface="Comic Sans MS" panose="030F0702030302020204" pitchFamily="66" charset="0"/>
              </a:rPr>
              <a:t> 67:3, 4, </a:t>
            </a:r>
            <a:r>
              <a:rPr lang="es-ES" sz="2000" b="1" dirty="0" err="1">
                <a:ln w="12700" cmpd="sng">
                  <a:noFill/>
                  <a:prstDash val="solid"/>
                </a:ln>
                <a:solidFill>
                  <a:srgbClr val="A42C96"/>
                </a:solidFill>
                <a:latin typeface="Comic Sans MS" panose="030F0702030302020204" pitchFamily="66" charset="0"/>
              </a:rPr>
              <a:t>NKJV</a:t>
            </a:r>
            <a:endParaRPr lang="es-ES" sz="2800" b="1" dirty="0">
              <a:ln w="12700" cmpd="sng">
                <a:noFill/>
                <a:prstDash val="solid"/>
              </a:ln>
              <a:solidFill>
                <a:srgbClr val="A42C96"/>
              </a:solidFill>
              <a:latin typeface="Comic Sans MS" panose="030F0702030302020204" pitchFamily="66" charset="0"/>
            </a:endParaRPr>
          </a:p>
        </p:txBody>
      </p:sp>
    </p:spTree>
    <p:extLst>
      <p:ext uri="{BB962C8B-B14F-4D97-AF65-F5344CB8AC3E}">
        <p14:creationId xmlns:p14="http://schemas.microsoft.com/office/powerpoint/2010/main" val="35943495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668</TotalTime>
  <Words>574</Words>
  <Application>Microsoft Office PowerPoint</Application>
  <PresentationFormat>Panorámica</PresentationFormat>
  <Paragraphs>22</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74</cp:revision>
  <dcterms:created xsi:type="dcterms:W3CDTF">2025-02-01T08:09:55Z</dcterms:created>
  <dcterms:modified xsi:type="dcterms:W3CDTF">2025-03-16T19:01:02Z</dcterms:modified>
</cp:coreProperties>
</file>