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282"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720529"/>
            <a:ext cx="5160673" cy="564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6698645" y="887413"/>
            <a:ext cx="1524000" cy="369332"/>
          </a:xfrm>
          <a:prstGeom prst="rect">
            <a:avLst/>
          </a:prstGeom>
          <a:noFill/>
        </p:spPr>
        <p:txBody>
          <a:bodyPr wrap="square" rtlCol="0">
            <a:spAutoFit/>
          </a:bodyPr>
          <a:lstStyle/>
          <a:p>
            <a:pPr algn="r"/>
            <a:r>
              <a:rPr lang="en-AU" b="1" dirty="0" smtClean="0"/>
              <a:t>MONGOLIA</a:t>
            </a:r>
            <a:endParaRPr lang="en-AU" b="1" dirty="0"/>
          </a:p>
        </p:txBody>
      </p:sp>
      <p:sp>
        <p:nvSpPr>
          <p:cNvPr id="10" name="Rectangle 9"/>
          <p:cNvSpPr/>
          <p:nvPr/>
        </p:nvSpPr>
        <p:spPr>
          <a:xfrm>
            <a:off x="6698645" y="1480569"/>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Something</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Different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3073304" y="5956822"/>
            <a:ext cx="1300356"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Tsomo</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JANUARY  </a:t>
            </a:r>
            <a:r>
              <a:rPr lang="en-AU" b="1" dirty="0" smtClean="0"/>
              <a:t>4</a:t>
            </a:r>
            <a:endParaRPr lang="en-AU" b="1" dirty="0"/>
          </a:p>
        </p:txBody>
      </p:sp>
      <p:pic>
        <p:nvPicPr>
          <p:cNvPr id="1028"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55600"/>
            <a:r>
              <a:rPr lang="en-US" dirty="0"/>
              <a:t>Tsomo </a:t>
            </a:r>
            <a:r>
              <a:rPr lang="en-US" dirty="0" smtClean="0"/>
              <a:t>[TSO-</a:t>
            </a:r>
            <a:r>
              <a:rPr lang="en-US" dirty="0" err="1" smtClean="0"/>
              <a:t>mo</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dirty="0" smtClean="0"/>
              <a:t>never </a:t>
            </a:r>
            <a:r>
              <a:rPr lang="en-US" dirty="0"/>
              <a:t>had any interest in Christianity. It was not Mongolia’s traditional religion. Moreover, he didn’t believe in any God. He was an atheist.</a:t>
            </a:r>
          </a:p>
          <a:p>
            <a:pPr indent="355600"/>
            <a:endParaRPr lang="en-US" dirty="0"/>
          </a:p>
          <a:p>
            <a:pPr indent="355600"/>
            <a:r>
              <a:rPr lang="en-US" dirty="0"/>
              <a:t>Then his aunt visited a Seventh-day Adventist church in Mongolia’s capital, Ulaanbaatar. Wanting to learn English, she had gone to evangelistic meetings led by a guest speaker from Australia. Something about the Adventist church was different, and she invited her 18-year-old nephew to come. “This is a really nice place,” she said. “There are a lot of young people like you.”</a:t>
            </a:r>
          </a:p>
          <a:p>
            <a:pPr indent="355600"/>
            <a:endParaRPr lang="en-US" dirty="0"/>
          </a:p>
          <a:p>
            <a:pPr indent="355600"/>
            <a:r>
              <a:rPr lang="en-US" dirty="0"/>
              <a:t>“Oh no, Auntie,” Tsomo said. “That’s not our traditional religion. It’s a foreign religion.”</a:t>
            </a:r>
          </a:p>
          <a:p>
            <a:pPr indent="355600"/>
            <a:endParaRPr lang="en-US" dirty="0"/>
          </a:p>
          <a:p>
            <a:pPr indent="355600"/>
            <a:r>
              <a:rPr lang="en-US" dirty="0"/>
              <a:t>But she still kept inviting him to church. She spoke about the young people and how they played the guitar and sang.</a:t>
            </a:r>
          </a:p>
          <a:p>
            <a:pPr indent="355600"/>
            <a:endParaRPr lang="en-US" dirty="0"/>
          </a:p>
          <a:p>
            <a:pPr indent="355600"/>
            <a:r>
              <a:rPr lang="en-US" dirty="0"/>
              <a:t>“They’re nice,” she said.</a:t>
            </a:r>
          </a:p>
          <a:p>
            <a:pPr indent="355600"/>
            <a:endParaRPr lang="en-US" dirty="0"/>
          </a:p>
          <a:p>
            <a:pPr indent="355600"/>
            <a:r>
              <a:rPr lang="en-US" dirty="0"/>
              <a:t>Tsomo went to church with his aunt. He liked the Australian speaker and his companions. He had never met foreigners before, and they were interesting. Moreover, he enjoyed the music. It was so nice. Like his aunt, he sensed something different about the church. He felt something he had never felt before. “These are really nice people,” he thought. “They’re always smiling.”</a:t>
            </a:r>
          </a:p>
          <a:p>
            <a:pPr indent="355600"/>
            <a:endParaRPr lang="en-US" dirty="0"/>
          </a:p>
          <a:p>
            <a:pPr indent="355600"/>
            <a:r>
              <a:rPr lang="en-US" dirty="0"/>
              <a:t>Tsomo went back to the church many times after the first visit. He became an Adventist. A desire grew in his heart to share his love for Jesus. But how?</a:t>
            </a:r>
          </a:p>
          <a:p>
            <a:endParaRPr lang="en-AU" dirty="0"/>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58775"/>
            <a:r>
              <a:rPr lang="en-US" dirty="0"/>
              <a:t>A year after becoming an Adventist, Tsomo went to the countryside to visit friends. All of the local teens knew him, and they noticed that something was different.</a:t>
            </a:r>
          </a:p>
          <a:p>
            <a:pPr indent="182563"/>
            <a:endParaRPr lang="en-US" dirty="0"/>
          </a:p>
          <a:p>
            <a:pPr indent="182563"/>
            <a:r>
              <a:rPr lang="en-US" dirty="0"/>
              <a:t>“You are so different compared to before,” said a girl.</a:t>
            </a:r>
          </a:p>
          <a:p>
            <a:pPr indent="182563"/>
            <a:endParaRPr lang="en-US" dirty="0"/>
          </a:p>
          <a:p>
            <a:pPr indent="182563"/>
            <a:r>
              <a:rPr lang="en-US" dirty="0"/>
              <a:t>“You’ve changed,” said a boy.</a:t>
            </a:r>
          </a:p>
          <a:p>
            <a:pPr indent="182563"/>
            <a:endParaRPr lang="en-US" dirty="0"/>
          </a:p>
          <a:p>
            <a:pPr indent="182563"/>
            <a:r>
              <a:rPr lang="en-US" dirty="0"/>
              <a:t>“What happened?”</a:t>
            </a:r>
          </a:p>
          <a:p>
            <a:pPr indent="182563"/>
            <a:endParaRPr lang="en-US" dirty="0"/>
          </a:p>
          <a:p>
            <a:pPr indent="182563"/>
            <a:r>
              <a:rPr lang="en-US" dirty="0"/>
              <a:t>“I’ve met God,” Tsomo said.</a:t>
            </a:r>
          </a:p>
          <a:p>
            <a:pPr indent="182563"/>
            <a:endParaRPr lang="en-US" dirty="0"/>
          </a:p>
          <a:p>
            <a:pPr indent="182563"/>
            <a:r>
              <a:rPr lang="en-US" dirty="0"/>
              <a:t>The teens laughed. They weren’t Christians, and they didn’t believe in God.</a:t>
            </a:r>
          </a:p>
          <a:p>
            <a:pPr indent="182563"/>
            <a:endParaRPr lang="en-US" dirty="0"/>
          </a:p>
          <a:p>
            <a:pPr indent="182563"/>
            <a:r>
              <a:rPr lang="en-US" dirty="0"/>
              <a:t>Now at that time, no rain had fallen in the area for six months. The grass was brown and dry. This was a problem. Grass was needed to feed the horses, cows, sheep, goats, and camels that Mongolians rely on for food, wool, and transportation.</a:t>
            </a:r>
          </a:p>
          <a:p>
            <a:pPr indent="182563"/>
            <a:endParaRPr lang="en-US" dirty="0"/>
          </a:p>
          <a:p>
            <a:pPr indent="182563"/>
            <a:r>
              <a:rPr lang="en-US" dirty="0"/>
              <a:t>A miracle was needed to end the drought, and the teens decided to test </a:t>
            </a:r>
            <a:r>
              <a:rPr lang="en-US" dirty="0" err="1"/>
              <a:t>Tsomo’s</a:t>
            </a:r>
            <a:r>
              <a:rPr lang="en-US" dirty="0"/>
              <a:t> God.</a:t>
            </a:r>
          </a:p>
          <a:p>
            <a:pPr indent="182563"/>
            <a:endParaRPr lang="en-US" dirty="0"/>
          </a:p>
          <a:p>
            <a:pPr indent="182563"/>
            <a:r>
              <a:rPr lang="en-US" dirty="0"/>
              <a:t>“If your God really exists, you should pray for rain,” one boy said.</a:t>
            </a:r>
          </a:p>
          <a:p>
            <a:pPr indent="182563"/>
            <a:endParaRPr lang="en-US" dirty="0"/>
          </a:p>
          <a:p>
            <a:pPr indent="182563"/>
            <a:r>
              <a:rPr lang="en-US" dirty="0"/>
              <a:t>Others agreed</a:t>
            </a:r>
            <a:r>
              <a:rPr lang="en-US" dirty="0" smtClean="0"/>
              <a:t>.</a:t>
            </a:r>
            <a:endParaRPr lang="en-US" dirty="0"/>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58775"/>
            <a:r>
              <a:rPr lang="en-US" dirty="0"/>
              <a:t>“Let’s see what your God can do,” said another boy.</a:t>
            </a:r>
          </a:p>
          <a:p>
            <a:pPr indent="358775"/>
            <a:endParaRPr lang="en-US" dirty="0"/>
          </a:p>
          <a:p>
            <a:pPr indent="358775"/>
            <a:r>
              <a:rPr lang="en-US" dirty="0"/>
              <a:t>Tsomo called together all of the teens.</a:t>
            </a:r>
          </a:p>
          <a:p>
            <a:pPr indent="358775"/>
            <a:endParaRPr lang="en-US" dirty="0"/>
          </a:p>
          <a:p>
            <a:pPr indent="358775"/>
            <a:r>
              <a:rPr lang="en-US" dirty="0"/>
              <a:t>“OK, let’s do it,” he said. “Let’s pray together.”</a:t>
            </a:r>
          </a:p>
          <a:p>
            <a:pPr indent="358775"/>
            <a:endParaRPr lang="en-US" dirty="0"/>
          </a:p>
          <a:p>
            <a:pPr indent="358775"/>
            <a:r>
              <a:rPr lang="en-US" dirty="0"/>
              <a:t>He prayed to God for rain.</a:t>
            </a:r>
          </a:p>
          <a:p>
            <a:pPr indent="358775"/>
            <a:endParaRPr lang="en-US" dirty="0"/>
          </a:p>
          <a:p>
            <a:pPr indent="358775"/>
            <a:r>
              <a:rPr lang="en-US" dirty="0"/>
              <a:t>The next morning, the rain came. The raindrops fell lightly at first, but then the heavens opened up and it poured.</a:t>
            </a:r>
          </a:p>
          <a:p>
            <a:pPr indent="358775"/>
            <a:endParaRPr lang="en-US" dirty="0"/>
          </a:p>
          <a:p>
            <a:pPr indent="358775"/>
            <a:r>
              <a:rPr lang="en-US" dirty="0"/>
              <a:t>The teens were so surprised! They came running to Tsomo, exclaiming, “It’s raining! It’s raining!”</a:t>
            </a:r>
          </a:p>
          <a:p>
            <a:pPr indent="358775"/>
            <a:endParaRPr lang="en-US" dirty="0"/>
          </a:p>
          <a:p>
            <a:pPr indent="358775"/>
            <a:r>
              <a:rPr lang="en-US" dirty="0"/>
              <a:t>Some of them began to believe in God.</a:t>
            </a:r>
          </a:p>
          <a:p>
            <a:pPr indent="358775"/>
            <a:endParaRPr lang="en-US" dirty="0"/>
          </a:p>
          <a:p>
            <a:pPr indent="358775"/>
            <a:r>
              <a:rPr lang="en-US" dirty="0"/>
              <a:t>“Wow, your God is real,” said one.</a:t>
            </a:r>
          </a:p>
          <a:p>
            <a:pPr indent="358775"/>
            <a:endParaRPr lang="en-US" dirty="0"/>
          </a:p>
          <a:p>
            <a:pPr indent="358775"/>
            <a:r>
              <a:rPr lang="en-US" dirty="0"/>
              <a:t>“I want to know more,” said another.</a:t>
            </a:r>
          </a:p>
          <a:p>
            <a:pPr indent="358775"/>
            <a:endParaRPr lang="en-US" dirty="0"/>
          </a:p>
          <a:p>
            <a:pPr indent="358775"/>
            <a:r>
              <a:rPr lang="en-US" dirty="0"/>
              <a:t>Tsomo formed a small group of 10 teens. He read the Bible to them, he prayed with them, and he taught them Christian songs. The group met every day for a month. Then Tsomo returned to his home in the city</a:t>
            </a:r>
            <a:r>
              <a:rPr lang="en-US" dirty="0" smtClean="0"/>
              <a:t>.</a:t>
            </a:r>
          </a:p>
          <a:p>
            <a:pPr indent="358775"/>
            <a:endParaRPr lang="en-US" dirty="0"/>
          </a:p>
          <a:p>
            <a:pPr indent="358775"/>
            <a:r>
              <a:rPr lang="en-US" dirty="0"/>
              <a:t>Several years have passed since the miraculous rain. Tsomo became an Adventist pastor and today serves </a:t>
            </a:r>
            <a:r>
              <a:rPr lang="en-US" dirty="0" smtClean="0"/>
              <a:t>in</a:t>
            </a:r>
            <a:endParaRPr lang="en-AU" dirty="0"/>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18850"/>
            <a:ext cx="11595100" cy="3139321"/>
          </a:xfrm>
          <a:prstGeom prst="rect">
            <a:avLst/>
          </a:prstGeom>
        </p:spPr>
        <p:txBody>
          <a:bodyPr wrap="square">
            <a:spAutoFit/>
          </a:bodyPr>
          <a:lstStyle/>
          <a:p>
            <a:r>
              <a:rPr lang="en-US" dirty="0" smtClean="0"/>
              <a:t> </a:t>
            </a:r>
            <a:r>
              <a:rPr lang="en-US" dirty="0"/>
              <a:t>Mongolia’s capital, Ulaanbaatar. No Adventist church has been established in the region </a:t>
            </a:r>
            <a:r>
              <a:rPr lang="en-US" dirty="0" smtClean="0"/>
              <a:t>where </a:t>
            </a:r>
            <a:r>
              <a:rPr lang="en-US" dirty="0"/>
              <a:t>the miracle took place. But the young people who witnessed the rain remain faithful to God. Several of their parents also have accepted God.</a:t>
            </a:r>
          </a:p>
          <a:p>
            <a:endParaRPr lang="en-US" dirty="0"/>
          </a:p>
          <a:p>
            <a:pPr indent="358775"/>
            <a:r>
              <a:rPr lang="en-US" dirty="0"/>
              <a:t>“There is no church there, and there is no pastor there, but they believe in God even today,” Tsomo said.</a:t>
            </a:r>
          </a:p>
          <a:p>
            <a:pPr indent="358775"/>
            <a:endParaRPr lang="en-US" dirty="0"/>
          </a:p>
          <a:p>
            <a:pPr indent="358775"/>
            <a:r>
              <a:rPr lang="en-US" dirty="0"/>
              <a:t>They believe after seeing something different about the God of heaven.</a:t>
            </a:r>
          </a:p>
          <a:p>
            <a:pPr indent="358775"/>
            <a:endParaRPr lang="en-US" dirty="0"/>
          </a:p>
          <a:p>
            <a:pPr indent="358775"/>
            <a:r>
              <a:rPr lang="en-US" dirty="0"/>
              <a:t>Part of your Thirteenth Sabbath Offering will go to a new children’s recreation center in Mongolia’s capital, Ulaanbaatar, where children and their parents will be able to learn that something is different about the God of heaven. Thank you for planning a generous offering for this Thirteenth Sabbath project on March 29</a:t>
            </a:r>
            <a:endParaRPr lang="en-AU" dirty="0"/>
          </a:p>
          <a:p>
            <a:endParaRPr lang="en-AU" dirty="0"/>
          </a:p>
        </p:txBody>
      </p:sp>
    </p:spTree>
    <p:extLst>
      <p:ext uri="{BB962C8B-B14F-4D97-AF65-F5344CB8AC3E}">
        <p14:creationId xmlns:p14="http://schemas.microsoft.com/office/powerpoint/2010/main" val="42197347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TotalTime>
  <Words>766</Words>
  <Application>Microsoft Office PowerPoint</Application>
  <PresentationFormat>Custom</PresentationFormat>
  <Paragraphs>65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138</cp:revision>
  <dcterms:created xsi:type="dcterms:W3CDTF">2020-12-19T10:54:30Z</dcterms:created>
  <dcterms:modified xsi:type="dcterms:W3CDTF">2024-11-14T12:26:03Z</dcterms:modified>
</cp:coreProperties>
</file>