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1" r:id="rId2"/>
    <p:sldId id="283" r:id="rId3"/>
    <p:sldId id="284" r:id="rId4"/>
    <p:sldId id="285" r:id="rId5"/>
    <p:sldId id="286"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18"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14/11/2024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14/11/2024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14/11/2024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14/11/2024</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430" y="806143"/>
            <a:ext cx="5116830" cy="55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An Annoying</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Girl</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3042753" y="5984882"/>
            <a:ext cx="1361463"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Elberel</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6698645" y="887413"/>
            <a:ext cx="1524000" cy="369332"/>
          </a:xfrm>
          <a:prstGeom prst="rect">
            <a:avLst/>
          </a:prstGeom>
          <a:noFill/>
        </p:spPr>
        <p:txBody>
          <a:bodyPr wrap="square" rtlCol="0">
            <a:spAutoFit/>
          </a:bodyPr>
          <a:lstStyle/>
          <a:p>
            <a:pPr algn="r"/>
            <a:r>
              <a:rPr lang="en-AU" b="1" dirty="0" smtClean="0"/>
              <a:t>MONGOLIA</a:t>
            </a:r>
            <a:endParaRPr lang="en-AU" b="1" dirty="0"/>
          </a:p>
        </p:txBody>
      </p:sp>
      <p:sp>
        <p:nvSpPr>
          <p:cNvPr id="10" name="TextBox 9"/>
          <p:cNvSpPr txBox="1"/>
          <p:nvPr/>
        </p:nvSpPr>
        <p:spPr>
          <a:xfrm>
            <a:off x="8597900" y="887413"/>
            <a:ext cx="1524000" cy="369332"/>
          </a:xfrm>
          <a:prstGeom prst="rect">
            <a:avLst/>
          </a:prstGeom>
          <a:noFill/>
        </p:spPr>
        <p:txBody>
          <a:bodyPr wrap="square" rtlCol="0">
            <a:spAutoFit/>
          </a:bodyPr>
          <a:lstStyle/>
          <a:p>
            <a:r>
              <a:rPr lang="en-AU" b="1" dirty="0" smtClean="0"/>
              <a:t>JANUARY  </a:t>
            </a:r>
            <a:r>
              <a:rPr lang="en-AU" b="1" dirty="0" smtClean="0"/>
              <a:t>11</a:t>
            </a:r>
            <a:endParaRPr lang="en-AU" b="1" dirty="0"/>
          </a:p>
        </p:txBody>
      </p:sp>
      <p:pic>
        <p:nvPicPr>
          <p:cNvPr id="14" name="Picture 4" descr="Mongolia Flag&quot; Images – Browse 3,967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882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285552"/>
            <a:ext cx="11633200" cy="6186309"/>
          </a:xfrm>
          <a:prstGeom prst="rect">
            <a:avLst/>
          </a:prstGeom>
        </p:spPr>
        <p:txBody>
          <a:bodyPr wrap="square">
            <a:spAutoFit/>
          </a:bodyPr>
          <a:lstStyle/>
          <a:p>
            <a:pPr indent="358775"/>
            <a:r>
              <a:rPr lang="en-US" dirty="0" err="1"/>
              <a:t>Elberel</a:t>
            </a:r>
            <a:r>
              <a:rPr lang="en-US" dirty="0"/>
              <a:t> </a:t>
            </a:r>
            <a:r>
              <a:rPr lang="en-US" dirty="0" smtClean="0"/>
              <a:t>[El-</a:t>
            </a:r>
            <a:r>
              <a:rPr lang="en-US" dirty="0" err="1" smtClean="0"/>
              <a:t>ber</a:t>
            </a:r>
            <a:r>
              <a:rPr lang="en-US" dirty="0" smtClean="0"/>
              <a:t>-el] grew </a:t>
            </a:r>
            <a:r>
              <a:rPr lang="en-US" dirty="0"/>
              <a:t>annoyed during the Covid-19 lockdown. He studied at </a:t>
            </a:r>
            <a:r>
              <a:rPr lang="en-US" dirty="0" err="1"/>
              <a:t>Tusgal</a:t>
            </a:r>
            <a:r>
              <a:rPr lang="en-US" dirty="0"/>
              <a:t> School, the only Seventh-day Adventist school in Mongolia, and it was among the first to go to online classes. He didn’t enjoy sitting in front of the computer screen every day while children who went to public school were laughing and having fun.</a:t>
            </a:r>
          </a:p>
          <a:p>
            <a:pPr indent="358775"/>
            <a:endParaRPr lang="en-US" dirty="0"/>
          </a:p>
          <a:p>
            <a:pPr indent="358775"/>
            <a:r>
              <a:rPr lang="en-US" dirty="0"/>
              <a:t>He asked his mom if he could transfer to the public school.</a:t>
            </a:r>
          </a:p>
          <a:p>
            <a:pPr indent="358775"/>
            <a:endParaRPr lang="en-US" dirty="0"/>
          </a:p>
          <a:p>
            <a:pPr indent="358775"/>
            <a:r>
              <a:rPr lang="en-US" dirty="0"/>
              <a:t>Mom said she didn’t mind, but Dad said no. He was an Adventist pastor, and he was studying far away from home at Andrews University in the United States. Dad told Mom, “I’m not in Mongolia to help you. But we can’t risk our son’s future by sending him to public school. He might pick up bad habits.” So, Mom changed her mind and told </a:t>
            </a:r>
            <a:r>
              <a:rPr lang="en-US" dirty="0" err="1"/>
              <a:t>Elberel</a:t>
            </a:r>
            <a:r>
              <a:rPr lang="en-US" dirty="0"/>
              <a:t> that he had to stay at the Adventist school.</a:t>
            </a:r>
          </a:p>
          <a:p>
            <a:pPr indent="358775"/>
            <a:endParaRPr lang="en-US" dirty="0"/>
          </a:p>
          <a:p>
            <a:pPr indent="358775"/>
            <a:r>
              <a:rPr lang="en-US" dirty="0" err="1"/>
              <a:t>Elberel</a:t>
            </a:r>
            <a:r>
              <a:rPr lang="en-US" dirty="0"/>
              <a:t>, however, didn’t give up. He asked Dad, “What about next year instead?”</a:t>
            </a:r>
          </a:p>
          <a:p>
            <a:pPr indent="358775"/>
            <a:endParaRPr lang="en-US" dirty="0"/>
          </a:p>
          <a:p>
            <a:pPr indent="358775"/>
            <a:r>
              <a:rPr lang="en-US" dirty="0"/>
              <a:t>Father didn’t relent.</a:t>
            </a:r>
          </a:p>
          <a:p>
            <a:pPr indent="358775"/>
            <a:endParaRPr lang="en-US" dirty="0"/>
          </a:p>
          <a:p>
            <a:pPr indent="358775"/>
            <a:r>
              <a:rPr lang="en-US" dirty="0"/>
              <a:t>Seeing it was useless to persist, </a:t>
            </a:r>
            <a:r>
              <a:rPr lang="en-US" dirty="0" err="1"/>
              <a:t>Elberel</a:t>
            </a:r>
            <a:r>
              <a:rPr lang="en-US" dirty="0"/>
              <a:t> didn’t say anything more.</a:t>
            </a:r>
          </a:p>
          <a:p>
            <a:pPr indent="358775"/>
            <a:endParaRPr lang="en-US" dirty="0"/>
          </a:p>
          <a:p>
            <a:pPr indent="358775"/>
            <a:r>
              <a:rPr lang="en-US" dirty="0"/>
              <a:t>But then the public school also went to online classes, and </a:t>
            </a:r>
            <a:r>
              <a:rPr lang="en-US" dirty="0" err="1"/>
              <a:t>Elberel</a:t>
            </a:r>
            <a:r>
              <a:rPr lang="en-US" dirty="0"/>
              <a:t> no longer saw other children laughing and having fun. The feeling of urgency to change schools passed.</a:t>
            </a:r>
          </a:p>
          <a:p>
            <a:pPr indent="358775"/>
            <a:endParaRPr lang="en-US" dirty="0"/>
          </a:p>
          <a:p>
            <a:pPr indent="358775"/>
            <a:r>
              <a:rPr lang="en-US" dirty="0"/>
              <a:t>After the lockdown ended and all schools reopened, </a:t>
            </a:r>
            <a:r>
              <a:rPr lang="en-US" dirty="0" err="1"/>
              <a:t>Elberel</a:t>
            </a:r>
            <a:r>
              <a:rPr lang="en-US" dirty="0"/>
              <a:t> began to think about public school again. The problem was a girl in his class. She seemed to like to argue with him and to insult him.</a:t>
            </a:r>
          </a:p>
        </p:txBody>
      </p:sp>
    </p:spTree>
    <p:extLst>
      <p:ext uri="{BB962C8B-B14F-4D97-AF65-F5344CB8AC3E}">
        <p14:creationId xmlns:p14="http://schemas.microsoft.com/office/powerpoint/2010/main" val="309544925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285552"/>
            <a:ext cx="11620500" cy="5909310"/>
          </a:xfrm>
          <a:prstGeom prst="rect">
            <a:avLst/>
          </a:prstGeom>
        </p:spPr>
        <p:txBody>
          <a:bodyPr wrap="square">
            <a:spAutoFit/>
          </a:bodyPr>
          <a:lstStyle/>
          <a:p>
            <a:pPr indent="358775"/>
            <a:r>
              <a:rPr lang="en-US" dirty="0"/>
              <a:t>After two months, </a:t>
            </a:r>
            <a:r>
              <a:rPr lang="en-US" dirty="0" err="1"/>
              <a:t>Elberel</a:t>
            </a:r>
            <a:r>
              <a:rPr lang="en-US" dirty="0"/>
              <a:t> had had enough. He thought it would be easier to change schools than to put up with the girl. He called his dad, who was still studying at Andrews University.</a:t>
            </a:r>
          </a:p>
          <a:p>
            <a:pPr indent="358775"/>
            <a:endParaRPr lang="en-US" dirty="0"/>
          </a:p>
          <a:p>
            <a:pPr indent="358775"/>
            <a:r>
              <a:rPr lang="en-US" dirty="0"/>
              <a:t>“This girl keeps insulting me,” he said. “I want to transfer to public school.”</a:t>
            </a:r>
          </a:p>
          <a:p>
            <a:pPr indent="358775"/>
            <a:endParaRPr lang="en-US" dirty="0"/>
          </a:p>
          <a:p>
            <a:pPr indent="358775"/>
            <a:r>
              <a:rPr lang="en-US" dirty="0"/>
              <a:t>Father tried to talk </a:t>
            </a:r>
            <a:r>
              <a:rPr lang="en-US" dirty="0" err="1"/>
              <a:t>Elberel</a:t>
            </a:r>
            <a:r>
              <a:rPr lang="en-US" dirty="0"/>
              <a:t> out of his plan.</a:t>
            </a:r>
          </a:p>
          <a:p>
            <a:pPr indent="358775"/>
            <a:endParaRPr lang="en-US" dirty="0"/>
          </a:p>
          <a:p>
            <a:pPr indent="358775"/>
            <a:r>
              <a:rPr lang="en-US" dirty="0"/>
              <a:t>“You can’t transfer for something as little as that,” he said. “Even more kids will insult you in public school.”</a:t>
            </a:r>
          </a:p>
          <a:p>
            <a:pPr indent="358775"/>
            <a:endParaRPr lang="en-US" dirty="0"/>
          </a:p>
          <a:p>
            <a:pPr indent="358775"/>
            <a:r>
              <a:rPr lang="en-US" dirty="0"/>
              <a:t>But </a:t>
            </a:r>
            <a:r>
              <a:rPr lang="en-US" dirty="0" err="1"/>
              <a:t>Elberel</a:t>
            </a:r>
            <a:r>
              <a:rPr lang="en-US" dirty="0"/>
              <a:t> didn’t give up, and Dad relented. “I’ll let you transfer next school year,” he said.</a:t>
            </a:r>
          </a:p>
          <a:p>
            <a:pPr indent="358775"/>
            <a:endParaRPr lang="en-US" dirty="0"/>
          </a:p>
          <a:p>
            <a:pPr indent="358775"/>
            <a:r>
              <a:rPr lang="en-US" dirty="0"/>
              <a:t>Over the summer, Dad changed his mind, but </a:t>
            </a:r>
            <a:r>
              <a:rPr lang="en-US" dirty="0" err="1"/>
              <a:t>Elberel</a:t>
            </a:r>
            <a:r>
              <a:rPr lang="en-US" dirty="0"/>
              <a:t> remained steadfast in his determination to go to public school. He had studied at the Adventist school since second grade, and he was sure that it would be a healthy challenge for him to study somewhere else. He pleaded with Mom to allow him to transfer. Finally, his parents agreed, but Dad cautioned him to be careful.</a:t>
            </a:r>
          </a:p>
          <a:p>
            <a:pPr indent="358775"/>
            <a:endParaRPr lang="en-US" dirty="0"/>
          </a:p>
          <a:p>
            <a:pPr indent="358775"/>
            <a:r>
              <a:rPr lang="en-US" dirty="0"/>
              <a:t>“Ignore the kids who have bad habits,” he said.</a:t>
            </a:r>
          </a:p>
          <a:p>
            <a:pPr indent="358775"/>
            <a:endParaRPr lang="en-US" dirty="0"/>
          </a:p>
          <a:p>
            <a:pPr indent="358775"/>
            <a:r>
              <a:rPr lang="en-US" dirty="0" err="1"/>
              <a:t>Elberel</a:t>
            </a:r>
            <a:r>
              <a:rPr lang="en-US" dirty="0"/>
              <a:t> promised that he would.</a:t>
            </a:r>
          </a:p>
          <a:p>
            <a:pPr indent="358775"/>
            <a:endParaRPr lang="en-US" dirty="0"/>
          </a:p>
          <a:p>
            <a:pPr indent="358775"/>
            <a:r>
              <a:rPr lang="en-US" dirty="0"/>
              <a:t>The first day at public school came as a shock to </a:t>
            </a:r>
            <a:r>
              <a:rPr lang="en-US" dirty="0" err="1"/>
              <a:t>Elberel</a:t>
            </a:r>
            <a:r>
              <a:rPr lang="en-US" dirty="0"/>
              <a:t>. Many of the boys in his class seemed to be vaping all the time. </a:t>
            </a:r>
            <a:endParaRPr lang="en-AU" dirty="0"/>
          </a:p>
        </p:txBody>
      </p:sp>
    </p:spTree>
    <p:extLst>
      <p:ext uri="{BB962C8B-B14F-4D97-AF65-F5344CB8AC3E}">
        <p14:creationId xmlns:p14="http://schemas.microsoft.com/office/powerpoint/2010/main" val="25047244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500" y="333444"/>
            <a:ext cx="11493500" cy="6186309"/>
          </a:xfrm>
          <a:prstGeom prst="rect">
            <a:avLst/>
          </a:prstGeom>
        </p:spPr>
        <p:txBody>
          <a:bodyPr wrap="square">
            <a:spAutoFit/>
          </a:bodyPr>
          <a:lstStyle/>
          <a:p>
            <a:pPr indent="358775"/>
            <a:r>
              <a:rPr lang="en-US" dirty="0"/>
              <a:t>They also insulted each other constantly. After school, they hung out and drank alcohol. </a:t>
            </a:r>
            <a:r>
              <a:rPr lang="en-US" dirty="0" err="1"/>
              <a:t>Elberel</a:t>
            </a:r>
            <a:r>
              <a:rPr lang="en-US" dirty="0"/>
              <a:t> didn’t want those kind of friends.</a:t>
            </a:r>
            <a:endParaRPr lang="en-AU" dirty="0"/>
          </a:p>
          <a:p>
            <a:endParaRPr lang="en-US" dirty="0"/>
          </a:p>
          <a:p>
            <a:r>
              <a:rPr lang="en-US" dirty="0"/>
              <a:t>Moreover, </a:t>
            </a:r>
            <a:r>
              <a:rPr lang="en-US" dirty="0" err="1"/>
              <a:t>Elberel</a:t>
            </a:r>
            <a:r>
              <a:rPr lang="en-US" dirty="0"/>
              <a:t> had a problem with lunch. At the Adventist school, the children received a vegetarian lunch in the cafeteria every day, but the public school didn’t </a:t>
            </a:r>
            <a:r>
              <a:rPr lang="en-US" dirty="0" err="1"/>
              <a:t>havea</a:t>
            </a:r>
            <a:r>
              <a:rPr lang="en-US" dirty="0"/>
              <a:t> cafeteria. </a:t>
            </a:r>
            <a:r>
              <a:rPr lang="en-US" dirty="0" err="1"/>
              <a:t>Elberel</a:t>
            </a:r>
            <a:r>
              <a:rPr lang="en-US" dirty="0"/>
              <a:t> had to look for a place to buy food on the street.</a:t>
            </a:r>
          </a:p>
          <a:p>
            <a:endParaRPr lang="en-US" dirty="0"/>
          </a:p>
          <a:p>
            <a:r>
              <a:rPr lang="en-US" dirty="0"/>
              <a:t>As the days passed, </a:t>
            </a:r>
            <a:r>
              <a:rPr lang="en-US" dirty="0" err="1"/>
              <a:t>Elberel</a:t>
            </a:r>
            <a:r>
              <a:rPr lang="en-US" dirty="0"/>
              <a:t> realized that he had another problem. The classwork wasn’t challenging. He already knew everything that was being taught.</a:t>
            </a:r>
          </a:p>
          <a:p>
            <a:endParaRPr lang="en-US" dirty="0"/>
          </a:p>
          <a:p>
            <a:r>
              <a:rPr lang="en-US" dirty="0"/>
              <a:t>After a month, </a:t>
            </a:r>
            <a:r>
              <a:rPr lang="en-US" dirty="0" err="1"/>
              <a:t>Elberel</a:t>
            </a:r>
            <a:r>
              <a:rPr lang="en-US" dirty="0"/>
              <a:t> had had enough. He wished that he had listened to Dad, but he felt embarrassed to admit that he had been wrong. He prayed, “God, what should I do? Should I stay in the public school, where I am surrounded by bad influences and not learning anything new? Or should I return to the Adventist school and have to deal with that girl?”</a:t>
            </a:r>
          </a:p>
          <a:p>
            <a:endParaRPr lang="en-US" dirty="0"/>
          </a:p>
          <a:p>
            <a:r>
              <a:rPr lang="en-US" dirty="0"/>
              <a:t>The next day, Mom asked </a:t>
            </a:r>
            <a:r>
              <a:rPr lang="en-US" dirty="0" err="1"/>
              <a:t>Elberel</a:t>
            </a:r>
            <a:r>
              <a:rPr lang="en-US" dirty="0"/>
              <a:t> about his classes. Hearing that he wasn’t learning anything new, she asked, “Would you like to go back to the Adventist school?”</a:t>
            </a:r>
          </a:p>
          <a:p>
            <a:endParaRPr lang="en-US" dirty="0"/>
          </a:p>
          <a:p>
            <a:r>
              <a:rPr lang="en-US" dirty="0"/>
              <a:t>The question was like music to </a:t>
            </a:r>
            <a:r>
              <a:rPr lang="en-US" dirty="0" err="1"/>
              <a:t>Elberel’s</a:t>
            </a:r>
            <a:r>
              <a:rPr lang="en-US" dirty="0"/>
              <a:t> ears. He sensed God was answering his prayer. “Yes,” he said. “I want to go back.”</a:t>
            </a:r>
          </a:p>
          <a:p>
            <a:endParaRPr lang="en-US" dirty="0"/>
          </a:p>
          <a:p>
            <a:r>
              <a:rPr lang="en-US" dirty="0"/>
              <a:t>When Dad heard the news, he was happy.</a:t>
            </a:r>
          </a:p>
          <a:p>
            <a:endParaRPr lang="en-US" dirty="0"/>
          </a:p>
          <a:p>
            <a:r>
              <a:rPr lang="en-US" dirty="0"/>
              <a:t>“It isn’t too late,” he said. “You still can go back.”</a:t>
            </a:r>
          </a:p>
          <a:p>
            <a:endParaRPr lang="en-AU" dirty="0"/>
          </a:p>
        </p:txBody>
      </p:sp>
    </p:spTree>
    <p:extLst>
      <p:ext uri="{BB962C8B-B14F-4D97-AF65-F5344CB8AC3E}">
        <p14:creationId xmlns:p14="http://schemas.microsoft.com/office/powerpoint/2010/main" val="396868991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26053"/>
            <a:ext cx="11506200" cy="2031325"/>
          </a:xfrm>
          <a:prstGeom prst="rect">
            <a:avLst/>
          </a:prstGeom>
        </p:spPr>
        <p:txBody>
          <a:bodyPr wrap="square">
            <a:spAutoFit/>
          </a:bodyPr>
          <a:lstStyle/>
          <a:p>
            <a:pPr indent="358775"/>
            <a:r>
              <a:rPr lang="en-US" dirty="0" err="1"/>
              <a:t>Elberel</a:t>
            </a:r>
            <a:r>
              <a:rPr lang="en-US" dirty="0"/>
              <a:t> has to wait a few more days before he can transfer back to </a:t>
            </a:r>
            <a:r>
              <a:rPr lang="en-US" dirty="0" err="1"/>
              <a:t>Tusgal</a:t>
            </a:r>
            <a:r>
              <a:rPr lang="en-US" dirty="0"/>
              <a:t> School. He can’t wait — and he has a plan on how to deal with the girl. “I plan to ignore her,” he said. “My dad said she wouldn’t be as much of a problem if I just ignored her.” </a:t>
            </a:r>
          </a:p>
          <a:p>
            <a:pPr indent="358775"/>
            <a:endParaRPr lang="en-US" dirty="0"/>
          </a:p>
          <a:p>
            <a:pPr indent="358775"/>
            <a:r>
              <a:rPr lang="en-US" dirty="0" err="1"/>
              <a:t>Tusgal</a:t>
            </a:r>
            <a:r>
              <a:rPr lang="en-US" dirty="0"/>
              <a:t> School, located in Ulaanbaatar, Mongolia, received part of a previous Thirteenth Sabbath Offering to grow with new classrooms and a library. Thank you for your Thirteenth Sabbath Offering this quarter, which will help open a recreation center to introduce children to Jesus in Ulaanbaatar.</a:t>
            </a:r>
            <a:endParaRPr lang="en-AU" dirty="0"/>
          </a:p>
        </p:txBody>
      </p:sp>
    </p:spTree>
    <p:extLst>
      <p:ext uri="{BB962C8B-B14F-4D97-AF65-F5344CB8AC3E}">
        <p14:creationId xmlns:p14="http://schemas.microsoft.com/office/powerpoint/2010/main" val="301240031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1511</TotalTime>
  <Words>893</Words>
  <Application>Microsoft Office PowerPoint</Application>
  <PresentationFormat>Custom</PresentationFormat>
  <Paragraphs>55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139</cp:revision>
  <dcterms:created xsi:type="dcterms:W3CDTF">2020-12-19T10:54:30Z</dcterms:created>
  <dcterms:modified xsi:type="dcterms:W3CDTF">2024-11-14T12:26:27Z</dcterms:modified>
</cp:coreProperties>
</file>