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7" r:id="rId2"/>
    <p:sldId id="290" r:id="rId3"/>
    <p:sldId id="291" r:id="rId4"/>
    <p:sldId id="329" r:id="rId5"/>
    <p:sldId id="292"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91" y="695324"/>
            <a:ext cx="5154829"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553200" y="1453364"/>
            <a:ext cx="53847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Seeking Answers</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Part 1</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2511753" y="5884144"/>
            <a:ext cx="2421881"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Bold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Batsukh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6698645" y="887413"/>
            <a:ext cx="1524000" cy="369332"/>
          </a:xfrm>
          <a:prstGeom prst="rect">
            <a:avLst/>
          </a:prstGeom>
          <a:noFill/>
        </p:spPr>
        <p:txBody>
          <a:bodyPr wrap="square" rtlCol="0">
            <a:spAutoFit/>
          </a:bodyPr>
          <a:lstStyle/>
          <a:p>
            <a:pPr algn="r"/>
            <a:r>
              <a:rPr lang="en-AU" b="1" dirty="0" smtClean="0"/>
              <a:t>MONGOLIA</a:t>
            </a:r>
            <a:endParaRPr lang="en-AU" b="1" dirty="0"/>
          </a:p>
        </p:txBody>
      </p:sp>
      <p:sp>
        <p:nvSpPr>
          <p:cNvPr id="9" name="TextBox 8"/>
          <p:cNvSpPr txBox="1"/>
          <p:nvPr/>
        </p:nvSpPr>
        <p:spPr>
          <a:xfrm>
            <a:off x="8597900" y="887413"/>
            <a:ext cx="1524000" cy="369332"/>
          </a:xfrm>
          <a:prstGeom prst="rect">
            <a:avLst/>
          </a:prstGeom>
          <a:noFill/>
        </p:spPr>
        <p:txBody>
          <a:bodyPr wrap="square" rtlCol="0">
            <a:spAutoFit/>
          </a:bodyPr>
          <a:lstStyle/>
          <a:p>
            <a:r>
              <a:rPr lang="en-AU" b="1" dirty="0" smtClean="0"/>
              <a:t>JANUARY  </a:t>
            </a:r>
            <a:r>
              <a:rPr lang="en-AU" b="1" dirty="0" smtClean="0"/>
              <a:t>25</a:t>
            </a:r>
            <a:endParaRPr lang="en-AU" b="1" dirty="0"/>
          </a:p>
        </p:txBody>
      </p:sp>
      <p:pic>
        <p:nvPicPr>
          <p:cNvPr id="10"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6186309"/>
          </a:xfrm>
          <a:prstGeom prst="rect">
            <a:avLst/>
          </a:prstGeom>
        </p:spPr>
        <p:txBody>
          <a:bodyPr wrap="square">
            <a:spAutoFit/>
          </a:bodyPr>
          <a:lstStyle/>
          <a:p>
            <a:pPr indent="361950"/>
            <a:r>
              <a:rPr lang="en-US" dirty="0"/>
              <a:t>Editor’s note: </a:t>
            </a:r>
            <a:r>
              <a:rPr lang="en-US" i="1" dirty="0"/>
              <a:t>This is the story of how Bold </a:t>
            </a:r>
            <a:r>
              <a:rPr lang="en-US" i="1" dirty="0" err="1"/>
              <a:t>Batsukh</a:t>
            </a:r>
            <a:r>
              <a:rPr lang="en-US" i="1" dirty="0"/>
              <a:t>, Mongolia’s first Seventh-day Adventist pastor, gave his heart to God in the early 1990s.</a:t>
            </a:r>
          </a:p>
          <a:p>
            <a:pPr indent="361950"/>
            <a:endParaRPr lang="en-US" dirty="0"/>
          </a:p>
          <a:p>
            <a:pPr indent="361950"/>
            <a:r>
              <a:rPr lang="en-US" dirty="0"/>
              <a:t>Whenever Bold had a question, he ran to his dad in Mongolia.</a:t>
            </a:r>
          </a:p>
          <a:p>
            <a:pPr indent="361950"/>
            <a:endParaRPr lang="en-US" dirty="0"/>
          </a:p>
          <a:p>
            <a:pPr indent="361950"/>
            <a:r>
              <a:rPr lang="en-US" dirty="0"/>
              <a:t>“I’m scared of the dark,” he said. “Why am I scared of the dark?”</a:t>
            </a:r>
          </a:p>
          <a:p>
            <a:pPr indent="361950"/>
            <a:endParaRPr lang="en-US" dirty="0"/>
          </a:p>
          <a:p>
            <a:pPr indent="361950"/>
            <a:r>
              <a:rPr lang="en-US" dirty="0"/>
              <a:t>“It’s all in your imagination,” Dad said.</a:t>
            </a:r>
          </a:p>
          <a:p>
            <a:pPr indent="361950"/>
            <a:endParaRPr lang="en-US" dirty="0"/>
          </a:p>
          <a:p>
            <a:pPr indent="361950"/>
            <a:r>
              <a:rPr lang="en-US" dirty="0"/>
              <a:t>Then the boy heard someone talking about God and the devil. He ran to Dad.</a:t>
            </a:r>
          </a:p>
          <a:p>
            <a:pPr indent="361950"/>
            <a:endParaRPr lang="en-US" dirty="0"/>
          </a:p>
          <a:p>
            <a:pPr indent="361950"/>
            <a:r>
              <a:rPr lang="en-US" dirty="0"/>
              <a:t>“Is there such a thing as the devil and God?” he asked.</a:t>
            </a:r>
          </a:p>
          <a:p>
            <a:pPr indent="361950"/>
            <a:endParaRPr lang="en-US" dirty="0"/>
          </a:p>
          <a:p>
            <a:pPr indent="361950"/>
            <a:r>
              <a:rPr lang="en-US" dirty="0"/>
              <a:t>“It’s all in your imagination,” Dad said.</a:t>
            </a:r>
          </a:p>
          <a:p>
            <a:pPr indent="361950"/>
            <a:endParaRPr lang="en-US" dirty="0"/>
          </a:p>
          <a:p>
            <a:pPr indent="361950"/>
            <a:r>
              <a:rPr lang="en-US" dirty="0"/>
              <a:t>Bold trusted his dad. He had seen Dad read many books, so he knew that he had stored up a lot of knowledge.</a:t>
            </a:r>
          </a:p>
          <a:p>
            <a:pPr indent="361950"/>
            <a:endParaRPr lang="en-US" dirty="0"/>
          </a:p>
          <a:p>
            <a:pPr indent="361950"/>
            <a:r>
              <a:rPr lang="en-US" dirty="0"/>
              <a:t>But he remained scared of the dark. He also wasn’t so sure that God didn’t exist. He didn’t understand why, but he felt that God must be alive somewhere in the universe.</a:t>
            </a:r>
          </a:p>
          <a:p>
            <a:pPr indent="361950"/>
            <a:endParaRPr lang="en-US" dirty="0"/>
          </a:p>
          <a:p>
            <a:pPr indent="361950"/>
            <a:r>
              <a:rPr lang="en-US" dirty="0"/>
              <a:t>Although Bold was young, he was very serious. He thought seriously about his future. When he thought about his future, he thought about death. Death scared him.</a:t>
            </a:r>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909310"/>
          </a:xfrm>
          <a:prstGeom prst="rect">
            <a:avLst/>
          </a:prstGeom>
        </p:spPr>
        <p:txBody>
          <a:bodyPr wrap="square">
            <a:spAutoFit/>
          </a:bodyPr>
          <a:lstStyle/>
          <a:p>
            <a:pPr indent="361950"/>
            <a:r>
              <a:rPr lang="en-US" dirty="0"/>
              <a:t>“Why do we die?” he wondered. “What happens after death? Is that it?”</a:t>
            </a:r>
          </a:p>
          <a:p>
            <a:pPr indent="361950"/>
            <a:endParaRPr lang="en-US" dirty="0"/>
          </a:p>
          <a:p>
            <a:pPr indent="361950"/>
            <a:r>
              <a:rPr lang="en-US" dirty="0"/>
              <a:t>One day, Dad fell ill. He was in and out of the hospital for treatment for several months. During one hospitalization, Bold noticed marks on Dad’s back from injections given by the nurses.</a:t>
            </a:r>
          </a:p>
          <a:p>
            <a:pPr indent="361950"/>
            <a:endParaRPr lang="en-US" dirty="0"/>
          </a:p>
          <a:p>
            <a:pPr indent="361950"/>
            <a:r>
              <a:rPr lang="en-US" dirty="0"/>
              <a:t>“Why do they have to give you so many shots?” he asked.</a:t>
            </a:r>
          </a:p>
          <a:p>
            <a:pPr indent="361950"/>
            <a:endParaRPr lang="en-US" dirty="0"/>
          </a:p>
          <a:p>
            <a:pPr indent="361950"/>
            <a:r>
              <a:rPr lang="en-US" dirty="0"/>
              <a:t>“I’m sick, so I have to get shots,” Dad said.</a:t>
            </a:r>
          </a:p>
          <a:p>
            <a:pPr indent="361950"/>
            <a:endParaRPr lang="en-US" dirty="0"/>
          </a:p>
          <a:p>
            <a:pPr indent="361950"/>
            <a:r>
              <a:rPr lang="en-US" dirty="0"/>
              <a:t>Bold felt sorry for his father.</a:t>
            </a:r>
          </a:p>
          <a:p>
            <a:pPr indent="361950"/>
            <a:endParaRPr lang="en-US" dirty="0"/>
          </a:p>
          <a:p>
            <a:pPr indent="361950"/>
            <a:r>
              <a:rPr lang="en-US" dirty="0"/>
              <a:t>Dad grew weaker and weaker. Finally, he couldn’t eat on his own, and his food was pureed like baby food and mixed with water. Someone fed him with a spoon, massaging his throat to help him swallow.</a:t>
            </a:r>
          </a:p>
          <a:p>
            <a:pPr indent="361950"/>
            <a:endParaRPr lang="en-US" dirty="0"/>
          </a:p>
          <a:p>
            <a:pPr indent="361950"/>
            <a:r>
              <a:rPr lang="en-US" dirty="0"/>
              <a:t>One afternoon, a friend ran up as Bold was playing outside his home.</a:t>
            </a:r>
          </a:p>
          <a:p>
            <a:pPr indent="361950"/>
            <a:endParaRPr lang="en-US" dirty="0"/>
          </a:p>
          <a:p>
            <a:pPr indent="361950"/>
            <a:r>
              <a:rPr lang="en-US" dirty="0"/>
              <a:t>“Your father’s dead! Your father’s dead!” the boy shouted.</a:t>
            </a:r>
          </a:p>
          <a:p>
            <a:pPr indent="361950"/>
            <a:endParaRPr lang="en-US" dirty="0"/>
          </a:p>
          <a:p>
            <a:pPr indent="361950"/>
            <a:r>
              <a:rPr lang="en-US" dirty="0"/>
              <a:t>Bold thought the boy was trying to make a joke, and he became indignant.</a:t>
            </a:r>
          </a:p>
          <a:p>
            <a:pPr indent="361950"/>
            <a:endParaRPr lang="en-US" dirty="0"/>
          </a:p>
          <a:p>
            <a:pPr indent="361950"/>
            <a:r>
              <a:rPr lang="en-US" dirty="0"/>
              <a:t>“Why do you have to joke like that?” he said</a:t>
            </a:r>
            <a:r>
              <a:rPr lang="en-US" dirty="0" smtClean="0"/>
              <a:t>.</a:t>
            </a:r>
            <a:endParaRPr lang="en-US" dirty="0"/>
          </a:p>
        </p:txBody>
      </p:sp>
    </p:spTree>
    <p:extLst>
      <p:ext uri="{BB962C8B-B14F-4D97-AF65-F5344CB8AC3E}">
        <p14:creationId xmlns:p14="http://schemas.microsoft.com/office/powerpoint/2010/main" val="15268921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909310"/>
          </a:xfrm>
          <a:prstGeom prst="rect">
            <a:avLst/>
          </a:prstGeom>
        </p:spPr>
        <p:txBody>
          <a:bodyPr wrap="square">
            <a:spAutoFit/>
          </a:bodyPr>
          <a:lstStyle/>
          <a:p>
            <a:pPr indent="361950"/>
            <a:r>
              <a:rPr lang="en-US" dirty="0"/>
              <a:t>“It’s the truth,” the boy said. “They’re looking for you.”</a:t>
            </a:r>
          </a:p>
          <a:p>
            <a:pPr indent="361950"/>
            <a:endParaRPr lang="en-US" dirty="0"/>
          </a:p>
          <a:p>
            <a:pPr indent="361950"/>
            <a:r>
              <a:rPr lang="en-US" dirty="0"/>
              <a:t>Bold ran home. An ambulance stood outside the building. No one would let him inside to see his father. Bold realized that Dad had died. He was only 45 years old. Bold was 13.</a:t>
            </a:r>
          </a:p>
          <a:p>
            <a:pPr indent="361950"/>
            <a:endParaRPr lang="en-US" dirty="0"/>
          </a:p>
          <a:p>
            <a:pPr indent="361950"/>
            <a:r>
              <a:rPr lang="en-US" dirty="0"/>
              <a:t>The boy cried and asked, “Why? Why?” </a:t>
            </a:r>
          </a:p>
          <a:p>
            <a:pPr indent="361950"/>
            <a:endParaRPr lang="en-US" dirty="0"/>
          </a:p>
          <a:p>
            <a:pPr indent="361950"/>
            <a:r>
              <a:rPr lang="en-US" dirty="0"/>
              <a:t>He heard no answer.</a:t>
            </a:r>
          </a:p>
          <a:p>
            <a:pPr indent="361950"/>
            <a:endParaRPr lang="en-US" dirty="0"/>
          </a:p>
          <a:p>
            <a:pPr indent="361950"/>
            <a:r>
              <a:rPr lang="en-US" dirty="0"/>
              <a:t>For the first time he spoke to the God whom his father had said didn’t exist.</a:t>
            </a:r>
          </a:p>
          <a:p>
            <a:pPr indent="361950"/>
            <a:endParaRPr lang="en-US" dirty="0"/>
          </a:p>
          <a:p>
            <a:pPr indent="361950"/>
            <a:r>
              <a:rPr lang="en-US" dirty="0"/>
              <a:t>He said, “I don’t see any reason for this happening.”</a:t>
            </a:r>
          </a:p>
          <a:p>
            <a:pPr indent="361950"/>
            <a:endParaRPr lang="en-US" dirty="0"/>
          </a:p>
          <a:p>
            <a:pPr indent="361950"/>
            <a:r>
              <a:rPr lang="en-US" dirty="0"/>
              <a:t>He heard no answer.</a:t>
            </a:r>
          </a:p>
          <a:p>
            <a:pPr indent="361950"/>
            <a:endParaRPr lang="en-US" dirty="0"/>
          </a:p>
          <a:p>
            <a:pPr indent="361950"/>
            <a:r>
              <a:rPr lang="en-US" dirty="0"/>
              <a:t>Bold had been close to Dad, and he couldn’t imagine life without him. He wondered, “If everyone is going to die, what’s the point of living?”</a:t>
            </a:r>
          </a:p>
          <a:p>
            <a:pPr indent="361950"/>
            <a:endParaRPr lang="en-US" dirty="0"/>
          </a:p>
          <a:p>
            <a:pPr indent="361950"/>
            <a:r>
              <a:rPr lang="en-US" dirty="0"/>
              <a:t>He heard no answer.</a:t>
            </a:r>
          </a:p>
          <a:p>
            <a:pPr indent="361950"/>
            <a:endParaRPr lang="en-US" dirty="0"/>
          </a:p>
          <a:p>
            <a:pPr indent="361950"/>
            <a:r>
              <a:rPr lang="en-US" dirty="0"/>
              <a:t>Bold had been scared of the dark. But now his fears grew as, in the darkness of the night, he had disturbing </a:t>
            </a:r>
            <a:r>
              <a:rPr lang="en-US" dirty="0" smtClean="0"/>
              <a:t>dreams</a:t>
            </a:r>
            <a:endParaRPr lang="en-US" dirty="0"/>
          </a:p>
        </p:txBody>
      </p:sp>
    </p:spTree>
    <p:extLst>
      <p:ext uri="{BB962C8B-B14F-4D97-AF65-F5344CB8AC3E}">
        <p14:creationId xmlns:p14="http://schemas.microsoft.com/office/powerpoint/2010/main" val="18656096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359351"/>
            <a:ext cx="11506200" cy="5632311"/>
          </a:xfrm>
          <a:prstGeom prst="rect">
            <a:avLst/>
          </a:prstGeom>
        </p:spPr>
        <p:txBody>
          <a:bodyPr wrap="square">
            <a:spAutoFit/>
          </a:bodyPr>
          <a:lstStyle/>
          <a:p>
            <a:r>
              <a:rPr lang="en-US" dirty="0"/>
              <a:t>about his father. In his dreams, he asked his dad, “Why did you leave us?”</a:t>
            </a:r>
          </a:p>
          <a:p>
            <a:pPr indent="361950"/>
            <a:endParaRPr lang="en-US" dirty="0"/>
          </a:p>
          <a:p>
            <a:pPr indent="361950"/>
            <a:r>
              <a:rPr lang="en-US" dirty="0"/>
              <a:t>He heard no answer. How he wished that Dad was around to answer his questions.</a:t>
            </a:r>
          </a:p>
          <a:p>
            <a:pPr indent="361950"/>
            <a:endParaRPr lang="en-US" dirty="0"/>
          </a:p>
          <a:p>
            <a:pPr indent="361950"/>
            <a:r>
              <a:rPr lang="en-US" dirty="0"/>
              <a:t>Dad had been the family’s sole breadwinner. Without him, times were tough. Bold also felt resentment. He thought, “Dad might be alive if only he had taken better care of himself and gone to the hospital earlier.”</a:t>
            </a:r>
          </a:p>
          <a:p>
            <a:pPr indent="361950"/>
            <a:endParaRPr lang="en-US" dirty="0"/>
          </a:p>
          <a:p>
            <a:pPr indent="361950"/>
            <a:r>
              <a:rPr lang="en-US" dirty="0"/>
              <a:t>Mom also missed Dad terribly. She also had questions. She started to visit a teacher from a traditional Mongolian religion who claimed to have answers.</a:t>
            </a:r>
          </a:p>
          <a:p>
            <a:pPr indent="361950"/>
            <a:endParaRPr lang="en-US" dirty="0"/>
          </a:p>
          <a:p>
            <a:pPr indent="361950"/>
            <a:r>
              <a:rPr lang="en-US" dirty="0"/>
              <a:t>Bold noticed that Mom seemed to be happier after each visit. He was curious to find out if the teacher could answer his questions.</a:t>
            </a:r>
          </a:p>
          <a:p>
            <a:pPr indent="361950"/>
            <a:endParaRPr lang="en-US" dirty="0"/>
          </a:p>
          <a:p>
            <a:pPr indent="361950"/>
            <a:r>
              <a:rPr lang="en-US" dirty="0"/>
              <a:t>“Can I go and see him?” he asked.</a:t>
            </a:r>
          </a:p>
          <a:p>
            <a:pPr indent="361950"/>
            <a:endParaRPr lang="en-US" dirty="0"/>
          </a:p>
          <a:p>
            <a:pPr indent="361950"/>
            <a:r>
              <a:rPr lang="en-US" dirty="0"/>
              <a:t>“Let’s go together,” Mother replied. </a:t>
            </a:r>
          </a:p>
          <a:p>
            <a:pPr indent="361950"/>
            <a:endParaRPr lang="en-US" dirty="0"/>
          </a:p>
          <a:p>
            <a:pPr indent="361950"/>
            <a:r>
              <a:rPr lang="en-US" dirty="0"/>
              <a:t>Pray for the people of Mongolia who, like Bold, are looking for answers. Part of this quarter’s Thirteenth Sabbath Offering will help open a recreation center in Ulaanbaatar, Mongolia, for other children who have unanswered questions. Thank you for planning a generous offering on March 29.</a:t>
            </a:r>
            <a:endParaRPr lang="en-US" dirty="0"/>
          </a:p>
        </p:txBody>
      </p:sp>
    </p:spTree>
    <p:extLst>
      <p:ext uri="{BB962C8B-B14F-4D97-AF65-F5344CB8AC3E}">
        <p14:creationId xmlns:p14="http://schemas.microsoft.com/office/powerpoint/2010/main" val="11582408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786</Words>
  <Application>Microsoft Office PowerPoint</Application>
  <PresentationFormat>Custom</PresentationFormat>
  <Paragraphs>77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141</cp:revision>
  <dcterms:created xsi:type="dcterms:W3CDTF">2020-12-19T10:54:30Z</dcterms:created>
  <dcterms:modified xsi:type="dcterms:W3CDTF">2024-11-14T12:27:21Z</dcterms:modified>
</cp:coreProperties>
</file>