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sldIdLst>
    <p:sldId id="302" r:id="rId2"/>
    <p:sldId id="303" r:id="rId3"/>
    <p:sldId id="304" r:id="rId4"/>
    <p:sldId id="305" r:id="rId5"/>
    <p:sldId id="306" r:id="rId6"/>
    <p:sldId id="328" r:id="rId7"/>
  </p:sldIdLst>
  <p:sldSz cx="12192000" cy="6858000"/>
  <p:notesSz cx="6858000" cy="9144000"/>
  <p:embeddedFontLst>
    <p:embeddedFont>
      <p:font typeface="Calibri" panose="020F0502020204030204" pitchFamily="34" charset="0"/>
      <p:regular r:id="rId8"/>
      <p:bold r:id="rId9"/>
      <p:italic r:id="rId10"/>
      <p:boldItalic r:id="rId11"/>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C6B0"/>
    <a:srgbClr val="086BA4"/>
    <a:srgbClr val="BBC5AB"/>
    <a:srgbClr val="CFD6C4"/>
    <a:srgbClr val="BCC5AD"/>
    <a:srgbClr val="D9D4BD"/>
    <a:srgbClr val="0C7F96"/>
    <a:srgbClr val="87DA51"/>
    <a:srgbClr val="335BA3"/>
    <a:srgbClr val="2F56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100" d="100"/>
          <a:sy n="100" d="100"/>
        </p:scale>
        <p:origin x="-1818" y="-141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14/11/2024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621964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14/11/2024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247955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14/11/2024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2035535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BB07945-C748-4648-9E79-D2122D56AE8F}" type="datetimeFigureOut">
              <a:rPr lang="es-ES" smtClean="0"/>
              <a:t>14/11/2024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967544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B07945-C748-4648-9E79-D2122D56AE8F}" type="datetimeFigureOut">
              <a:rPr lang="es-ES" smtClean="0"/>
              <a:t>14/11/2024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347675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EBB07945-C748-4648-9E79-D2122D56AE8F}" type="datetimeFigureOut">
              <a:rPr lang="es-ES" smtClean="0"/>
              <a:t>14/11/2024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2123295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EBB07945-C748-4648-9E79-D2122D56AE8F}" type="datetimeFigureOut">
              <a:rPr lang="es-ES" smtClean="0"/>
              <a:t>14/11/2024</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133118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EBB07945-C748-4648-9E79-D2122D56AE8F}" type="datetimeFigureOut">
              <a:rPr lang="es-ES" smtClean="0"/>
              <a:t>14/11/2024</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1436222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B07945-C748-4648-9E79-D2122D56AE8F}" type="datetimeFigureOut">
              <a:rPr lang="es-ES" smtClean="0"/>
              <a:t>14/11/2024</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4055679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B07945-C748-4648-9E79-D2122D56AE8F}" type="datetimeFigureOut">
              <a:rPr lang="es-ES" smtClean="0"/>
              <a:t>14/11/2024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3621101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B07945-C748-4648-9E79-D2122D56AE8F}" type="datetimeFigureOut">
              <a:rPr lang="es-ES" smtClean="0"/>
              <a:t>14/11/2024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4D2511A6-C0F2-4C57-97BA-FE4A5FBB3F7D}" type="slidenum">
              <a:rPr lang="es-ES" smtClean="0"/>
              <a:t>‹#›</a:t>
            </a:fld>
            <a:endParaRPr lang="es-ES"/>
          </a:p>
        </p:txBody>
      </p:sp>
    </p:spTree>
    <p:extLst>
      <p:ext uri="{BB962C8B-B14F-4D97-AF65-F5344CB8AC3E}">
        <p14:creationId xmlns:p14="http://schemas.microsoft.com/office/powerpoint/2010/main" val="4073075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B07945-C748-4648-9E79-D2122D56AE8F}" type="datetimeFigureOut">
              <a:rPr lang="es-ES" smtClean="0"/>
              <a:t>14/11/2024</a:t>
            </a:fld>
            <a:endParaRPr lang="es-E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2511A6-C0F2-4C57-97BA-FE4A5FBB3F7D}" type="slidenum">
              <a:rPr lang="es-ES" smtClean="0"/>
              <a:t>‹#›</a:t>
            </a:fld>
            <a:endParaRPr lang="es-ES"/>
          </a:p>
        </p:txBody>
      </p:sp>
    </p:spTree>
    <p:extLst>
      <p:ext uri="{BB962C8B-B14F-4D97-AF65-F5344CB8AC3E}">
        <p14:creationId xmlns:p14="http://schemas.microsoft.com/office/powerpoint/2010/main" val="200643390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4424" y="732673"/>
            <a:ext cx="5172075" cy="5648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3149072" y="5884144"/>
            <a:ext cx="1147238" cy="584775"/>
          </a:xfrm>
          <a:prstGeom prst="rect">
            <a:avLst/>
          </a:prstGeom>
          <a:noFill/>
        </p:spPr>
        <p:txBody>
          <a:bodyPr wrap="none" lIns="91440" tIns="45720" rIns="91440" bIns="45720">
            <a:spAutoFit/>
          </a:bodyPr>
          <a:lstStyle/>
          <a:p>
            <a:pPr algn="ctr"/>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Yu </a:t>
            </a:r>
            <a:r>
              <a:rPr lang="en-US" sz="32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Jin</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3" name="TextBox 12"/>
          <p:cNvSpPr txBox="1"/>
          <p:nvPr/>
        </p:nvSpPr>
        <p:spPr>
          <a:xfrm>
            <a:off x="6286500" y="883590"/>
            <a:ext cx="1854200" cy="369332"/>
          </a:xfrm>
          <a:prstGeom prst="rect">
            <a:avLst/>
          </a:prstGeom>
          <a:noFill/>
        </p:spPr>
        <p:txBody>
          <a:bodyPr wrap="square" rtlCol="0">
            <a:spAutoFit/>
          </a:bodyPr>
          <a:lstStyle/>
          <a:p>
            <a:pPr algn="r"/>
            <a:r>
              <a:rPr lang="en-AU" dirty="0" smtClean="0"/>
              <a:t> </a:t>
            </a:r>
            <a:r>
              <a:rPr lang="en-AU" b="1" dirty="0" smtClean="0"/>
              <a:t>SOUTH KOREA</a:t>
            </a:r>
            <a:endParaRPr lang="en-AU" b="1" dirty="0"/>
          </a:p>
        </p:txBody>
      </p:sp>
      <p:sp>
        <p:nvSpPr>
          <p:cNvPr id="15" name="Rectangle 14"/>
          <p:cNvSpPr/>
          <p:nvPr/>
        </p:nvSpPr>
        <p:spPr>
          <a:xfrm>
            <a:off x="6661150" y="1377164"/>
            <a:ext cx="4940299" cy="1754326"/>
          </a:xfrm>
          <a:prstGeom prst="rect">
            <a:avLst/>
          </a:prstGeom>
          <a:noFill/>
        </p:spPr>
        <p:txBody>
          <a:bodyPr wrap="square" lIns="91440" tIns="45720" rIns="91440" bIns="45720">
            <a:spAutoFit/>
          </a:bodyPr>
          <a:lstStyle/>
          <a:p>
            <a:pPr algn="ctr"/>
            <a:r>
              <a:rPr lang="en-US" sz="5400" b="1" cap="none" spc="0" dirty="0" smtClean="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rPr>
              <a:t>Book Worth Reading</a:t>
            </a:r>
            <a:endParaRPr lang="en-US" sz="5400" b="1" cap="none" spc="0" dirty="0">
              <a:ln w="18415" cmpd="sng">
                <a:solidFill>
                  <a:schemeClr val="tx1">
                    <a:lumMod val="65000"/>
                    <a:lumOff val="35000"/>
                  </a:schemeClr>
                </a:solidFill>
                <a:prstDash val="solid"/>
              </a:ln>
              <a:solidFill>
                <a:srgbClr val="FFFFFF"/>
              </a:solidFill>
              <a:effectLst>
                <a:outerShdw blurRad="63500" dir="3600000" algn="tl" rotWithShape="0">
                  <a:srgbClr val="000000">
                    <a:alpha val="70000"/>
                  </a:srgbClr>
                </a:outerShdw>
              </a:effectLst>
            </a:endParaRPr>
          </a:p>
        </p:txBody>
      </p:sp>
      <p:sp>
        <p:nvSpPr>
          <p:cNvPr id="16" name="Rectangle 15"/>
          <p:cNvSpPr/>
          <p:nvPr/>
        </p:nvSpPr>
        <p:spPr>
          <a:xfrm>
            <a:off x="8631784" y="864024"/>
            <a:ext cx="2683916" cy="369332"/>
          </a:xfrm>
          <a:prstGeom prst="rect">
            <a:avLst/>
          </a:prstGeom>
        </p:spPr>
        <p:txBody>
          <a:bodyPr wrap="square">
            <a:spAutoFit/>
          </a:bodyPr>
          <a:lstStyle/>
          <a:p>
            <a:r>
              <a:rPr lang="en-AU" b="1" dirty="0" smtClean="0"/>
              <a:t>February </a:t>
            </a:r>
            <a:r>
              <a:rPr lang="en-AU" b="1" dirty="0" smtClean="0"/>
              <a:t>22</a:t>
            </a:r>
            <a:endParaRPr lang="en-AU" b="1" dirty="0"/>
          </a:p>
        </p:txBody>
      </p:sp>
      <p:pic>
        <p:nvPicPr>
          <p:cNvPr id="7172" name="Picture 4" descr="South korea flag vector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6355" y="4047842"/>
            <a:ext cx="2909887" cy="19338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14317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900" y="399138"/>
            <a:ext cx="11468100" cy="6186309"/>
          </a:xfrm>
          <a:prstGeom prst="rect">
            <a:avLst/>
          </a:prstGeom>
        </p:spPr>
        <p:txBody>
          <a:bodyPr wrap="square">
            <a:spAutoFit/>
          </a:bodyPr>
          <a:lstStyle/>
          <a:p>
            <a:pPr indent="361950"/>
            <a:r>
              <a:rPr lang="en-US" dirty="0"/>
              <a:t>When Yu </a:t>
            </a:r>
            <a:r>
              <a:rPr lang="en-US" dirty="0" err="1"/>
              <a:t>Jin</a:t>
            </a:r>
            <a:r>
              <a:rPr lang="en-US" dirty="0"/>
              <a:t> [YOU-</a:t>
            </a:r>
            <a:r>
              <a:rPr lang="en-US" dirty="0" err="1"/>
              <a:t>jeen</a:t>
            </a:r>
            <a:r>
              <a:rPr lang="en-US" dirty="0"/>
              <a:t>] was 9 years old, her mom gave her a book to read.</a:t>
            </a:r>
          </a:p>
          <a:p>
            <a:pPr indent="361950"/>
            <a:endParaRPr lang="en-US" dirty="0"/>
          </a:p>
          <a:p>
            <a:pPr indent="361950"/>
            <a:r>
              <a:rPr lang="en-US" dirty="0"/>
              <a:t>“Since you read a lot of books, you should read this book, too,” she said. “It’s in Korean and English. Study it. Read it. This is a good book.”</a:t>
            </a:r>
          </a:p>
          <a:p>
            <a:pPr indent="361950"/>
            <a:endParaRPr lang="en-US" dirty="0"/>
          </a:p>
          <a:p>
            <a:pPr indent="361950"/>
            <a:r>
              <a:rPr lang="en-US" dirty="0"/>
              <a:t>It was the small book Steps to Christ by Ellen White.</a:t>
            </a:r>
          </a:p>
          <a:p>
            <a:pPr indent="361950"/>
            <a:endParaRPr lang="en-US" dirty="0"/>
          </a:p>
          <a:p>
            <a:pPr indent="361950"/>
            <a:r>
              <a:rPr lang="en-US" dirty="0"/>
              <a:t>Up to that point, Yu </a:t>
            </a:r>
            <a:r>
              <a:rPr lang="en-US" dirty="0" err="1"/>
              <a:t>Jin</a:t>
            </a:r>
            <a:r>
              <a:rPr lang="en-US" dirty="0"/>
              <a:t> had only read books in Korean. But Mom wanted her to learn English.</a:t>
            </a:r>
          </a:p>
          <a:p>
            <a:pPr indent="361950"/>
            <a:endParaRPr lang="en-US" dirty="0"/>
          </a:p>
          <a:p>
            <a:pPr indent="361950"/>
            <a:r>
              <a:rPr lang="en-US" dirty="0"/>
              <a:t>An obedient child, Yu </a:t>
            </a:r>
            <a:r>
              <a:rPr lang="en-US" dirty="0" err="1"/>
              <a:t>Jin</a:t>
            </a:r>
            <a:r>
              <a:rPr lang="en-US" dirty="0"/>
              <a:t> immediately began to read the book.</a:t>
            </a:r>
          </a:p>
          <a:p>
            <a:pPr indent="361950"/>
            <a:endParaRPr lang="en-US" dirty="0"/>
          </a:p>
          <a:p>
            <a:pPr indent="361950"/>
            <a:r>
              <a:rPr lang="en-US" dirty="0"/>
              <a:t>She read it every day on the bus as she traveled to and from school in South Korea. She read during lunch break at school.</a:t>
            </a:r>
          </a:p>
          <a:p>
            <a:pPr indent="361950"/>
            <a:endParaRPr lang="en-US" dirty="0"/>
          </a:p>
          <a:p>
            <a:pPr indent="361950"/>
            <a:r>
              <a:rPr lang="en-US" dirty="0"/>
              <a:t>The English text was too hard to read, so she skipped it and finished the Korean part of the book in a week.</a:t>
            </a:r>
          </a:p>
          <a:p>
            <a:pPr indent="361950"/>
            <a:endParaRPr lang="en-US" dirty="0"/>
          </a:p>
          <a:p>
            <a:pPr indent="361950"/>
            <a:r>
              <a:rPr lang="en-US" dirty="0"/>
              <a:t>She didn’t understand everything that she read, but she felt a strong conviction that she needed to be baptized.</a:t>
            </a:r>
          </a:p>
          <a:p>
            <a:pPr indent="361950"/>
            <a:endParaRPr lang="en-US" dirty="0"/>
          </a:p>
          <a:p>
            <a:pPr indent="361950"/>
            <a:r>
              <a:rPr lang="en-US" dirty="0"/>
              <a:t>She went to Mom.</a:t>
            </a:r>
          </a:p>
          <a:p>
            <a:pPr indent="361950"/>
            <a:endParaRPr lang="en-US" dirty="0"/>
          </a:p>
          <a:p>
            <a:pPr indent="361950"/>
            <a:r>
              <a:rPr lang="en-US" dirty="0"/>
              <a:t>“I want to be baptized,” she said. </a:t>
            </a:r>
          </a:p>
          <a:p>
            <a:pPr indent="361950"/>
            <a:endParaRPr lang="en-AU" dirty="0"/>
          </a:p>
        </p:txBody>
      </p:sp>
    </p:spTree>
    <p:extLst>
      <p:ext uri="{BB962C8B-B14F-4D97-AF65-F5344CB8AC3E}">
        <p14:creationId xmlns:p14="http://schemas.microsoft.com/office/powerpoint/2010/main" val="160372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900" y="349052"/>
            <a:ext cx="11468100" cy="6186309"/>
          </a:xfrm>
          <a:prstGeom prst="rect">
            <a:avLst/>
          </a:prstGeom>
        </p:spPr>
        <p:txBody>
          <a:bodyPr wrap="square">
            <a:spAutoFit/>
          </a:bodyPr>
          <a:lstStyle/>
          <a:p>
            <a:pPr indent="361950"/>
            <a:r>
              <a:rPr lang="en-US" dirty="0"/>
              <a:t>Mom smiled.</a:t>
            </a:r>
          </a:p>
          <a:p>
            <a:pPr indent="361950"/>
            <a:endParaRPr lang="en-US" dirty="0"/>
          </a:p>
          <a:p>
            <a:pPr indent="361950"/>
            <a:r>
              <a:rPr lang="en-US" dirty="0"/>
              <a:t>“When you grow up, you can be baptized,” she said.</a:t>
            </a:r>
          </a:p>
          <a:p>
            <a:pPr indent="361950"/>
            <a:endParaRPr lang="en-US" dirty="0"/>
          </a:p>
          <a:p>
            <a:pPr indent="361950"/>
            <a:r>
              <a:rPr lang="en-US" dirty="0"/>
              <a:t>Korean children often start thinking about baptism when they are about 13 years old. But Yu </a:t>
            </a:r>
            <a:r>
              <a:rPr lang="en-US" dirty="0" err="1"/>
              <a:t>Jin</a:t>
            </a:r>
            <a:r>
              <a:rPr lang="en-US" dirty="0"/>
              <a:t> was 9, and 13 was four long years away. She wasn’t happy about having to wait. But she was an obedient child.</a:t>
            </a:r>
          </a:p>
          <a:p>
            <a:pPr indent="361950"/>
            <a:endParaRPr lang="en-US" dirty="0"/>
          </a:p>
          <a:p>
            <a:pPr indent="361950"/>
            <a:r>
              <a:rPr lang="en-US" dirty="0"/>
              <a:t>“OK, fine,” she said.</a:t>
            </a:r>
          </a:p>
          <a:p>
            <a:pPr indent="361950"/>
            <a:endParaRPr lang="en-US" dirty="0"/>
          </a:p>
          <a:p>
            <a:pPr indent="361950"/>
            <a:r>
              <a:rPr lang="en-US" dirty="0"/>
              <a:t>She didn’t speak about baptism again.</a:t>
            </a:r>
          </a:p>
          <a:p>
            <a:pPr indent="361950"/>
            <a:endParaRPr lang="en-US" dirty="0"/>
          </a:p>
          <a:p>
            <a:pPr indent="361950"/>
            <a:r>
              <a:rPr lang="en-US" dirty="0"/>
              <a:t>As time passed, she kept attending church every Sabbath as she had in the past. But she went because she wanted to participate in Pathfinders and other fun activities, not because she desired a close relationship with God.</a:t>
            </a:r>
          </a:p>
          <a:p>
            <a:pPr indent="361950"/>
            <a:endParaRPr lang="en-US" dirty="0"/>
          </a:p>
          <a:p>
            <a:pPr indent="361950"/>
            <a:r>
              <a:rPr lang="en-US" dirty="0"/>
              <a:t>When she turned 13, she was baptized with the rest of her friends. But she didn’t have the same conviction to be baptized as when she was 9.</a:t>
            </a:r>
          </a:p>
          <a:p>
            <a:pPr indent="361950"/>
            <a:endParaRPr lang="en-US" dirty="0"/>
          </a:p>
          <a:p>
            <a:pPr indent="361950"/>
            <a:r>
              <a:rPr lang="en-US" dirty="0"/>
              <a:t>As a teen, she spent more and more time with non-Christian friends, and her love for God gradually dimmed. She ate like her friends and sometimes skipped church on Sabbath. She was tired on Sabbath morning and didn’t want to make the effort to go to church.</a:t>
            </a:r>
          </a:p>
          <a:p>
            <a:pPr indent="361950"/>
            <a:endParaRPr lang="en-US" dirty="0"/>
          </a:p>
          <a:p>
            <a:pPr indent="361950"/>
            <a:r>
              <a:rPr lang="en-US" dirty="0"/>
              <a:t>Doubts even crept into her mind about the existence of God.</a:t>
            </a:r>
            <a:endParaRPr lang="en-US" dirty="0"/>
          </a:p>
        </p:txBody>
      </p:sp>
    </p:spTree>
    <p:extLst>
      <p:ext uri="{BB962C8B-B14F-4D97-AF65-F5344CB8AC3E}">
        <p14:creationId xmlns:p14="http://schemas.microsoft.com/office/powerpoint/2010/main" val="8162956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00" y="277654"/>
            <a:ext cx="11595100" cy="6186309"/>
          </a:xfrm>
          <a:prstGeom prst="rect">
            <a:avLst/>
          </a:prstGeom>
        </p:spPr>
        <p:txBody>
          <a:bodyPr wrap="square">
            <a:spAutoFit/>
          </a:bodyPr>
          <a:lstStyle/>
          <a:p>
            <a:pPr indent="361950"/>
            <a:r>
              <a:rPr lang="en-US" dirty="0"/>
              <a:t>Then one summer, when she was 16, she volunteered to help with an evangelism program. Her job was to invite other young people to come to the church meetings by handing out flyers.</a:t>
            </a:r>
          </a:p>
          <a:p>
            <a:pPr indent="361950"/>
            <a:endParaRPr lang="en-US" dirty="0"/>
          </a:p>
          <a:p>
            <a:pPr indent="361950"/>
            <a:r>
              <a:rPr lang="en-US" dirty="0"/>
              <a:t>No young people came to the first meeting as a result of her invitations, and she felt like a failure.</a:t>
            </a:r>
          </a:p>
          <a:p>
            <a:pPr indent="361950"/>
            <a:endParaRPr lang="en-US" dirty="0"/>
          </a:p>
          <a:p>
            <a:pPr indent="361950"/>
            <a:r>
              <a:rPr lang="en-US" dirty="0"/>
              <a:t>A missionary from the meetings saw her disappointment and prayed with her.</a:t>
            </a:r>
          </a:p>
          <a:p>
            <a:pPr indent="361950"/>
            <a:endParaRPr lang="en-US" dirty="0"/>
          </a:p>
          <a:p>
            <a:pPr indent="361950"/>
            <a:r>
              <a:rPr lang="en-US" dirty="0"/>
              <a:t>To Yu </a:t>
            </a:r>
            <a:r>
              <a:rPr lang="en-US" dirty="0" err="1"/>
              <a:t>Jin’s</a:t>
            </a:r>
            <a:r>
              <a:rPr lang="en-US" dirty="0"/>
              <a:t> amazement, several young people whom she had invited showed up at the next meeting.</a:t>
            </a:r>
          </a:p>
          <a:p>
            <a:pPr indent="361950"/>
            <a:endParaRPr lang="en-US" dirty="0"/>
          </a:p>
          <a:p>
            <a:pPr indent="361950"/>
            <a:r>
              <a:rPr lang="en-US" dirty="0"/>
              <a:t>A flicker of faith flashed in her heart.</a:t>
            </a:r>
          </a:p>
          <a:p>
            <a:pPr indent="361950"/>
            <a:endParaRPr lang="en-US" dirty="0"/>
          </a:p>
          <a:p>
            <a:pPr indent="361950"/>
            <a:r>
              <a:rPr lang="en-US" dirty="0"/>
              <a:t>Then heavy rain threatened to disrupt a meeting. She prayed, and the rain stopped. The meeting went ahead as planned.</a:t>
            </a:r>
          </a:p>
          <a:p>
            <a:pPr indent="361950"/>
            <a:endParaRPr lang="en-US" dirty="0"/>
          </a:p>
          <a:p>
            <a:pPr indent="361950"/>
            <a:r>
              <a:rPr lang="en-US" dirty="0"/>
              <a:t>Yu </a:t>
            </a:r>
            <a:r>
              <a:rPr lang="en-US" dirty="0" err="1"/>
              <a:t>Jin</a:t>
            </a:r>
            <a:r>
              <a:rPr lang="en-US" dirty="0"/>
              <a:t> was a new person when she returned to her Adventist high school in the fall. She eagerly attended a student-led prayer group, called “Kneelers,” that met every Friday evening after worship services. She got a new copy of Steps to Christ. But this time, she didn’t finish the book in a week. She read it with a group of other students at the rate of about a chapter a week. For her, it was like reading the book for the first time.</a:t>
            </a:r>
          </a:p>
          <a:p>
            <a:pPr indent="361950"/>
            <a:endParaRPr lang="en-US" dirty="0"/>
          </a:p>
          <a:p>
            <a:pPr indent="361950"/>
            <a:r>
              <a:rPr lang="en-US" dirty="0"/>
              <a:t>Yu </a:t>
            </a:r>
            <a:r>
              <a:rPr lang="en-US" dirty="0" err="1"/>
              <a:t>Jin</a:t>
            </a:r>
            <a:r>
              <a:rPr lang="en-US" dirty="0"/>
              <a:t> said she is glad that she read Steps to Christ when she was 9.</a:t>
            </a:r>
          </a:p>
          <a:p>
            <a:pPr indent="361950"/>
            <a:endParaRPr lang="en-US" dirty="0"/>
          </a:p>
          <a:p>
            <a:pPr indent="361950"/>
            <a:r>
              <a:rPr lang="en-US" dirty="0"/>
              <a:t>“When I read it for the first time, my heart was stirred deeply to follow Jesus and to be baptized,” she said</a:t>
            </a:r>
            <a:r>
              <a:rPr lang="en-US" dirty="0" smtClean="0"/>
              <a:t>.</a:t>
            </a:r>
            <a:endParaRPr lang="en-US" dirty="0"/>
          </a:p>
        </p:txBody>
      </p:sp>
    </p:spTree>
    <p:extLst>
      <p:ext uri="{BB962C8B-B14F-4D97-AF65-F5344CB8AC3E}">
        <p14:creationId xmlns:p14="http://schemas.microsoft.com/office/powerpoint/2010/main" val="37241091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2100" y="284351"/>
            <a:ext cx="11595100" cy="1754326"/>
          </a:xfrm>
          <a:prstGeom prst="rect">
            <a:avLst/>
          </a:prstGeom>
        </p:spPr>
        <p:txBody>
          <a:bodyPr wrap="square">
            <a:spAutoFit/>
          </a:bodyPr>
          <a:lstStyle/>
          <a:p>
            <a:pPr indent="361950"/>
            <a:r>
              <a:rPr lang="en-US" dirty="0"/>
              <a:t>She is even more glad that she read it again. She said the book cannot be read too many times.</a:t>
            </a:r>
          </a:p>
          <a:p>
            <a:pPr indent="361950"/>
            <a:endParaRPr lang="en-US" dirty="0"/>
          </a:p>
          <a:p>
            <a:pPr indent="361950"/>
            <a:r>
              <a:rPr lang="en-US" dirty="0"/>
              <a:t>“Surely the Lord is coming again,” she said.</a:t>
            </a:r>
          </a:p>
          <a:p>
            <a:pPr indent="361950"/>
            <a:endParaRPr lang="en-US" dirty="0"/>
          </a:p>
          <a:p>
            <a:pPr indent="361950"/>
            <a:r>
              <a:rPr lang="en-US" dirty="0"/>
              <a:t>Yu </a:t>
            </a:r>
            <a:r>
              <a:rPr lang="en-US" dirty="0" err="1"/>
              <a:t>Jin</a:t>
            </a:r>
            <a:r>
              <a:rPr lang="en-US" dirty="0"/>
              <a:t> goes to </a:t>
            </a:r>
            <a:r>
              <a:rPr lang="en-US" dirty="0" err="1"/>
              <a:t>Hankook</a:t>
            </a:r>
            <a:r>
              <a:rPr lang="en-US" dirty="0"/>
              <a:t> </a:t>
            </a:r>
            <a:r>
              <a:rPr lang="en-US" dirty="0" err="1"/>
              <a:t>Sahmyook</a:t>
            </a:r>
            <a:r>
              <a:rPr lang="en-US" dirty="0"/>
              <a:t> Academy, which will receive part of this quarter’s Thirteenth Sabbath Offering to open a gym and missionary training center, in Seoul, South Korea. Thank you for planning a generous offering on March 29.</a:t>
            </a:r>
            <a:endParaRPr lang="en-AU" dirty="0"/>
          </a:p>
        </p:txBody>
      </p:sp>
    </p:spTree>
    <p:extLst>
      <p:ext uri="{BB962C8B-B14F-4D97-AF65-F5344CB8AC3E}">
        <p14:creationId xmlns:p14="http://schemas.microsoft.com/office/powerpoint/2010/main" val="40760083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667000" y="-980863"/>
            <a:ext cx="6858000" cy="8819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73902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1513</TotalTime>
  <Words>756</Words>
  <Application>Microsoft Office PowerPoint</Application>
  <PresentationFormat>Custom</PresentationFormat>
  <Paragraphs>62</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Isabel Laveda</dc:creator>
  <cp:lastModifiedBy>puppy1964@hotmail.com</cp:lastModifiedBy>
  <cp:revision>145</cp:revision>
  <dcterms:created xsi:type="dcterms:W3CDTF">2020-12-19T10:54:30Z</dcterms:created>
  <dcterms:modified xsi:type="dcterms:W3CDTF">2024-11-14T12:28:44Z</dcterms:modified>
</cp:coreProperties>
</file>