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309" r:id="rId2"/>
    <p:sldId id="313" r:id="rId3"/>
    <p:sldId id="315" r:id="rId4"/>
    <p:sldId id="316" r:id="rId5"/>
    <p:sldId id="317" r:id="rId6"/>
    <p:sldId id="328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C6B0"/>
    <a:srgbClr val="086BA4"/>
    <a:srgbClr val="BBC5AB"/>
    <a:srgbClr val="CFD6C4"/>
    <a:srgbClr val="BCC5AD"/>
    <a:srgbClr val="D9D4BD"/>
    <a:srgbClr val="0C7F96"/>
    <a:srgbClr val="87DA51"/>
    <a:srgbClr val="335BA3"/>
    <a:srgbClr val="2F56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1818" y="-1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945-C748-4648-9E79-D2122D56AE8F}" type="datetimeFigureOut">
              <a:rPr lang="es-ES" smtClean="0"/>
              <a:t>14/11/2024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11A6-C0F2-4C57-97BA-FE4A5FBB3F7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196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945-C748-4648-9E79-D2122D56AE8F}" type="datetimeFigureOut">
              <a:rPr lang="es-ES" smtClean="0"/>
              <a:t>14/11/2024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11A6-C0F2-4C57-97BA-FE4A5FBB3F7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7955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945-C748-4648-9E79-D2122D56AE8F}" type="datetimeFigureOut">
              <a:rPr lang="es-ES" smtClean="0"/>
              <a:t>14/11/2024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11A6-C0F2-4C57-97BA-FE4A5FBB3F7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53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945-C748-4648-9E79-D2122D56AE8F}" type="datetimeFigureOut">
              <a:rPr lang="es-ES" smtClean="0"/>
              <a:t>14/11/2024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11A6-C0F2-4C57-97BA-FE4A5FBB3F7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44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945-C748-4648-9E79-D2122D56AE8F}" type="datetimeFigureOut">
              <a:rPr lang="es-ES" smtClean="0"/>
              <a:t>14/11/2024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11A6-C0F2-4C57-97BA-FE4A5FBB3F7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767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945-C748-4648-9E79-D2122D56AE8F}" type="datetimeFigureOut">
              <a:rPr lang="es-ES" smtClean="0"/>
              <a:t>14/11/2024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11A6-C0F2-4C57-97BA-FE4A5FBB3F7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329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945-C748-4648-9E79-D2122D56AE8F}" type="datetimeFigureOut">
              <a:rPr lang="es-ES" smtClean="0"/>
              <a:t>14/11/2024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11A6-C0F2-4C57-97BA-FE4A5FBB3F7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311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945-C748-4648-9E79-D2122D56AE8F}" type="datetimeFigureOut">
              <a:rPr lang="es-ES" smtClean="0"/>
              <a:t>14/11/2024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11A6-C0F2-4C57-97BA-FE4A5FBB3F7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6222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945-C748-4648-9E79-D2122D56AE8F}" type="datetimeFigureOut">
              <a:rPr lang="es-ES" smtClean="0"/>
              <a:t>14/11/2024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11A6-C0F2-4C57-97BA-FE4A5FBB3F7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567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945-C748-4648-9E79-D2122D56AE8F}" type="datetimeFigureOut">
              <a:rPr lang="es-ES" smtClean="0"/>
              <a:t>14/11/2024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11A6-C0F2-4C57-97BA-FE4A5FBB3F7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1101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7945-C748-4648-9E79-D2122D56AE8F}" type="datetimeFigureOut">
              <a:rPr lang="es-ES" smtClean="0"/>
              <a:t>14/11/2024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11A6-C0F2-4C57-97BA-FE4A5FBB3F7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3075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07945-C748-4648-9E79-D2122D56AE8F}" type="datetimeFigureOut">
              <a:rPr lang="es-ES" smtClean="0"/>
              <a:t>14/11/2024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511A6-C0F2-4C57-97BA-FE4A5FBB3F7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643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4" y="714123"/>
            <a:ext cx="5263685" cy="575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945085" y="5884144"/>
            <a:ext cx="15552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Jin-seok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6500" y="883590"/>
            <a:ext cx="185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 smtClean="0"/>
              <a:t> </a:t>
            </a:r>
            <a:r>
              <a:rPr lang="en-AU" b="1" dirty="0" smtClean="0"/>
              <a:t>SOUTH KOREA</a:t>
            </a:r>
            <a:endParaRPr lang="en-AU" b="1" dirty="0"/>
          </a:p>
        </p:txBody>
      </p:sp>
      <p:sp>
        <p:nvSpPr>
          <p:cNvPr id="15" name="Rectangle 14"/>
          <p:cNvSpPr/>
          <p:nvPr/>
        </p:nvSpPr>
        <p:spPr>
          <a:xfrm>
            <a:off x="6661150" y="1377164"/>
            <a:ext cx="49402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41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“I Can’t Live</a:t>
            </a:r>
            <a:br>
              <a:rPr lang="en-US" sz="5400" b="1" cap="none" spc="0" dirty="0" smtClean="0">
                <a:ln w="1841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5400" b="1" cap="none" spc="0" dirty="0" smtClean="0">
                <a:ln w="1841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Like This!”</a:t>
            </a:r>
            <a:endParaRPr lang="en-US" sz="5400" b="1" cap="none" spc="0" dirty="0">
              <a:ln w="18415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31784" y="864024"/>
            <a:ext cx="2683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/>
              <a:t>March </a:t>
            </a:r>
            <a:r>
              <a:rPr lang="en-AU" b="1" dirty="0" smtClean="0"/>
              <a:t>8</a:t>
            </a:r>
            <a:endParaRPr lang="en-AU" b="1" dirty="0"/>
          </a:p>
        </p:txBody>
      </p:sp>
      <p:pic>
        <p:nvPicPr>
          <p:cNvPr id="11" name="Picture 4" descr="South korea flag vector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355" y="4047842"/>
            <a:ext cx="2909887" cy="1933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69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21251"/>
            <a:ext cx="115316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/>
            <a:r>
              <a:rPr lang="en-US" dirty="0" err="1"/>
              <a:t>Jin-seok</a:t>
            </a:r>
            <a:r>
              <a:rPr lang="en-US" dirty="0"/>
              <a:t> [GIN-see-ok] was 2 when his father died. He has no memories of his father.</a:t>
            </a:r>
          </a:p>
          <a:p>
            <a:pPr indent="361950"/>
            <a:endParaRPr lang="en-US" dirty="0"/>
          </a:p>
          <a:p>
            <a:pPr indent="361950"/>
            <a:r>
              <a:rPr lang="en-US" dirty="0"/>
              <a:t>Dad was a Seventh-day Adventist pastor in South Korea, and Mom singlehandedly raised </a:t>
            </a:r>
            <a:r>
              <a:rPr lang="en-US" dirty="0" err="1"/>
              <a:t>Jin-seok</a:t>
            </a:r>
            <a:r>
              <a:rPr lang="en-US" dirty="0"/>
              <a:t> and his brother. Her faith was </a:t>
            </a:r>
            <a:r>
              <a:rPr lang="en-US" dirty="0" err="1"/>
              <a:t>Jinseok’s</a:t>
            </a:r>
            <a:r>
              <a:rPr lang="en-US" dirty="0"/>
              <a:t> faith — until he grew into a teenager.</a:t>
            </a:r>
          </a:p>
          <a:p>
            <a:pPr indent="361950"/>
            <a:endParaRPr lang="en-US" dirty="0"/>
          </a:p>
          <a:p>
            <a:pPr indent="361950"/>
            <a:r>
              <a:rPr lang="en-US" dirty="0"/>
              <a:t>Then </a:t>
            </a:r>
            <a:r>
              <a:rPr lang="en-US" dirty="0" err="1"/>
              <a:t>Jin-seok</a:t>
            </a:r>
            <a:r>
              <a:rPr lang="en-US" dirty="0"/>
              <a:t> began to think for himself, and he refused to believe in God.</a:t>
            </a:r>
          </a:p>
          <a:p>
            <a:pPr indent="361950"/>
            <a:endParaRPr lang="en-US" dirty="0"/>
          </a:p>
          <a:p>
            <a:pPr indent="361950"/>
            <a:r>
              <a:rPr lang="en-US" dirty="0"/>
              <a:t>He thought, “If God exists, why did He allow Dad to die?”</a:t>
            </a:r>
          </a:p>
          <a:p>
            <a:pPr indent="361950"/>
            <a:endParaRPr lang="en-US" dirty="0"/>
          </a:p>
          <a:p>
            <a:pPr indent="361950"/>
            <a:r>
              <a:rPr lang="en-US" dirty="0"/>
              <a:t>The boy told God, “If You exist, You can kill me, too. I can’t live like this!”</a:t>
            </a:r>
          </a:p>
          <a:p>
            <a:pPr indent="361950"/>
            <a:endParaRPr lang="en-US" dirty="0"/>
          </a:p>
          <a:p>
            <a:pPr indent="361950"/>
            <a:r>
              <a:rPr lang="en-US" dirty="0"/>
              <a:t>When he was 15, </a:t>
            </a:r>
            <a:r>
              <a:rPr lang="en-US" dirty="0" err="1"/>
              <a:t>Jin-seok</a:t>
            </a:r>
            <a:r>
              <a:rPr lang="en-US" dirty="0"/>
              <a:t> decided that he had had enough.</a:t>
            </a:r>
          </a:p>
          <a:p>
            <a:pPr indent="361950"/>
            <a:endParaRPr lang="en-US" dirty="0"/>
          </a:p>
          <a:p>
            <a:pPr indent="361950"/>
            <a:r>
              <a:rPr lang="en-US" dirty="0"/>
              <a:t>During family worship, he abruptly stood up and ripped his Bible in two.</a:t>
            </a:r>
          </a:p>
          <a:p>
            <a:pPr indent="361950"/>
            <a:endParaRPr lang="en-US" dirty="0"/>
          </a:p>
          <a:p>
            <a:pPr indent="361950"/>
            <a:r>
              <a:rPr lang="en-US" dirty="0"/>
              <a:t>“Mom, don’t tell me to believe in God,” he said.</a:t>
            </a:r>
          </a:p>
          <a:p>
            <a:pPr indent="361950"/>
            <a:endParaRPr lang="en-US" dirty="0"/>
          </a:p>
          <a:p>
            <a:pPr indent="361950"/>
            <a:r>
              <a:rPr lang="en-US" dirty="0"/>
              <a:t>With that, he dropped out of school and moved out of the house.</a:t>
            </a:r>
          </a:p>
          <a:p>
            <a:pPr indent="361950"/>
            <a:endParaRPr lang="en-US" dirty="0"/>
          </a:p>
          <a:p>
            <a:pPr indent="361950"/>
            <a:r>
              <a:rPr lang="en-US" dirty="0"/>
              <a:t>For the next 10 years, </a:t>
            </a:r>
            <a:r>
              <a:rPr lang="en-US" dirty="0" err="1"/>
              <a:t>Jin-seok</a:t>
            </a:r>
            <a:r>
              <a:rPr lang="en-US" dirty="0"/>
              <a:t> smoked, drank, and mingled with worldly friends. He didn’t have a Bible, and he hated Christians, especially Adventists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6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21251"/>
            <a:ext cx="115316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/>
            <a:r>
              <a:rPr lang="en-US" dirty="0"/>
              <a:t>One day, he inadvertently ended up on the campus of an Adventist university in South Korea’s capital, Seoul. He was accompanying a friend who had business at </a:t>
            </a:r>
            <a:r>
              <a:rPr lang="en-US" dirty="0" err="1"/>
              <a:t>Sahmyook</a:t>
            </a:r>
            <a:r>
              <a:rPr lang="en-US" dirty="0"/>
              <a:t> University</a:t>
            </a:r>
            <a:r>
              <a:rPr lang="en-US" dirty="0" smtClean="0"/>
              <a:t>.</a:t>
            </a:r>
          </a:p>
          <a:p>
            <a:pPr indent="361950"/>
            <a:endParaRPr lang="en-US" dirty="0"/>
          </a:p>
          <a:p>
            <a:pPr indent="361950"/>
            <a:r>
              <a:rPr lang="en-US" dirty="0"/>
              <a:t>As he waited for his friend, he wanted to smoke, but smoking was prohibited at the university. So, he looked for a place where he could smoke without getting caught.</a:t>
            </a:r>
          </a:p>
          <a:p>
            <a:pPr indent="361950"/>
            <a:endParaRPr lang="en-US" dirty="0"/>
          </a:p>
          <a:p>
            <a:pPr indent="361950"/>
            <a:r>
              <a:rPr lang="en-US" dirty="0"/>
              <a:t>Finding a remote park-like area with trees and bushes, he sat down on a bench and lit up a cigarette.</a:t>
            </a:r>
          </a:p>
          <a:p>
            <a:pPr indent="361950"/>
            <a:endParaRPr lang="en-US" dirty="0"/>
          </a:p>
          <a:p>
            <a:pPr indent="361950"/>
            <a:r>
              <a:rPr lang="en-US" dirty="0"/>
              <a:t>As he smoked, he looked around and saw a Bible verse engraved on a stone. He suddenly realized that he was in the university’s prayer garden.</a:t>
            </a:r>
          </a:p>
          <a:p>
            <a:pPr indent="361950"/>
            <a:endParaRPr lang="en-US" dirty="0"/>
          </a:p>
          <a:p>
            <a:pPr indent="361950"/>
            <a:r>
              <a:rPr lang="en-US" dirty="0"/>
              <a:t>A flood of emotions filled his heart. He had no memories of his father, but he remembered that Dad had studied at that same university to become a pastor. Dad had probably prayed in the same prayer garden.</a:t>
            </a:r>
          </a:p>
          <a:p>
            <a:pPr indent="361950"/>
            <a:endParaRPr lang="en-US" dirty="0"/>
          </a:p>
          <a:p>
            <a:pPr indent="361950"/>
            <a:r>
              <a:rPr lang="en-US" dirty="0"/>
              <a:t>Then </a:t>
            </a:r>
            <a:r>
              <a:rPr lang="en-US" dirty="0" err="1"/>
              <a:t>Jin-seok’s</a:t>
            </a:r>
            <a:r>
              <a:rPr lang="en-US" dirty="0"/>
              <a:t> thoughts turned to his mother. He remembered hearing that Mom was very ill. Several people had told him that she would die soon.</a:t>
            </a:r>
          </a:p>
          <a:p>
            <a:pPr indent="361950"/>
            <a:endParaRPr lang="en-US" dirty="0"/>
          </a:p>
          <a:p>
            <a:pPr indent="361950"/>
            <a:r>
              <a:rPr lang="en-US" dirty="0"/>
              <a:t>Grief filled his heart. Dad had died when he was 2, and now Mom was dying when he was 25.</a:t>
            </a:r>
          </a:p>
          <a:p>
            <a:pPr indent="361950"/>
            <a:endParaRPr lang="en-US" dirty="0"/>
          </a:p>
          <a:p>
            <a:pPr indent="361950"/>
            <a:r>
              <a:rPr lang="en-US" dirty="0"/>
              <a:t>“I can’t live like this!” he exclaimed.</a:t>
            </a:r>
          </a:p>
          <a:p>
            <a:pPr indent="361950"/>
            <a:endParaRPr lang="en-US" dirty="0"/>
          </a:p>
          <a:p>
            <a:pPr indent="361950"/>
            <a:r>
              <a:rPr lang="en-US" dirty="0"/>
              <a:t>Now </a:t>
            </a:r>
            <a:r>
              <a:rPr lang="en-US" dirty="0" err="1"/>
              <a:t>Jin-seok</a:t>
            </a:r>
            <a:r>
              <a:rPr lang="en-US" dirty="0"/>
              <a:t> began to feel sorry for his mother. He thought, “Mom lost her husband. She has two sons, but she </a:t>
            </a:r>
            <a:r>
              <a:rPr lang="en-US" dirty="0" smtClean="0"/>
              <a:t>lost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31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32750"/>
            <a:ext cx="114935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me, too. I’m breaking her heart, and now she’s going to die.”</a:t>
            </a:r>
          </a:p>
          <a:p>
            <a:endParaRPr lang="en-AU" dirty="0" smtClean="0"/>
          </a:p>
          <a:p>
            <a:pPr indent="361950"/>
            <a:r>
              <a:rPr lang="en-US" dirty="0"/>
              <a:t>Tears poured down his cheeks. </a:t>
            </a:r>
          </a:p>
          <a:p>
            <a:pPr indent="361950"/>
            <a:endParaRPr lang="en-US" dirty="0"/>
          </a:p>
          <a:p>
            <a:pPr indent="361950"/>
            <a:r>
              <a:rPr lang="en-US" dirty="0"/>
              <a:t>In the university prayer garden, with a lit cigarette between his fingers, he spoke to God for the first time in years.</a:t>
            </a:r>
          </a:p>
          <a:p>
            <a:pPr indent="361950"/>
            <a:endParaRPr lang="en-US" dirty="0"/>
          </a:p>
          <a:p>
            <a:pPr indent="361950"/>
            <a:r>
              <a:rPr lang="en-US" dirty="0"/>
              <a:t>“God, if you exist, please help me,” he said. “Please help Mom. If You do, I’ll surrender my heart to you. I’ll give my life to you.”</a:t>
            </a:r>
          </a:p>
          <a:p>
            <a:pPr indent="361950"/>
            <a:endParaRPr lang="en-US" dirty="0"/>
          </a:p>
          <a:p>
            <a:pPr indent="361950"/>
            <a:r>
              <a:rPr lang="en-US" dirty="0"/>
              <a:t>Not long after that prayer, Mom recovered, and </a:t>
            </a:r>
            <a:r>
              <a:rPr lang="en-US" dirty="0" err="1"/>
              <a:t>Jin-seok</a:t>
            </a:r>
            <a:r>
              <a:rPr lang="en-US" dirty="0"/>
              <a:t> kept his promise. He became a pastor just like his father. He graduated from </a:t>
            </a:r>
            <a:r>
              <a:rPr lang="en-US" dirty="0" err="1"/>
              <a:t>Sahmyook</a:t>
            </a:r>
            <a:r>
              <a:rPr lang="en-US" dirty="0"/>
              <a:t> University just like his father.</a:t>
            </a:r>
          </a:p>
          <a:p>
            <a:pPr indent="361950"/>
            <a:endParaRPr lang="en-US" dirty="0"/>
          </a:p>
          <a:p>
            <a:pPr indent="361950"/>
            <a:r>
              <a:rPr lang="en-US" dirty="0"/>
              <a:t>Mom was thrilled!</a:t>
            </a:r>
          </a:p>
          <a:p>
            <a:pPr indent="361950"/>
            <a:endParaRPr lang="en-US" dirty="0"/>
          </a:p>
          <a:p>
            <a:pPr indent="361950"/>
            <a:r>
              <a:rPr lang="en-US" dirty="0"/>
              <a:t>But the story didn’t end there. </a:t>
            </a:r>
            <a:r>
              <a:rPr lang="en-US" dirty="0" err="1"/>
              <a:t>Jin-seok</a:t>
            </a:r>
            <a:r>
              <a:rPr lang="en-US" dirty="0"/>
              <a:t> got married, had a daughter, and is now helping raise four boys from single-mother homes. Remembering how he grew up without a dad, he began caring for the four boys with the support of the members of the church that he pastors in rural South Korea.</a:t>
            </a:r>
          </a:p>
          <a:p>
            <a:pPr indent="361950"/>
            <a:endParaRPr lang="en-US" dirty="0"/>
          </a:p>
          <a:p>
            <a:pPr indent="361950"/>
            <a:r>
              <a:rPr lang="en-US" dirty="0"/>
              <a:t>The boys, who are now teens, are living very different lives than </a:t>
            </a:r>
            <a:r>
              <a:rPr lang="en-US" dirty="0" err="1"/>
              <a:t>Jin-seok</a:t>
            </a:r>
            <a:r>
              <a:rPr lang="en-US" dirty="0"/>
              <a:t> did at their age because they see </a:t>
            </a:r>
            <a:r>
              <a:rPr lang="en-US" dirty="0" err="1"/>
              <a:t>Jin-seok’s</a:t>
            </a:r>
            <a:r>
              <a:rPr lang="en-US" dirty="0"/>
              <a:t> love and know that they have a Father in heaven who loves them even more. All four boys have given their hearts to Jesus in baptism.</a:t>
            </a:r>
          </a:p>
          <a:p>
            <a:pPr indent="3619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39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53348"/>
            <a:ext cx="11506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en-US" dirty="0" err="1"/>
              <a:t>Jin-seok</a:t>
            </a:r>
            <a:r>
              <a:rPr lang="en-US" dirty="0"/>
              <a:t> hopes to send them to an Adventist high school in Seoul one day. He hopes that they will become missionaries.</a:t>
            </a:r>
            <a:endParaRPr lang="en-AU" dirty="0"/>
          </a:p>
          <a:p>
            <a:pPr indent="361950"/>
            <a:endParaRPr lang="en-US" dirty="0"/>
          </a:p>
          <a:p>
            <a:pPr indent="361950"/>
            <a:r>
              <a:rPr lang="en-US" dirty="0"/>
              <a:t>Gone are the days when </a:t>
            </a:r>
            <a:r>
              <a:rPr lang="en-US" dirty="0" err="1"/>
              <a:t>Jin-seok</a:t>
            </a:r>
            <a:r>
              <a:rPr lang="en-US" dirty="0"/>
              <a:t> exclaimed, “I can’t live like this!” He has found that life with God is worth living, and he looks forward to meeting his father at Jesus’ soon coming.</a:t>
            </a:r>
          </a:p>
          <a:p>
            <a:pPr indent="361950"/>
            <a:endParaRPr lang="en-US" dirty="0"/>
          </a:p>
          <a:p>
            <a:pPr indent="361950"/>
            <a:r>
              <a:rPr lang="en-US" dirty="0"/>
              <a:t>Part of this quarter’s Thirteenth Sabbath Offering will go to </a:t>
            </a:r>
            <a:r>
              <a:rPr lang="en-US" dirty="0" err="1"/>
              <a:t>Hankook</a:t>
            </a:r>
            <a:r>
              <a:rPr lang="en-US" dirty="0"/>
              <a:t> </a:t>
            </a:r>
            <a:r>
              <a:rPr lang="en-US" dirty="0" err="1"/>
              <a:t>Sahmyook</a:t>
            </a:r>
            <a:r>
              <a:rPr lang="en-US" dirty="0"/>
              <a:t> Academy, where </a:t>
            </a:r>
            <a:r>
              <a:rPr lang="en-US" dirty="0" err="1"/>
              <a:t>Jin-seok</a:t>
            </a:r>
            <a:r>
              <a:rPr lang="en-US" dirty="0"/>
              <a:t> hopes to send his adopted sons to study, in Seoul, South Korea. Your offering will support the opening of a missionary training center and gym at the school. Thank you for planning a generous offering on March 29.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258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0" y="-980863"/>
            <a:ext cx="6858000" cy="881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39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1514</TotalTime>
  <Words>807</Words>
  <Application>Microsoft Office PowerPoint</Application>
  <PresentationFormat>Custom</PresentationFormat>
  <Paragraphs>60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 Laveda</dc:creator>
  <cp:lastModifiedBy>puppy1964@hotmail.com</cp:lastModifiedBy>
  <cp:revision>147</cp:revision>
  <dcterms:created xsi:type="dcterms:W3CDTF">2020-12-19T10:54:30Z</dcterms:created>
  <dcterms:modified xsi:type="dcterms:W3CDTF">2024-11-14T12:29:22Z</dcterms:modified>
</cp:coreProperties>
</file>