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61" r:id="rId2"/>
    <p:sldId id="283" r:id="rId3"/>
    <p:sldId id="284" r:id="rId4"/>
    <p:sldId id="285" r:id="rId5"/>
    <p:sldId id="328" r:id="rId6"/>
  </p:sldIdLst>
  <p:sldSz cx="12192000" cy="6858000"/>
  <p:notesSz cx="6858000" cy="9144000"/>
  <p:embeddedFontLst>
    <p:embeddedFont>
      <p:font typeface="Impact" panose="020B0806030902050204" pitchFamily="34" charset="0"/>
      <p:regular r:id="rId7"/>
    </p:embeddedFon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342"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25/02/2025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25/02/2025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25/02/2025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25/02/2025</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671513"/>
            <a:ext cx="5129212" cy="5607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86077" y="5984882"/>
            <a:ext cx="1674817"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Surachet</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TextBox 10"/>
          <p:cNvSpPr txBox="1"/>
          <p:nvPr/>
        </p:nvSpPr>
        <p:spPr>
          <a:xfrm>
            <a:off x="6698645" y="887413"/>
            <a:ext cx="1524000" cy="369332"/>
          </a:xfrm>
          <a:prstGeom prst="rect">
            <a:avLst/>
          </a:prstGeom>
          <a:noFill/>
        </p:spPr>
        <p:txBody>
          <a:bodyPr wrap="square" rtlCol="0">
            <a:spAutoFit/>
          </a:bodyPr>
          <a:lstStyle/>
          <a:p>
            <a:pPr algn="r"/>
            <a:r>
              <a:rPr lang="en-AU" b="1" dirty="0" smtClean="0"/>
              <a:t>THAILAND</a:t>
            </a:r>
            <a:endParaRPr lang="en-AU" b="1" dirty="0"/>
          </a:p>
        </p:txBody>
      </p:sp>
      <p:sp>
        <p:nvSpPr>
          <p:cNvPr id="12" name="Rectangle 11"/>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The Only</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Living God</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p:cNvSpPr txBox="1"/>
          <p:nvPr/>
        </p:nvSpPr>
        <p:spPr>
          <a:xfrm>
            <a:off x="8483600" y="887413"/>
            <a:ext cx="1524000" cy="369332"/>
          </a:xfrm>
          <a:prstGeom prst="rect">
            <a:avLst/>
          </a:prstGeom>
          <a:noFill/>
        </p:spPr>
        <p:txBody>
          <a:bodyPr wrap="square" rtlCol="0">
            <a:spAutoFit/>
          </a:bodyPr>
          <a:lstStyle/>
          <a:p>
            <a:r>
              <a:rPr lang="en-AU" b="1" dirty="0" smtClean="0"/>
              <a:t>April 12</a:t>
            </a:r>
            <a:endParaRPr lang="en-AU" b="1" dirty="0"/>
          </a:p>
        </p:txBody>
      </p:sp>
      <p:pic>
        <p:nvPicPr>
          <p:cNvPr id="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022964"/>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882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400" y="285552"/>
            <a:ext cx="11633200" cy="6186309"/>
          </a:xfrm>
          <a:prstGeom prst="rect">
            <a:avLst/>
          </a:prstGeom>
        </p:spPr>
        <p:txBody>
          <a:bodyPr wrap="square">
            <a:spAutoFit/>
          </a:bodyPr>
          <a:lstStyle/>
          <a:p>
            <a:pPr indent="361950"/>
            <a:r>
              <a:rPr lang="en-US" i="1" dirty="0">
                <a:latin typeface="Times New Roman" panose="02020603050405020304" pitchFamily="18" charset="0"/>
                <a:cs typeface="Times New Roman" panose="02020603050405020304" pitchFamily="18" charset="0"/>
              </a:rPr>
              <a:t>Editor’s note: Today’s mission story is about a man in Thailand whose life was touched by two Thirteenth Sabbath Offerings that were collected 27 years apart</a:t>
            </a:r>
            <a:r>
              <a:rPr lang="en-US" i="1" dirty="0" smtClean="0">
                <a:latin typeface="Times New Roman" panose="02020603050405020304" pitchFamily="18" charset="0"/>
                <a:cs typeface="Times New Roman" panose="02020603050405020304" pitchFamily="18" charset="0"/>
              </a:rPr>
              <a:t>.</a:t>
            </a:r>
          </a:p>
          <a:p>
            <a:pPr indent="361950"/>
            <a:endParaRPr lang="en-US" i="1"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AU" dirty="0" smtClean="0"/>
              <a:t>SOO-RA-</a:t>
            </a:r>
            <a:r>
              <a:rPr lang="en-AU" dirty="0" err="1" smtClean="0"/>
              <a:t>chet</a:t>
            </a:r>
            <a:r>
              <a:rPr lang="en-US" dirty="0" smtClean="0">
                <a:latin typeface="Times New Roman" panose="02020603050405020304" pitchFamily="18" charset="0"/>
                <a:cs typeface="Times New Roman" panose="02020603050405020304" pitchFamily="18" charset="0"/>
              </a:rPr>
              <a:t>] arrived </a:t>
            </a:r>
            <a:r>
              <a:rPr lang="en-US" dirty="0">
                <a:latin typeface="Times New Roman" panose="02020603050405020304" pitchFamily="18" charset="0"/>
                <a:cs typeface="Times New Roman" panose="02020603050405020304" pitchFamily="18" charset="0"/>
              </a:rPr>
              <a:t>at a </a:t>
            </a:r>
            <a:r>
              <a:rPr lang="en-US" dirty="0" smtClean="0">
                <a:latin typeface="Times New Roman" panose="02020603050405020304" pitchFamily="18" charset="0"/>
                <a:cs typeface="Times New Roman" panose="02020603050405020304" pitchFamily="18" charset="0"/>
              </a:rPr>
              <a:t>Seventh-day Adventist </a:t>
            </a:r>
            <a:r>
              <a:rPr lang="en-US" dirty="0">
                <a:latin typeface="Times New Roman" panose="02020603050405020304" pitchFamily="18" charset="0"/>
                <a:cs typeface="Times New Roman" panose="02020603050405020304" pitchFamily="18" charset="0"/>
              </a:rPr>
              <a:t>high school in Thailand with a promise. He told himself, “I’ll stay in the dorm, but I’ll never change my religion</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had been raised in a non-Christian world religion. The majority of Thailand’s population belonged to the same religion. He chose the school because it had a dormitory for students who were far from home. He lived more than 600 miles (1,000 kilometers) away in northern Thailand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At the Adventist school, </a:t>
            </a:r>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was fascinated by world civilization class. In Bible class, he was astonished to hear a prophecy about the rise and fall of major world civilizations in the book of Daniel. He wondered, “How do I harmonize the information about world civilizations that I’m hearing in these two classes</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Around the same time, he noticed headlines in newspapers about the 1967 Six-Day War, which had recently ended with Israel defeating neighboring Arab countries. He wondered how Israel, a small country established in 1948, could defeat larger and much older neighbors. He wondered about the origin of the Jewish people</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“Is this the same Israel as in the Bible that we are studying in Bible class?” he thought</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He searched for more information and found a book about the Jewish people written by a Thai philosopher. The author, who like </a:t>
            </a:r>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wasn’t a Christian, recorded Israel’s history over several thousand years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44925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285552"/>
            <a:ext cx="11620500" cy="5909310"/>
          </a:xfrm>
          <a:prstGeom prst="rect">
            <a:avLst/>
          </a:prstGeom>
        </p:spPr>
        <p:txBody>
          <a:bodyPr wrap="square">
            <a:spAutoFit/>
          </a:bodyPr>
          <a:lstStyle/>
          <a:p>
            <a:pPr indent="361950"/>
            <a:r>
              <a:rPr lang="en-US" dirty="0" err="1" smtClean="0">
                <a:latin typeface="Times New Roman" panose="02020603050405020304" pitchFamily="18" charset="0"/>
                <a:cs typeface="Times New Roman" panose="02020603050405020304" pitchFamily="18" charset="0"/>
              </a:rPr>
              <a:t>Surachet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thought about his own family’s religion and wondered, “Is the God of Israel the true God?”</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Reading the Bible, he learned that the God of Israel had pleaded with His people thousands of years ago not to bow down to images of stone and wood. </a:t>
            </a:r>
            <a:r>
              <a:rPr lang="en-US" dirty="0" err="1">
                <a:latin typeface="Times New Roman" panose="02020603050405020304" pitchFamily="18" charset="0"/>
                <a:cs typeface="Times New Roman" panose="02020603050405020304" pitchFamily="18" charset="0"/>
              </a:rPr>
              <a:t>Surachet’s</a:t>
            </a:r>
            <a:r>
              <a:rPr lang="en-US" dirty="0">
                <a:latin typeface="Times New Roman" panose="02020603050405020304" pitchFamily="18" charset="0"/>
                <a:cs typeface="Times New Roman" panose="02020603050405020304" pitchFamily="18" charset="0"/>
              </a:rPr>
              <a:t> religion bowed down to images of stone and wood.</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He learned that the Bible taught that the God of Israel was the only living God not formed by human hands. Jeremiah 10:10 says, “But the Lord is the true God; He is the living God and the everlasting King” (</a:t>
            </a:r>
            <a:r>
              <a:rPr lang="en-US" dirty="0" err="1">
                <a:latin typeface="Times New Roman" panose="02020603050405020304" pitchFamily="18" charset="0"/>
                <a:cs typeface="Times New Roman" panose="02020603050405020304" pitchFamily="18" charset="0"/>
              </a:rPr>
              <a:t>NKJV</a:t>
            </a:r>
            <a:r>
              <a:rPr lang="en-US" dirty="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signed up for Bible lessons from the Voice of Prophecy. At the time, the Voice of Prophecy had a flourishing presence in Thailand after receiving a building in Thailand’s capital, Bangkok, with the help of a Thirteenth Sabbath Offering several years earlier in 1961. </a:t>
            </a:r>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finished the Bible studies in just a week and decided to give his </a:t>
            </a:r>
            <a:r>
              <a:rPr lang="en-US" dirty="0">
                <a:latin typeface="Times New Roman" panose="02020603050405020304" pitchFamily="18" charset="0"/>
                <a:cs typeface="Times New Roman" panose="02020603050405020304" pitchFamily="18" charset="0"/>
              </a:rPr>
              <a:t>heart to the true and living God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His father was furious when </a:t>
            </a:r>
            <a:r>
              <a:rPr lang="en-US" dirty="0" err="1" smtClean="0">
                <a:latin typeface="Times New Roman" panose="02020603050405020304" pitchFamily="18" charset="0"/>
                <a:cs typeface="Times New Roman" panose="02020603050405020304" pitchFamily="18" charset="0"/>
              </a:rPr>
              <a:t>Surachet</a:t>
            </a:r>
            <a:r>
              <a:rPr lang="en-US" dirty="0" smtClean="0">
                <a:latin typeface="Times New Roman" panose="02020603050405020304" pitchFamily="18" charset="0"/>
                <a:cs typeface="Times New Roman" panose="02020603050405020304" pitchFamily="18" charset="0"/>
              </a:rPr>
              <a:t> asked </a:t>
            </a:r>
            <a:r>
              <a:rPr lang="en-US" dirty="0">
                <a:latin typeface="Times New Roman" panose="02020603050405020304" pitchFamily="18" charset="0"/>
                <a:cs typeface="Times New Roman" panose="02020603050405020304" pitchFamily="18" charset="0"/>
              </a:rPr>
              <a:t>for permission to be baptized. “If </a:t>
            </a:r>
            <a:r>
              <a:rPr lang="en-US" dirty="0" smtClean="0">
                <a:latin typeface="Times New Roman" panose="02020603050405020304" pitchFamily="18" charset="0"/>
                <a:cs typeface="Times New Roman" panose="02020603050405020304" pitchFamily="18" charset="0"/>
              </a:rPr>
              <a:t>you want </a:t>
            </a:r>
            <a:r>
              <a:rPr lang="en-US" dirty="0">
                <a:latin typeface="Times New Roman" panose="02020603050405020304" pitchFamily="18" charset="0"/>
                <a:cs typeface="Times New Roman" panose="02020603050405020304" pitchFamily="18" charset="0"/>
              </a:rPr>
              <a:t>to be a Christian, go to the Christians</a:t>
            </a:r>
            <a:r>
              <a:rPr lang="en-US" dirty="0" smtClean="0">
                <a:latin typeface="Times New Roman" panose="02020603050405020304" pitchFamily="18" charset="0"/>
                <a:cs typeface="Times New Roman" panose="02020603050405020304" pitchFamily="18" charset="0"/>
              </a:rPr>
              <a:t>,” he </a:t>
            </a:r>
            <a:r>
              <a:rPr lang="en-US" dirty="0">
                <a:latin typeface="Times New Roman" panose="02020603050405020304" pitchFamily="18" charset="0"/>
                <a:cs typeface="Times New Roman" panose="02020603050405020304" pitchFamily="18" charset="0"/>
              </a:rPr>
              <a:t>said. “You don’t have to come back home</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said he would come back if </a:t>
            </a:r>
            <a:r>
              <a:rPr lang="en-US" dirty="0" smtClean="0">
                <a:latin typeface="Times New Roman" panose="02020603050405020304" pitchFamily="18" charset="0"/>
                <a:cs typeface="Times New Roman" panose="02020603050405020304" pitchFamily="18" charset="0"/>
              </a:rPr>
              <a:t>his life </a:t>
            </a:r>
            <a:r>
              <a:rPr lang="en-US" dirty="0">
                <a:latin typeface="Times New Roman" panose="02020603050405020304" pitchFamily="18" charset="0"/>
                <a:cs typeface="Times New Roman" panose="02020603050405020304" pitchFamily="18" charset="0"/>
              </a:rPr>
              <a:t>didn’t improve under the living </a:t>
            </a:r>
            <a:r>
              <a:rPr lang="en-US" dirty="0" smtClean="0">
                <a:latin typeface="Times New Roman" panose="02020603050405020304" pitchFamily="18" charset="0"/>
                <a:cs typeface="Times New Roman" panose="02020603050405020304" pitchFamily="18" charset="0"/>
              </a:rPr>
              <a:t>God. </a:t>
            </a:r>
            <a:r>
              <a:rPr lang="en-US" dirty="0" err="1" smtClean="0">
                <a:latin typeface="Times New Roman" panose="02020603050405020304" pitchFamily="18" charset="0"/>
                <a:cs typeface="Times New Roman" panose="02020603050405020304" pitchFamily="18" charset="0"/>
              </a:rPr>
              <a:t>Surachet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has no regrets. He went on </a:t>
            </a:r>
            <a:r>
              <a:rPr lang="en-US" dirty="0" smtClean="0">
                <a:latin typeface="Times New Roman" panose="02020603050405020304" pitchFamily="18" charset="0"/>
                <a:cs typeface="Times New Roman" panose="02020603050405020304" pitchFamily="18" charset="0"/>
              </a:rPr>
              <a:t>to earn </a:t>
            </a:r>
            <a:r>
              <a:rPr lang="en-US" dirty="0">
                <a:latin typeface="Times New Roman" panose="02020603050405020304" pitchFamily="18" charset="0"/>
                <a:cs typeface="Times New Roman" panose="02020603050405020304" pitchFamily="18" charset="0"/>
              </a:rPr>
              <a:t>bachelor’s and master’s degrees </a:t>
            </a:r>
            <a:r>
              <a:rPr lang="en-US" dirty="0" smtClean="0">
                <a:latin typeface="Times New Roman" panose="02020603050405020304" pitchFamily="18" charset="0"/>
                <a:cs typeface="Times New Roman" panose="02020603050405020304" pitchFamily="18" charset="0"/>
              </a:rPr>
              <a:t>in theology </a:t>
            </a:r>
            <a:r>
              <a:rPr lang="en-US" dirty="0">
                <a:latin typeface="Times New Roman" panose="02020603050405020304" pitchFamily="18" charset="0"/>
                <a:cs typeface="Times New Roman" panose="02020603050405020304" pitchFamily="18" charset="0"/>
              </a:rPr>
              <a:t>and a doctorate in missiology. </a:t>
            </a:r>
            <a:r>
              <a:rPr lang="en-US" dirty="0" smtClean="0">
                <a:latin typeface="Times New Roman" panose="02020603050405020304" pitchFamily="18" charset="0"/>
                <a:cs typeface="Times New Roman" panose="02020603050405020304" pitchFamily="18" charset="0"/>
              </a:rPr>
              <a:t>He has </a:t>
            </a:r>
            <a:r>
              <a:rPr lang="en-US" dirty="0">
                <a:latin typeface="Times New Roman" panose="02020603050405020304" pitchFamily="18" charset="0"/>
                <a:cs typeface="Times New Roman" panose="02020603050405020304" pitchFamily="18" charset="0"/>
              </a:rPr>
              <a:t>worked as a pastor, </a:t>
            </a:r>
            <a:r>
              <a:rPr lang="en-US" dirty="0" smtClean="0">
                <a:latin typeface="Times New Roman" panose="02020603050405020304" pitchFamily="18" charset="0"/>
                <a:cs typeface="Times New Roman" panose="02020603050405020304" pitchFamily="18" charset="0"/>
              </a:rPr>
              <a:t>communication director </a:t>
            </a:r>
            <a:r>
              <a:rPr lang="en-US" dirty="0">
                <a:latin typeface="Times New Roman" panose="02020603050405020304" pitchFamily="18" charset="0"/>
                <a:cs typeface="Times New Roman" panose="02020603050405020304" pitchFamily="18" charset="0"/>
              </a:rPr>
              <a:t>for the Adventist Church </a:t>
            </a:r>
            <a:r>
              <a:rPr lang="en-US" dirty="0" smtClean="0">
                <a:latin typeface="Times New Roman" panose="02020603050405020304" pitchFamily="18" charset="0"/>
                <a:cs typeface="Times New Roman" panose="02020603050405020304" pitchFamily="18" charset="0"/>
              </a:rPr>
              <a:t>in Thailand</a:t>
            </a:r>
            <a:r>
              <a:rPr lang="en-US" dirty="0">
                <a:latin typeface="Times New Roman" panose="02020603050405020304" pitchFamily="18" charset="0"/>
                <a:cs typeface="Times New Roman" panose="02020603050405020304" pitchFamily="18" charset="0"/>
              </a:rPr>
              <a:t>, and regional director for </a:t>
            </a:r>
            <a:r>
              <a:rPr lang="en-US" dirty="0" smtClean="0">
                <a:latin typeface="Times New Roman" panose="02020603050405020304" pitchFamily="18" charset="0"/>
                <a:cs typeface="Times New Roman" panose="02020603050405020304" pitchFamily="18" charset="0"/>
              </a:rPr>
              <a:t>Adventist World </a:t>
            </a:r>
            <a:r>
              <a:rPr lang="en-US" dirty="0">
                <a:latin typeface="Times New Roman" panose="02020603050405020304" pitchFamily="18" charset="0"/>
                <a:cs typeface="Times New Roman" panose="02020603050405020304" pitchFamily="18" charset="0"/>
              </a:rPr>
              <a:t>Radio. His desire is to teach </a:t>
            </a:r>
            <a:r>
              <a:rPr lang="en-US" dirty="0" smtClean="0">
                <a:latin typeface="Times New Roman" panose="02020603050405020304" pitchFamily="18" charset="0"/>
                <a:cs typeface="Times New Roman" panose="02020603050405020304" pitchFamily="18" charset="0"/>
              </a:rPr>
              <a:t>others about </a:t>
            </a:r>
            <a:r>
              <a:rPr lang="en-US" dirty="0">
                <a:latin typeface="Times New Roman" panose="02020603050405020304" pitchFamily="18" charset="0"/>
                <a:cs typeface="Times New Roman" panose="02020603050405020304" pitchFamily="18" charset="0"/>
              </a:rPr>
              <a:t>the living God. Today, he is teaching </a:t>
            </a:r>
            <a:r>
              <a:rPr lang="en-US" dirty="0" smtClean="0">
                <a:latin typeface="Times New Roman" panose="02020603050405020304" pitchFamily="18" charset="0"/>
                <a:cs typeface="Times New Roman" panose="02020603050405020304" pitchFamily="18" charset="0"/>
              </a:rPr>
              <a:t>at Asia-Pacific </a:t>
            </a:r>
            <a:r>
              <a:rPr lang="en-US" dirty="0">
                <a:latin typeface="Times New Roman" panose="02020603050405020304" pitchFamily="18" charset="0"/>
                <a:cs typeface="Times New Roman" panose="02020603050405020304" pitchFamily="18" charset="0"/>
              </a:rPr>
              <a:t>International University, </a:t>
            </a:r>
            <a:r>
              <a:rPr lang="en-US" dirty="0" smtClean="0">
                <a:latin typeface="Times New Roman" panose="02020603050405020304" pitchFamily="18" charset="0"/>
                <a:cs typeface="Times New Roman" panose="02020603050405020304" pitchFamily="18" charset="0"/>
              </a:rPr>
              <a:t>whose campus </a:t>
            </a:r>
            <a:r>
              <a:rPr lang="en-US" dirty="0">
                <a:latin typeface="Times New Roman" panose="02020603050405020304" pitchFamily="18" charset="0"/>
                <a:cs typeface="Times New Roman" panose="02020603050405020304" pitchFamily="18" charset="0"/>
              </a:rPr>
              <a:t>in Thailand was built with the </a:t>
            </a:r>
            <a:r>
              <a:rPr lang="en-US" dirty="0" smtClean="0">
                <a:latin typeface="Times New Roman" panose="02020603050405020304" pitchFamily="18" charset="0"/>
                <a:cs typeface="Times New Roman" panose="02020603050405020304" pitchFamily="18" charset="0"/>
              </a:rPr>
              <a:t>help of </a:t>
            </a:r>
            <a:r>
              <a:rPr lang="en-US" dirty="0">
                <a:latin typeface="Times New Roman" panose="02020603050405020304" pitchFamily="18" charset="0"/>
                <a:cs typeface="Times New Roman" panose="02020603050405020304" pitchFamily="18" charset="0"/>
              </a:rPr>
              <a:t>a Thirteenth Sabbath Offering in 1988</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047244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500" y="333444"/>
            <a:ext cx="11493500" cy="4801314"/>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He tells his students that Christianity entered Thailand more than 200 years ago and the Adventist Church arrived when a literature evangelist began to sell books in 1906. But despite a more than 100-year presence, the church’s membership is no more than 16,000 people, or only 0.02 percent of Thailand’s population of 71 million. “This is one of the most difficult countries in the world,” </a:t>
            </a:r>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said. “In some places, Satan is doing his work through resistance and opposition. But here, Christianity is welcome but cultural belief in satanic agencies is strong. We are not fighting against flesh and blood. We are fighting with evil spirits. We are fighting with Satan himself. We need more workers in Thailand.” </a:t>
            </a:r>
          </a:p>
          <a:p>
            <a:pPr indent="361950"/>
            <a:endParaRPr lang="en-US" dirty="0" smtClean="0">
              <a:latin typeface="Times New Roman" panose="02020603050405020304" pitchFamily="18" charset="0"/>
              <a:cs typeface="Times New Roman" panose="02020603050405020304" pitchFamily="18" charset="0"/>
            </a:endParaRPr>
          </a:p>
          <a:p>
            <a:pPr indent="361950"/>
            <a:r>
              <a:rPr lang="en-US" dirty="0" smtClean="0">
                <a:latin typeface="Times New Roman" panose="02020603050405020304" pitchFamily="18" charset="0"/>
                <a:cs typeface="Times New Roman" panose="02020603050405020304" pitchFamily="18" charset="0"/>
              </a:rPr>
              <a:t>Thank </a:t>
            </a:r>
            <a:r>
              <a:rPr lang="en-US" dirty="0">
                <a:latin typeface="Times New Roman" panose="02020603050405020304" pitchFamily="18" charset="0"/>
                <a:cs typeface="Times New Roman" panose="02020603050405020304" pitchFamily="18" charset="0"/>
              </a:rPr>
              <a:t>you for your faithful Thirteenth Sabbath Offerings that have had a major impact on the lives of people like </a:t>
            </a:r>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Insom</a:t>
            </a:r>
            <a:r>
              <a:rPr lang="en-US" dirty="0">
                <a:latin typeface="Times New Roman" panose="02020603050405020304" pitchFamily="18" charset="0"/>
                <a:cs typeface="Times New Roman" panose="02020603050405020304" pitchFamily="18" charset="0"/>
              </a:rPr>
              <a:t>. Asia-Pacific International University, where </a:t>
            </a:r>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teaches, has provided a Christian education to thousands of students since a 1988 Thirteenth Sabbath Offering helped build its campus. Every year, students from non-Christian homes are baptized at the university. The Voice of Prophecy building, which opened in Bangkok with the help of a 1961 Thirteenth Sabbath Offering, has since been demolished. But other church buildings have taken its place, and its influence continues to reverberate through the lives of </a:t>
            </a:r>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and others. Thank you for planning a generous Thirteenth Sabbath Offering on June 28 that, with God’s help, will also have a long-lasting impact.</a:t>
            </a:r>
          </a:p>
          <a:p>
            <a:pPr indent="361950"/>
            <a:endParaRPr lang="en-US"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By Andrew McChesney </a:t>
            </a:r>
            <a:br>
              <a:rPr lang="en-US" dirty="0">
                <a:latin typeface="Times New Roman" panose="02020603050405020304" pitchFamily="18" charset="0"/>
                <a:cs typeface="Times New Roman" panose="02020603050405020304" pitchFamily="18" charset="0"/>
              </a:rPr>
            </a:br>
            <a:endParaRPr lang="en-AU" dirty="0"/>
          </a:p>
        </p:txBody>
      </p:sp>
    </p:spTree>
    <p:extLst>
      <p:ext uri="{BB962C8B-B14F-4D97-AF65-F5344CB8AC3E}">
        <p14:creationId xmlns:p14="http://schemas.microsoft.com/office/powerpoint/2010/main" val="396868991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1574</TotalTime>
  <Words>894</Words>
  <Application>Microsoft Office PowerPoint</Application>
  <PresentationFormat>Custom</PresentationFormat>
  <Paragraphs>34</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Impact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Centarion</cp:lastModifiedBy>
  <cp:revision>151</cp:revision>
  <dcterms:created xsi:type="dcterms:W3CDTF">2020-12-19T10:54:30Z</dcterms:created>
  <dcterms:modified xsi:type="dcterms:W3CDTF">2025-02-25T11:31:32Z</dcterms:modified>
</cp:coreProperties>
</file>