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9" r:id="rId2"/>
    <p:sldId id="293" r:id="rId3"/>
    <p:sldId id="295" r:id="rId4"/>
    <p:sldId id="294"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90" y="661988"/>
            <a:ext cx="5053084" cy="548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213579" y="5854265"/>
            <a:ext cx="1018228"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2" name="Rectangle 1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Long Walk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God </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1</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May 3</a:t>
            </a:r>
            <a:endParaRPr lang="en-AU" b="1" dirty="0"/>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Twelve-year-old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AU" dirty="0" smtClean="0"/>
              <a:t>PA-da</a:t>
            </a:r>
            <a:r>
              <a:rPr lang="en-US" dirty="0" smtClean="0">
                <a:latin typeface="Times New Roman" panose="02020603050405020304" pitchFamily="18" charset="0"/>
                <a:cs typeface="Times New Roman" panose="02020603050405020304" pitchFamily="18" charset="0"/>
              </a:rPr>
              <a:t>] couldn’t understand why </a:t>
            </a:r>
            <a:r>
              <a:rPr lang="en-US" dirty="0">
                <a:latin typeface="Times New Roman" panose="02020603050405020304" pitchFamily="18" charset="0"/>
                <a:cs typeface="Times New Roman" panose="02020603050405020304" pitchFamily="18" charset="0"/>
              </a:rPr>
              <a:t>his older brother had left the family faith to join the Seventh-day Adventist Church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“Why have you become an Adventist?” he asked his brother,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 [</a:t>
            </a:r>
            <a:r>
              <a:rPr lang="en-AU" dirty="0" err="1" smtClean="0"/>
              <a:t>MORDG</a:t>
            </a:r>
            <a:r>
              <a:rPr lang="en-AU" dirty="0" smtClean="0"/>
              <a:t>-a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“Come live with me, and you’ll see,”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replied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moved in with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boy was the youngest in his family, and he really wanted to know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the oldest child and the family leader after their father’s death when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was three months old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Mom, who had six children to raise alone after Dad’s death, was glad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could help care for </a:t>
            </a:r>
            <a:r>
              <a:rPr lang="en-US" dirty="0" err="1">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quickly saw that life was very different at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house.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11 years older than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He was already married and the father of three young boys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did not eat pork, snakes, and mice like other mountain people living on the border of Thailand and Myanmar. Mountain people were very </a:t>
            </a:r>
            <a:r>
              <a:rPr lang="en-US" dirty="0" smtClean="0">
                <a:latin typeface="Times New Roman" panose="02020603050405020304" pitchFamily="18" charset="0"/>
                <a:cs typeface="Times New Roman" panose="02020603050405020304" pitchFamily="18" charset="0"/>
              </a:rPr>
              <a:t>poor, and </a:t>
            </a:r>
            <a:r>
              <a:rPr lang="en-US" dirty="0">
                <a:latin typeface="Times New Roman" panose="02020603050405020304" pitchFamily="18" charset="0"/>
                <a:cs typeface="Times New Roman" panose="02020603050405020304" pitchFamily="18" charset="0"/>
              </a:rPr>
              <a:t>they ate whatever they could find.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were not rich, but they only ate what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called “clean food.”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explained that the Bible forbade people from eating unclean food such as pork, snakes, and mice</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7800" y="196652"/>
            <a:ext cx="11785600" cy="6463308"/>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Sunday,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helped on his brother’s farm. He watched the water buffalo when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wasn’t using them to plow the rice paddy. He watched the water buffalo again on Monday, Tuesday, Wednesday, Thursday, and Friday.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Saturday morning,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woke up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5 o’clock. It was still dark outside.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“It’s time to get up and get ready for church,”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said.</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wasn’t happy. He wanted to sleep. But he respected his brother and needed to listen to him. He also remembered that he had wanted to know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 Maybe he would find out at church.</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got up and joined his brother and the rest of the family for a simple breakfast of rice and vegetables.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wife had prepared the meal on </a:t>
            </a:r>
            <a:r>
              <a:rPr lang="en-US" dirty="0" smtClean="0">
                <a:latin typeface="Times New Roman" panose="02020603050405020304" pitchFamily="18" charset="0"/>
                <a:cs typeface="Times New Roman" panose="02020603050405020304" pitchFamily="18" charset="0"/>
              </a:rPr>
              <a:t>Friday.</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eating,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accompanied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Morja’s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wife, and their three children on </a:t>
            </a:r>
            <a:r>
              <a:rPr lang="en-US" dirty="0" smtClean="0">
                <a:latin typeface="Times New Roman" panose="02020603050405020304" pitchFamily="18" charset="0"/>
                <a:cs typeface="Times New Roman" panose="02020603050405020304" pitchFamily="18" charset="0"/>
              </a:rPr>
              <a:t>a long </a:t>
            </a:r>
            <a:r>
              <a:rPr lang="en-US" dirty="0">
                <a:latin typeface="Times New Roman" panose="02020603050405020304" pitchFamily="18" charset="0"/>
                <a:cs typeface="Times New Roman" panose="02020603050405020304" pitchFamily="18" charset="0"/>
              </a:rPr>
              <a:t>walk to church</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was no Adventist church in </a:t>
            </a:r>
            <a:r>
              <a:rPr lang="en-US" dirty="0" smtClean="0">
                <a:latin typeface="Times New Roman" panose="02020603050405020304" pitchFamily="18" charset="0"/>
                <a:cs typeface="Times New Roman" panose="02020603050405020304" pitchFamily="18" charset="0"/>
              </a:rPr>
              <a:t>their small </a:t>
            </a:r>
            <a:r>
              <a:rPr lang="en-US" dirty="0">
                <a:latin typeface="Times New Roman" panose="02020603050405020304" pitchFamily="18" charset="0"/>
                <a:cs typeface="Times New Roman" panose="02020603050405020304" pitchFamily="18" charset="0"/>
              </a:rPr>
              <a:t>town, and they needed to walk </a:t>
            </a:r>
            <a:r>
              <a:rPr lang="en-US" dirty="0" smtClean="0">
                <a:latin typeface="Times New Roman" panose="02020603050405020304" pitchFamily="18" charset="0"/>
                <a:cs typeface="Times New Roman" panose="02020603050405020304" pitchFamily="18" charset="0"/>
              </a:rPr>
              <a:t>eight miles </a:t>
            </a:r>
            <a:r>
              <a:rPr lang="en-US" dirty="0">
                <a:latin typeface="Times New Roman" panose="02020603050405020304" pitchFamily="18" charset="0"/>
                <a:cs typeface="Times New Roman" panose="02020603050405020304" pitchFamily="18" charset="0"/>
              </a:rPr>
              <a:t>(13 kilometers) to the nearest church </a:t>
            </a:r>
            <a:r>
              <a:rPr lang="en-US" dirty="0" smtClean="0">
                <a:latin typeface="Times New Roman" panose="02020603050405020304" pitchFamily="18" charset="0"/>
                <a:cs typeface="Times New Roman" panose="02020603050405020304" pitchFamily="18" charset="0"/>
              </a:rPr>
              <a:t>in another </a:t>
            </a:r>
            <a:r>
              <a:rPr lang="en-US" dirty="0">
                <a:latin typeface="Times New Roman" panose="02020603050405020304" pitchFamily="18" charset="0"/>
                <a:cs typeface="Times New Roman" panose="02020603050405020304" pitchFamily="18" charset="0"/>
              </a:rPr>
              <a:t>town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picked up one small son </a:t>
            </a:r>
            <a:r>
              <a:rPr lang="en-US" dirty="0" smtClean="0">
                <a:latin typeface="Times New Roman" panose="02020603050405020304" pitchFamily="18" charset="0"/>
                <a:cs typeface="Times New Roman" panose="02020603050405020304" pitchFamily="18" charset="0"/>
              </a:rPr>
              <a:t>and carried </a:t>
            </a:r>
            <a:r>
              <a:rPr lang="en-US" dirty="0">
                <a:latin typeface="Times New Roman" panose="02020603050405020304" pitchFamily="18" charset="0"/>
                <a:cs typeface="Times New Roman" panose="02020603050405020304" pitchFamily="18" charset="0"/>
              </a:rPr>
              <a:t>him in a cloth wrapped around </a:t>
            </a:r>
            <a:r>
              <a:rPr lang="en-US" dirty="0" smtClean="0">
                <a:latin typeface="Times New Roman" panose="02020603050405020304" pitchFamily="18" charset="0"/>
                <a:cs typeface="Times New Roman" panose="02020603050405020304" pitchFamily="18" charset="0"/>
              </a:rPr>
              <a:t>his back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wife picked up a second </a:t>
            </a:r>
            <a:r>
              <a:rPr lang="en-US" dirty="0" smtClean="0">
                <a:latin typeface="Times New Roman" panose="02020603050405020304" pitchFamily="18" charset="0"/>
                <a:cs typeface="Times New Roman" panose="02020603050405020304" pitchFamily="18" charset="0"/>
              </a:rPr>
              <a:t>son and </a:t>
            </a:r>
            <a:r>
              <a:rPr lang="en-US" dirty="0">
                <a:latin typeface="Times New Roman" panose="02020603050405020304" pitchFamily="18" charset="0"/>
                <a:cs typeface="Times New Roman" panose="02020603050405020304" pitchFamily="18" charset="0"/>
              </a:rPr>
              <a:t>carried him in a cloth wrapped </a:t>
            </a:r>
            <a:r>
              <a:rPr lang="en-US" dirty="0" smtClean="0">
                <a:latin typeface="Times New Roman" panose="02020603050405020304" pitchFamily="18" charset="0"/>
                <a:cs typeface="Times New Roman" panose="02020603050405020304" pitchFamily="18" charset="0"/>
              </a:rPr>
              <a:t>around her </a:t>
            </a:r>
            <a:r>
              <a:rPr lang="en-US" dirty="0">
                <a:latin typeface="Times New Roman" panose="02020603050405020304" pitchFamily="18" charset="0"/>
                <a:cs typeface="Times New Roman" panose="02020603050405020304" pitchFamily="18" charset="0"/>
              </a:rPr>
              <a:t>back</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walked with their oldest boy, </a:t>
            </a:r>
            <a:r>
              <a:rPr lang="en-US" dirty="0" smtClean="0">
                <a:latin typeface="Times New Roman" panose="02020603050405020304" pitchFamily="18" charset="0"/>
                <a:cs typeface="Times New Roman" panose="02020603050405020304" pitchFamily="18" charset="0"/>
              </a:rPr>
              <a:t>who was </a:t>
            </a:r>
            <a:r>
              <a:rPr lang="en-US" dirty="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529765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474345"/>
            <a:ext cx="113157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 family of six walked for three hours. They climbed mountain paths. They trooped through rice paddies. They navigated rivers. Finally, they arrived at the Adventist church in time for Sabbath School.</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liked the worship service. The Adventist pastor had three daughters who were about his age. The girls played the guitar and sang beautiful songs about Jesus.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the worship service,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enjoyed a delicious lunch at the church. He especially liked a delicious pumpkin soup prepared by the pastor’s wife.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While </a:t>
            </a:r>
            <a:r>
              <a:rPr lang="en-US" dirty="0" err="1">
                <a:latin typeface="Times New Roman" panose="02020603050405020304" pitchFamily="18" charset="0"/>
                <a:cs typeface="Times New Roman" panose="02020603050405020304" pitchFamily="18" charset="0"/>
              </a:rPr>
              <a:t>Pada’s</a:t>
            </a:r>
            <a:r>
              <a:rPr lang="en-US" dirty="0">
                <a:latin typeface="Times New Roman" panose="02020603050405020304" pitchFamily="18" charset="0"/>
                <a:cs typeface="Times New Roman" panose="02020603050405020304" pitchFamily="18" charset="0"/>
              </a:rPr>
              <a:t> first visit to church was a good experience, he wasn’t thrilled when his brother woke him up at 5 o’clock again the next Sabbath. He wanted to sleep, and he didn’t look forward to the long walk to church. But once he arrived at church, he was happy to be there.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This is how it went every Sabbath after that.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grumbled in his heart as he got ready for church and took the long walk. But he always enjoyed the music and the food.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Thank you for your Sabbath School mission offerings that help proclaim the good news about Jesus’ soon coming in Thailand and around the world. Find out next week how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decided to follow his brother’s example and become a Seventh-day Adventist.</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25400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735</Words>
  <Application>Microsoft Office PowerPoint</Application>
  <PresentationFormat>Custom</PresentationFormat>
  <Paragraphs>52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154</cp:revision>
  <dcterms:created xsi:type="dcterms:W3CDTF">2020-12-19T10:54:30Z</dcterms:created>
  <dcterms:modified xsi:type="dcterms:W3CDTF">2025-02-25T11:32:40Z</dcterms:modified>
</cp:coreProperties>
</file>