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1" r:id="rId2"/>
    <p:sldId id="263" r:id="rId3"/>
    <p:sldId id="330" r:id="rId4"/>
    <p:sldId id="272" r:id="rId5"/>
    <p:sldId id="328" r:id="rId6"/>
  </p:sldIdLst>
  <p:sldSz cx="12192000" cy="6858000"/>
  <p:notesSz cx="6858000" cy="9144000"/>
  <p:embeddedFontLst>
    <p:embeddedFont>
      <p:font typeface="Impact" panose="020B0806030902050204" pitchFamily="34" charset="0"/>
      <p:regular r:id="rId7"/>
    </p:embeddedFon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42"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25/02/2025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25/02/2025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25/02/2025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25/02/2025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25/02/2025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25/02/2025</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766763"/>
            <a:ext cx="5145045" cy="562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946677" y="5884144"/>
            <a:ext cx="155202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Somsak</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TextBox 11"/>
          <p:cNvSpPr txBox="1"/>
          <p:nvPr/>
        </p:nvSpPr>
        <p:spPr>
          <a:xfrm>
            <a:off x="6698645" y="887413"/>
            <a:ext cx="1524000" cy="369332"/>
          </a:xfrm>
          <a:prstGeom prst="rect">
            <a:avLst/>
          </a:prstGeom>
          <a:noFill/>
        </p:spPr>
        <p:txBody>
          <a:bodyPr wrap="square" rtlCol="0">
            <a:spAutoFit/>
          </a:bodyPr>
          <a:lstStyle/>
          <a:p>
            <a:pPr algn="r"/>
            <a:r>
              <a:rPr lang="en-AU" b="1" dirty="0" smtClean="0"/>
              <a:t>THAILAND</a:t>
            </a:r>
            <a:endParaRPr lang="en-AU" b="1" dirty="0"/>
          </a:p>
        </p:txBody>
      </p:sp>
      <p:sp>
        <p:nvSpPr>
          <p:cNvPr id="13" name="Rectangle 12"/>
          <p:cNvSpPr/>
          <p:nvPr/>
        </p:nvSpPr>
        <p:spPr>
          <a:xfrm>
            <a:off x="6162674" y="1256745"/>
            <a:ext cx="6029325" cy="1978150"/>
          </a:xfrm>
          <a:prstGeom prst="rect">
            <a:avLst/>
          </a:prstGeom>
          <a:noFill/>
        </p:spPr>
        <p:txBody>
          <a:bodyPr wrap="square" lIns="91440" tIns="45720" rIns="91440" bIns="45720" anchor="ctr">
            <a:no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Does God</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rPr>
              <a:t>Answer Prayer?</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p:cNvSpPr txBox="1"/>
          <p:nvPr/>
        </p:nvSpPr>
        <p:spPr>
          <a:xfrm>
            <a:off x="8483600" y="887413"/>
            <a:ext cx="1524000" cy="369332"/>
          </a:xfrm>
          <a:prstGeom prst="rect">
            <a:avLst/>
          </a:prstGeom>
          <a:noFill/>
        </p:spPr>
        <p:txBody>
          <a:bodyPr wrap="square" rtlCol="0">
            <a:spAutoFit/>
          </a:bodyPr>
          <a:lstStyle/>
          <a:p>
            <a:r>
              <a:rPr lang="en-AU" b="1" dirty="0" smtClean="0"/>
              <a:t>May 17</a:t>
            </a:r>
            <a:endParaRPr lang="en-AU" b="1" dirty="0"/>
          </a:p>
        </p:txBody>
      </p:sp>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2" y="4022964"/>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09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6186309"/>
          </a:xfrm>
          <a:prstGeom prst="rect">
            <a:avLst/>
          </a:prstGeom>
        </p:spPr>
        <p:txBody>
          <a:bodyPr wrap="square">
            <a:spAutoFit/>
          </a:bodyPr>
          <a:lstStyle/>
          <a:p>
            <a:pPr indent="361950"/>
            <a:r>
              <a:rPr lang="en-US" dirty="0"/>
              <a:t>Somsak first heard about praying to </a:t>
            </a:r>
            <a:r>
              <a:rPr lang="en-US" dirty="0" smtClean="0"/>
              <a:t>the God </a:t>
            </a:r>
            <a:r>
              <a:rPr lang="en-US" dirty="0"/>
              <a:t>of heaven when he was a little boy in kindergarten at the Seventh-day Adventist school in Korat, Thailand. Like most people in Thailand, he came from a non-Christian family and didn’t know anything about the God of heaven</a:t>
            </a:r>
            <a:r>
              <a:rPr lang="en-US" dirty="0" smtClean="0"/>
              <a:t>.</a:t>
            </a:r>
          </a:p>
          <a:p>
            <a:pPr indent="361950"/>
            <a:endParaRPr lang="en-US" dirty="0"/>
          </a:p>
          <a:p>
            <a:pPr indent="361950"/>
            <a:r>
              <a:rPr lang="en-US" dirty="0"/>
              <a:t>At the start of kindergarten every morning, Thailand’s flag was raised high on a flagpole in the yard of Korat Adventist International School. Then all the children from kindergarten and the higher grades stood near the flag for the playing of the Thai national anthem. After all, the teachers led the children in singing “The Prayer Song” — a beautiful song that asks the God of heaven to bless their day</a:t>
            </a:r>
            <a:r>
              <a:rPr lang="en-US" dirty="0" smtClean="0"/>
              <a:t>.</a:t>
            </a:r>
          </a:p>
          <a:p>
            <a:pPr indent="361950"/>
            <a:endParaRPr lang="en-US" dirty="0"/>
          </a:p>
          <a:p>
            <a:pPr indent="361950"/>
            <a:r>
              <a:rPr lang="en-US" dirty="0"/>
              <a:t>When Somsak grew a little older, he learned to pray all by himself. His </a:t>
            </a:r>
            <a:r>
              <a:rPr lang="en-US" dirty="0" smtClean="0"/>
              <a:t>second grade </a:t>
            </a:r>
            <a:r>
              <a:rPr lang="en-US" dirty="0"/>
              <a:t>teacher taught him how. At the beginning of class every day, the teacher started a prayer and invited Somsak and the other children to add to it. The teacher </a:t>
            </a:r>
            <a:r>
              <a:rPr lang="en-US" dirty="0" smtClean="0"/>
              <a:t>would say</a:t>
            </a:r>
            <a:r>
              <a:rPr lang="en-US" dirty="0"/>
              <a:t>, “Dear God.” Then one child would say, “Please make me smart.” Another would say, “Please keep me safe.” And a third would add, “Please help me to be good.” The teacher would end the prayer by saying, “In Jesus’ name, Amen</a:t>
            </a:r>
            <a:r>
              <a:rPr lang="en-US" dirty="0" smtClean="0"/>
              <a:t>.”</a:t>
            </a:r>
          </a:p>
          <a:p>
            <a:pPr indent="361950"/>
            <a:endParaRPr lang="en-US" dirty="0"/>
          </a:p>
          <a:p>
            <a:pPr indent="361950"/>
            <a:r>
              <a:rPr lang="en-US" dirty="0"/>
              <a:t>After learning how to pray at school, Somsak began to pray on his own in the second grade. But he didn’t pray every day. He didn’t even pray every month. He only prayed as a last resort. Usually, he felt smart. Usually, he felt safe. But sometimes he worried that he wasn’t smart or that he wasn’t safe. Then he prayed, “Dear God, Please make me smart. Please keep me safe. In Jesus’ name, Amen</a:t>
            </a:r>
            <a:r>
              <a:rPr lang="en-US" dirty="0" smtClean="0"/>
              <a:t>.”</a:t>
            </a:r>
          </a:p>
          <a:p>
            <a:pPr indent="361950"/>
            <a:endParaRPr lang="en-US" dirty="0"/>
          </a:p>
          <a:p>
            <a:pPr indent="361950"/>
            <a:r>
              <a:rPr lang="en-US" dirty="0"/>
              <a:t>Somsak also prayed on his own as a last resort in the third grade and in the fourth grade. After that, he prayed in the fifth, sixth, seventh, eighth, and ninth grades</a:t>
            </a:r>
            <a:r>
              <a:rPr lang="en-US" dirty="0" smtClean="0"/>
              <a:t>.</a:t>
            </a:r>
          </a:p>
          <a:p>
            <a:pPr indent="361950"/>
            <a:endParaRPr lang="en-AU" dirty="0"/>
          </a:p>
        </p:txBody>
      </p:sp>
    </p:spTree>
    <p:extLst>
      <p:ext uri="{BB962C8B-B14F-4D97-AF65-F5344CB8AC3E}">
        <p14:creationId xmlns:p14="http://schemas.microsoft.com/office/powerpoint/2010/main" val="40768907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980" y="310634"/>
            <a:ext cx="11573820" cy="5909310"/>
          </a:xfrm>
          <a:prstGeom prst="rect">
            <a:avLst/>
          </a:prstGeom>
        </p:spPr>
        <p:txBody>
          <a:bodyPr wrap="square">
            <a:spAutoFit/>
          </a:bodyPr>
          <a:lstStyle/>
          <a:p>
            <a:pPr indent="361950"/>
            <a:r>
              <a:rPr lang="en-US" dirty="0"/>
              <a:t>Today, he is a strong 16-year-old teenager in the tenth grade. He may not have prayed every day, but he has prayed for many years. How many of his prayers do you think God has answered? One hundred? Fifty? Perhaps 10 or 15? If you ask Somsak, he will tell you none. Zero. Zilch.</a:t>
            </a:r>
          </a:p>
          <a:p>
            <a:pPr indent="361950"/>
            <a:endParaRPr lang="en-US" dirty="0"/>
          </a:p>
          <a:p>
            <a:pPr indent="361950"/>
            <a:r>
              <a:rPr lang="en-US" dirty="0"/>
              <a:t>“I haven’t felt that God has answered my prayers,” he said. “I trust more in myself</a:t>
            </a:r>
            <a:r>
              <a:rPr lang="en-US" dirty="0" smtClean="0"/>
              <a:t>.”</a:t>
            </a:r>
          </a:p>
          <a:p>
            <a:pPr indent="361950"/>
            <a:endParaRPr lang="en-US" dirty="0"/>
          </a:p>
          <a:p>
            <a:pPr indent="361950"/>
            <a:r>
              <a:rPr lang="en-US" dirty="0"/>
              <a:t>Somsak may not have prayed every day. </a:t>
            </a:r>
            <a:r>
              <a:rPr lang="en-US" dirty="0" smtClean="0"/>
              <a:t>He may </a:t>
            </a:r>
            <a:r>
              <a:rPr lang="en-US" dirty="0"/>
              <a:t>only pray as a last resort. But do </a:t>
            </a:r>
            <a:r>
              <a:rPr lang="en-US" dirty="0" smtClean="0"/>
              <a:t>think that </a:t>
            </a:r>
            <a:r>
              <a:rPr lang="en-US" dirty="0"/>
              <a:t>it’s possible that God hasn’t </a:t>
            </a:r>
            <a:r>
              <a:rPr lang="en-US" dirty="0" smtClean="0"/>
              <a:t>answered even </a:t>
            </a:r>
            <a:r>
              <a:rPr lang="en-US" dirty="0"/>
              <a:t>one of his prayers? What do you think</a:t>
            </a:r>
            <a:r>
              <a:rPr lang="en-US" dirty="0" smtClean="0"/>
              <a:t>? If </a:t>
            </a:r>
            <a:r>
              <a:rPr lang="en-US" dirty="0"/>
              <a:t>you said that God surely has answered </a:t>
            </a:r>
            <a:r>
              <a:rPr lang="en-US" dirty="0" smtClean="0"/>
              <a:t>at least </a:t>
            </a:r>
            <a:r>
              <a:rPr lang="en-US" dirty="0"/>
              <a:t>one of his prayers, then you are right. </a:t>
            </a:r>
            <a:r>
              <a:rPr lang="en-US" dirty="0" smtClean="0"/>
              <a:t>In the </a:t>
            </a:r>
            <a:r>
              <a:rPr lang="en-US" dirty="0"/>
              <a:t>Bible, God says that He answers </a:t>
            </a:r>
            <a:r>
              <a:rPr lang="en-US" dirty="0" smtClean="0"/>
              <a:t>people even </a:t>
            </a:r>
            <a:r>
              <a:rPr lang="en-US" dirty="0"/>
              <a:t>before they pray. He says, “It shall </a:t>
            </a:r>
            <a:r>
              <a:rPr lang="en-US" dirty="0" smtClean="0"/>
              <a:t>come to </a:t>
            </a:r>
            <a:r>
              <a:rPr lang="en-US" dirty="0"/>
              <a:t>pass that before they call, I will answer</a:t>
            </a:r>
            <a:r>
              <a:rPr lang="en-US" dirty="0" smtClean="0"/>
              <a:t>; and </a:t>
            </a:r>
            <a:r>
              <a:rPr lang="en-US" dirty="0"/>
              <a:t>while they are still speaking, I will hear</a:t>
            </a:r>
            <a:r>
              <a:rPr lang="en-US" dirty="0" smtClean="0"/>
              <a:t>” (</a:t>
            </a:r>
            <a:r>
              <a:rPr lang="en-US" dirty="0"/>
              <a:t>Isaiah 65:24, </a:t>
            </a:r>
            <a:r>
              <a:rPr lang="en-US" dirty="0" err="1"/>
              <a:t>NKJV</a:t>
            </a:r>
            <a:r>
              <a:rPr lang="en-US" dirty="0" smtClean="0"/>
              <a:t>).</a:t>
            </a:r>
          </a:p>
          <a:p>
            <a:pPr indent="361950"/>
            <a:endParaRPr lang="en-US" dirty="0"/>
          </a:p>
          <a:p>
            <a:pPr indent="361950"/>
            <a:r>
              <a:rPr lang="en-US" dirty="0"/>
              <a:t>So, why does Somsak think that God </a:t>
            </a:r>
            <a:r>
              <a:rPr lang="en-US" dirty="0" smtClean="0"/>
              <a:t>hasn’t answered </a:t>
            </a:r>
            <a:r>
              <a:rPr lang="en-US" dirty="0"/>
              <a:t>his prayers? Could it be that </a:t>
            </a:r>
            <a:r>
              <a:rPr lang="en-US" dirty="0" smtClean="0"/>
              <a:t>God has </a:t>
            </a:r>
            <a:r>
              <a:rPr lang="en-US" dirty="0"/>
              <a:t>answered and Somsak simply </a:t>
            </a:r>
            <a:r>
              <a:rPr lang="en-US" dirty="0" smtClean="0"/>
              <a:t>hasn’t noticed</a:t>
            </a:r>
            <a:r>
              <a:rPr lang="en-US" dirty="0"/>
              <a:t>? Could it be that we also pray </a:t>
            </a:r>
            <a:r>
              <a:rPr lang="en-US" dirty="0" smtClean="0"/>
              <a:t>and have </a:t>
            </a:r>
            <a:r>
              <a:rPr lang="en-US" dirty="0"/>
              <a:t>not noticed that God has answered</a:t>
            </a:r>
            <a:r>
              <a:rPr lang="en-US" dirty="0" smtClean="0"/>
              <a:t>?</a:t>
            </a:r>
          </a:p>
          <a:p>
            <a:pPr indent="361950"/>
            <a:endParaRPr lang="en-US" dirty="0"/>
          </a:p>
          <a:p>
            <a:pPr indent="361950"/>
            <a:r>
              <a:rPr lang="en-US" dirty="0"/>
              <a:t>Teachers at </a:t>
            </a:r>
            <a:r>
              <a:rPr lang="en-US" dirty="0" err="1"/>
              <a:t>Somsak’s</a:t>
            </a:r>
            <a:r>
              <a:rPr lang="en-US" dirty="0"/>
              <a:t> school are </a:t>
            </a:r>
            <a:r>
              <a:rPr lang="en-US" dirty="0" smtClean="0"/>
              <a:t>praying that </a:t>
            </a:r>
            <a:r>
              <a:rPr lang="en-US" dirty="0"/>
              <a:t>he knows the God of heaven who </a:t>
            </a:r>
            <a:r>
              <a:rPr lang="en-US" dirty="0" smtClean="0"/>
              <a:t>hears and </a:t>
            </a:r>
            <a:r>
              <a:rPr lang="en-US" dirty="0"/>
              <a:t>answers prayer. It can be </a:t>
            </a:r>
            <a:r>
              <a:rPr lang="en-US" dirty="0" smtClean="0"/>
              <a:t>difficult for </a:t>
            </a:r>
            <a:r>
              <a:rPr lang="en-US" dirty="0"/>
              <a:t>a boy or a girl to believe in the God </a:t>
            </a:r>
            <a:r>
              <a:rPr lang="en-US" dirty="0" smtClean="0"/>
              <a:t>of heaven </a:t>
            </a:r>
            <a:r>
              <a:rPr lang="en-US" dirty="0"/>
              <a:t>when no one else in their </a:t>
            </a:r>
            <a:r>
              <a:rPr lang="en-US" dirty="0" smtClean="0"/>
              <a:t>family does</a:t>
            </a:r>
            <a:r>
              <a:rPr lang="en-US" dirty="0"/>
              <a:t>. The teachers are praying that </a:t>
            </a:r>
            <a:r>
              <a:rPr lang="en-US" dirty="0" smtClean="0"/>
              <a:t>Somsak and </a:t>
            </a:r>
            <a:r>
              <a:rPr lang="en-US" dirty="0"/>
              <a:t>all the other children at Korat </a:t>
            </a:r>
            <a:r>
              <a:rPr lang="en-US" dirty="0" smtClean="0"/>
              <a:t>Adventist International </a:t>
            </a:r>
            <a:r>
              <a:rPr lang="en-US" dirty="0"/>
              <a:t>School see that God really </a:t>
            </a:r>
            <a:r>
              <a:rPr lang="en-US" dirty="0" smtClean="0"/>
              <a:t>does hear </a:t>
            </a:r>
            <a:r>
              <a:rPr lang="en-US" dirty="0"/>
              <a:t>and answer prayers</a:t>
            </a:r>
            <a:r>
              <a:rPr lang="en-US" dirty="0" smtClean="0"/>
              <a:t>.</a:t>
            </a:r>
          </a:p>
          <a:p>
            <a:pPr indent="361950"/>
            <a:endParaRPr lang="en-US" dirty="0"/>
          </a:p>
          <a:p>
            <a:pPr indent="361950"/>
            <a:r>
              <a:rPr lang="en-US" dirty="0"/>
              <a:t>Would you like to join the teachers </a:t>
            </a:r>
            <a:r>
              <a:rPr lang="en-US" dirty="0" smtClean="0"/>
              <a:t>in praying </a:t>
            </a:r>
            <a:r>
              <a:rPr lang="en-US" dirty="0"/>
              <a:t>for Somsak and the other children</a:t>
            </a:r>
            <a:r>
              <a:rPr lang="en-US" dirty="0" smtClean="0"/>
              <a:t>? Let’s </a:t>
            </a:r>
            <a:r>
              <a:rPr lang="en-US" dirty="0"/>
              <a:t>pray</a:t>
            </a:r>
            <a:r>
              <a:rPr lang="en-US" dirty="0" smtClean="0"/>
              <a:t>.</a:t>
            </a:r>
          </a:p>
          <a:p>
            <a:pPr indent="361950"/>
            <a:endParaRPr lang="en-US" dirty="0"/>
          </a:p>
        </p:txBody>
      </p:sp>
    </p:spTree>
    <p:extLst>
      <p:ext uri="{BB962C8B-B14F-4D97-AF65-F5344CB8AC3E}">
        <p14:creationId xmlns:p14="http://schemas.microsoft.com/office/powerpoint/2010/main" val="173843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200" y="355749"/>
            <a:ext cx="11506200" cy="2031325"/>
          </a:xfrm>
          <a:prstGeom prst="rect">
            <a:avLst/>
          </a:prstGeom>
        </p:spPr>
        <p:txBody>
          <a:bodyPr wrap="square">
            <a:spAutoFit/>
          </a:bodyPr>
          <a:lstStyle/>
          <a:p>
            <a:pPr indent="361950"/>
            <a:r>
              <a:rPr lang="en-US" dirty="0"/>
              <a:t>Dear God, Thank You for the Korat Adventist International School where Somsak studies in Korat, Thailand. Thank You for the many children around the world who gave generously to a Thirteenth Sabbath Offering that helped build the school. Now, please help Somsak and the other children at the school who don’t know You to see that You love them and do indeed hear and answer prayers. Help them — and us — to notice Your answers to prayer. Please also bless this quarter’s Thirteenth Sabbath Offering that will help other children in Asia learn about You. In Jesus’ name, Amen.</a:t>
            </a:r>
          </a:p>
          <a:p>
            <a:endParaRPr lang="en-US" dirty="0"/>
          </a:p>
          <a:p>
            <a:pPr algn="r"/>
            <a:r>
              <a:rPr lang="en-US" dirty="0"/>
              <a:t>By Andrew McChesney </a:t>
            </a:r>
            <a:endParaRPr lang="en-AU" dirty="0"/>
          </a:p>
        </p:txBody>
      </p:sp>
    </p:spTree>
    <p:extLst>
      <p:ext uri="{BB962C8B-B14F-4D97-AF65-F5344CB8AC3E}">
        <p14:creationId xmlns:p14="http://schemas.microsoft.com/office/powerpoint/2010/main" val="2694366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1351"/>
            <a:ext cx="6858001" cy="882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TotalTime>
  <Words>820</Words>
  <Application>Microsoft Office PowerPoint</Application>
  <PresentationFormat>Custom</PresentationFormat>
  <Paragraphs>28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Impact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Centarion</cp:lastModifiedBy>
  <cp:revision>156</cp:revision>
  <dcterms:created xsi:type="dcterms:W3CDTF">2020-12-19T10:54:30Z</dcterms:created>
  <dcterms:modified xsi:type="dcterms:W3CDTF">2025-02-25T11:33:20Z</dcterms:modified>
</cp:coreProperties>
</file>