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4" r:id="rId2"/>
    <p:sldId id="318" r:id="rId3"/>
    <p:sldId id="320" r:id="rId4"/>
    <p:sldId id="321"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771525"/>
            <a:ext cx="5214937" cy="579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51078" y="5884144"/>
            <a:ext cx="1143263"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Jerry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288" y="1916418"/>
            <a:ext cx="1628775" cy="2131424"/>
          </a:xfrm>
          <a:prstGeom prst="roundRect">
            <a:avLst>
              <a:gd name="adj" fmla="val 4167"/>
            </a:avLst>
          </a:prstGeom>
          <a:solidFill>
            <a:srgbClr val="FFFFFF"/>
          </a:solidFill>
          <a:ln w="5715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June 14</a:t>
            </a:r>
            <a:endParaRPr lang="en-AU" b="1" dirty="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Praying for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Churchless Town</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26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284540"/>
            <a:ext cx="11493500" cy="6186309"/>
          </a:xfrm>
          <a:prstGeom prst="rect">
            <a:avLst/>
          </a:prstGeom>
        </p:spPr>
        <p:txBody>
          <a:bodyPr wrap="square">
            <a:spAutoFit/>
          </a:bodyPr>
          <a:lstStyle/>
          <a:p>
            <a:pPr indent="361950"/>
            <a:r>
              <a:rPr lang="en-US" dirty="0"/>
              <a:t>As a boy, Jerry traveled with his </a:t>
            </a:r>
            <a:r>
              <a:rPr lang="en-US" dirty="0" smtClean="0"/>
              <a:t>father from </a:t>
            </a:r>
            <a:r>
              <a:rPr lang="en-US" dirty="0"/>
              <a:t>town to town to visit church members on the Indonesian island of Papua. His father, a Seventh-day Adventist pastor, would stop from time to time outside a town that didn’t have an Adventist church</a:t>
            </a:r>
            <a:r>
              <a:rPr lang="en-US" dirty="0" smtClean="0"/>
              <a:t>.</a:t>
            </a:r>
          </a:p>
          <a:p>
            <a:pPr indent="361950"/>
            <a:endParaRPr lang="en-US" dirty="0"/>
          </a:p>
          <a:p>
            <a:pPr indent="361950"/>
            <a:r>
              <a:rPr lang="en-US" dirty="0" smtClean="0"/>
              <a:t>“</a:t>
            </a:r>
            <a:r>
              <a:rPr lang="en-US" dirty="0"/>
              <a:t>Dear God,” Father prayed. “Please bless this town by giving it an Adventist church one day</a:t>
            </a:r>
            <a:r>
              <a:rPr lang="en-US" dirty="0" smtClean="0"/>
              <a:t>.”</a:t>
            </a:r>
          </a:p>
          <a:p>
            <a:pPr indent="361950"/>
            <a:endParaRPr lang="en-US" dirty="0"/>
          </a:p>
          <a:p>
            <a:pPr indent="361950"/>
            <a:r>
              <a:rPr lang="en-US" dirty="0"/>
              <a:t>Jerry saw God answer those prayers. In one town, a church was established five years after his father prayed. In another town, a church opened 20 years later</a:t>
            </a:r>
            <a:r>
              <a:rPr lang="en-US" dirty="0" smtClean="0"/>
              <a:t>.</a:t>
            </a:r>
          </a:p>
          <a:p>
            <a:pPr indent="361950"/>
            <a:endParaRPr lang="en-US" dirty="0"/>
          </a:p>
          <a:p>
            <a:pPr indent="361950"/>
            <a:r>
              <a:rPr lang="en-US" dirty="0"/>
              <a:t>Jerry followed in his father’s footsteps and became a pastor in Papua. As he visited church members around Sentani Lake on one occasion, he was inspired to see a number of churches that had been planted in towns that his father had prayed for years earlier</a:t>
            </a:r>
            <a:r>
              <a:rPr lang="en-US" dirty="0" smtClean="0"/>
              <a:t>.</a:t>
            </a:r>
          </a:p>
          <a:p>
            <a:pPr indent="361950"/>
            <a:endParaRPr lang="en-US" dirty="0"/>
          </a:p>
          <a:p>
            <a:pPr indent="361950"/>
            <a:r>
              <a:rPr lang="en-US" dirty="0"/>
              <a:t>But then he saw a town on Sentani Lake without any Adventist church and without any Adventists. His small boat passed </a:t>
            </a:r>
            <a:r>
              <a:rPr lang="en-US" dirty="0" smtClean="0"/>
              <a:t>the town </a:t>
            </a:r>
            <a:r>
              <a:rPr lang="en-US" dirty="0"/>
              <a:t>of Yoboi as he sailed to another town with church members</a:t>
            </a:r>
            <a:r>
              <a:rPr lang="en-US" dirty="0" smtClean="0"/>
              <a:t>.</a:t>
            </a:r>
          </a:p>
          <a:p>
            <a:pPr indent="361950"/>
            <a:endParaRPr lang="en-US" dirty="0"/>
          </a:p>
          <a:p>
            <a:pPr indent="361950"/>
            <a:r>
              <a:rPr lang="en-US" dirty="0"/>
              <a:t>Jerry remembered his father’s habit of praying for towns without churches, and he asked the boatman to slow down. He wanted to pray for Yoboi</a:t>
            </a:r>
            <a:r>
              <a:rPr lang="en-US" dirty="0" smtClean="0"/>
              <a:t>.</a:t>
            </a:r>
          </a:p>
          <a:p>
            <a:pPr indent="361950"/>
            <a:endParaRPr lang="en-US" dirty="0"/>
          </a:p>
          <a:p>
            <a:pPr indent="361950"/>
            <a:r>
              <a:rPr lang="en-US" dirty="0"/>
              <a:t>Bowing his head, he said, “Dear God, Please bless this town by giving it an Adventist church one day</a:t>
            </a:r>
            <a:r>
              <a:rPr lang="en-US" dirty="0" smtClean="0"/>
              <a:t>.”</a:t>
            </a:r>
          </a:p>
          <a:p>
            <a:pPr indent="361950"/>
            <a:endParaRPr lang="en-US" dirty="0"/>
          </a:p>
          <a:p>
            <a:pPr indent="361950"/>
            <a:r>
              <a:rPr lang="en-US" dirty="0"/>
              <a:t>What happened next, he only learned about later</a:t>
            </a:r>
            <a:r>
              <a:rPr lang="en-US" dirty="0" smtClean="0"/>
              <a:t>.</a:t>
            </a:r>
          </a:p>
        </p:txBody>
      </p:sp>
    </p:spTree>
    <p:extLst>
      <p:ext uri="{BB962C8B-B14F-4D97-AF65-F5344CB8AC3E}">
        <p14:creationId xmlns:p14="http://schemas.microsoft.com/office/powerpoint/2010/main" val="2624555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6186309"/>
          </a:xfrm>
          <a:prstGeom prst="rect">
            <a:avLst/>
          </a:prstGeom>
        </p:spPr>
        <p:txBody>
          <a:bodyPr wrap="square">
            <a:spAutoFit/>
          </a:bodyPr>
          <a:lstStyle/>
          <a:p>
            <a:pPr indent="361950"/>
            <a:r>
              <a:rPr lang="en-US" dirty="0"/>
              <a:t>A prominent resident of the town happened to travel to Israel for a Holy Land tour two months after Jerry’s prayer. The man, whose name was Thonce, looked out the window of his Jerusalem hotel as the sun set and noticed unusual activity on the street. A siren blasted, and buses sped to their stations. Then everything fell quiet.</a:t>
            </a:r>
          </a:p>
          <a:p>
            <a:pPr indent="361950"/>
            <a:endParaRPr lang="en-US" dirty="0"/>
          </a:p>
          <a:p>
            <a:pPr indent="361950"/>
            <a:r>
              <a:rPr lang="en-US" dirty="0"/>
              <a:t>Thonce looked at his watch and saw that it was Friday evening. He realized that the Jewish people were stopping their work for the Sabbath. </a:t>
            </a:r>
            <a:endParaRPr lang="en-US" dirty="0" smtClean="0"/>
          </a:p>
          <a:p>
            <a:pPr indent="361950"/>
            <a:endParaRPr lang="en-US" dirty="0" smtClean="0"/>
          </a:p>
          <a:p>
            <a:pPr indent="361950"/>
            <a:r>
              <a:rPr lang="en-US" dirty="0" smtClean="0"/>
              <a:t>Then </a:t>
            </a:r>
            <a:r>
              <a:rPr lang="en-US" dirty="0"/>
              <a:t>he remembered that he </a:t>
            </a:r>
            <a:r>
              <a:rPr lang="en-US" dirty="0" smtClean="0"/>
              <a:t>worked with </a:t>
            </a:r>
            <a:r>
              <a:rPr lang="en-US" dirty="0"/>
              <a:t>several Adventists in Papua who </a:t>
            </a:r>
            <a:r>
              <a:rPr lang="en-US" dirty="0" smtClean="0"/>
              <a:t>also stopped </a:t>
            </a:r>
            <a:r>
              <a:rPr lang="en-US" dirty="0"/>
              <a:t>their work from sunset Friday </a:t>
            </a:r>
            <a:r>
              <a:rPr lang="en-US" dirty="0" smtClean="0"/>
              <a:t>to sunset </a:t>
            </a:r>
            <a:r>
              <a:rPr lang="en-US" dirty="0"/>
              <a:t>Saturday to keep the Sabbath. </a:t>
            </a:r>
            <a:r>
              <a:rPr lang="en-US" dirty="0" smtClean="0"/>
              <a:t>He wondered</a:t>
            </a:r>
            <a:r>
              <a:rPr lang="en-US" dirty="0"/>
              <a:t>, “The Adventist Church </a:t>
            </a:r>
            <a:r>
              <a:rPr lang="en-US" dirty="0" smtClean="0"/>
              <a:t>worships on </a:t>
            </a:r>
            <a:r>
              <a:rPr lang="en-US" dirty="0"/>
              <a:t>the same day as the people of Israel. </a:t>
            </a:r>
            <a:r>
              <a:rPr lang="en-US" dirty="0" smtClean="0"/>
              <a:t>Why doesn’t </a:t>
            </a:r>
            <a:r>
              <a:rPr lang="en-US" dirty="0"/>
              <a:t>my church, too? My church </a:t>
            </a:r>
            <a:r>
              <a:rPr lang="en-US" dirty="0" smtClean="0"/>
              <a:t>claims to </a:t>
            </a:r>
            <a:r>
              <a:rPr lang="en-US" dirty="0"/>
              <a:t>worship the God of Israel.” He resolved </a:t>
            </a:r>
            <a:r>
              <a:rPr lang="en-US" dirty="0" smtClean="0"/>
              <a:t>to find </a:t>
            </a:r>
            <a:r>
              <a:rPr lang="en-US" dirty="0"/>
              <a:t>answers when he returned home</a:t>
            </a:r>
            <a:r>
              <a:rPr lang="en-US" dirty="0" smtClean="0"/>
              <a:t>.</a:t>
            </a:r>
          </a:p>
          <a:p>
            <a:pPr indent="361950"/>
            <a:endParaRPr lang="en-US" dirty="0"/>
          </a:p>
          <a:p>
            <a:pPr indent="361950"/>
            <a:r>
              <a:rPr lang="en-US" dirty="0"/>
              <a:t>Back in Papua, he went to an </a:t>
            </a:r>
            <a:r>
              <a:rPr lang="en-US" dirty="0" smtClean="0"/>
              <a:t>Adventist church </a:t>
            </a:r>
            <a:r>
              <a:rPr lang="en-US" dirty="0"/>
              <a:t>in a neighboring town and </a:t>
            </a:r>
            <a:r>
              <a:rPr lang="en-US" dirty="0" smtClean="0"/>
              <a:t>learned that </a:t>
            </a:r>
            <a:r>
              <a:rPr lang="en-US" dirty="0"/>
              <a:t>it was holding evangelistic </a:t>
            </a:r>
            <a:r>
              <a:rPr lang="en-US" dirty="0" smtClean="0"/>
              <a:t>meetings. The </a:t>
            </a:r>
            <a:r>
              <a:rPr lang="en-US" dirty="0"/>
              <a:t>church’s pastor, Jerry, invited </a:t>
            </a:r>
            <a:r>
              <a:rPr lang="en-US" dirty="0" smtClean="0"/>
              <a:t>Thonce to </a:t>
            </a:r>
            <a:r>
              <a:rPr lang="en-US" dirty="0"/>
              <a:t>attend</a:t>
            </a:r>
            <a:r>
              <a:rPr lang="en-US" dirty="0" smtClean="0"/>
              <a:t>.</a:t>
            </a:r>
          </a:p>
          <a:p>
            <a:pPr indent="361950"/>
            <a:endParaRPr lang="en-US" dirty="0"/>
          </a:p>
          <a:p>
            <a:pPr indent="361950"/>
            <a:r>
              <a:rPr lang="en-US" dirty="0"/>
              <a:t>At the meetings, Thonce found </a:t>
            </a:r>
            <a:r>
              <a:rPr lang="en-US" dirty="0" smtClean="0"/>
              <a:t>biblical answers </a:t>
            </a:r>
            <a:r>
              <a:rPr lang="en-US" dirty="0"/>
              <a:t>to all question about the Sabbath</a:t>
            </a:r>
            <a:r>
              <a:rPr lang="en-US" dirty="0" smtClean="0"/>
              <a:t>. He </a:t>
            </a:r>
            <a:r>
              <a:rPr lang="en-US" dirty="0"/>
              <a:t>decided to keep the Sabbath, and he </a:t>
            </a:r>
            <a:r>
              <a:rPr lang="en-US" dirty="0" smtClean="0"/>
              <a:t>and his </a:t>
            </a:r>
            <a:r>
              <a:rPr lang="en-US" dirty="0"/>
              <a:t>wife became Seventh-day Adventists</a:t>
            </a:r>
            <a:r>
              <a:rPr lang="en-US" dirty="0" smtClean="0"/>
              <a:t>.</a:t>
            </a:r>
          </a:p>
          <a:p>
            <a:pPr indent="361950"/>
            <a:endParaRPr lang="en-US" dirty="0"/>
          </a:p>
          <a:p>
            <a:pPr indent="361950"/>
            <a:r>
              <a:rPr lang="en-US" dirty="0"/>
              <a:t>Not long after their baptisms, Jerry </a:t>
            </a:r>
            <a:r>
              <a:rPr lang="en-US" dirty="0" smtClean="0"/>
              <a:t>visited their </a:t>
            </a:r>
            <a:r>
              <a:rPr lang="en-US" dirty="0"/>
              <a:t>home in Yoboi and helped organize </a:t>
            </a:r>
            <a:r>
              <a:rPr lang="en-US" dirty="0" smtClean="0"/>
              <a:t>a house </a:t>
            </a:r>
            <a:r>
              <a:rPr lang="en-US" dirty="0"/>
              <a:t>church. It was an answer to his </a:t>
            </a:r>
            <a:r>
              <a:rPr lang="en-US" dirty="0" smtClean="0"/>
              <a:t>prayer and </a:t>
            </a:r>
            <a:r>
              <a:rPr lang="en-US" dirty="0"/>
              <a:t>the continuation of his father’s legacy</a:t>
            </a:r>
            <a:r>
              <a:rPr lang="en-US" dirty="0" smtClean="0"/>
              <a:t>.</a:t>
            </a:r>
          </a:p>
          <a:p>
            <a:pPr indent="361950"/>
            <a:endParaRPr lang="en-US" dirty="0"/>
          </a:p>
          <a:p>
            <a:pPr indent="361950"/>
            <a:r>
              <a:rPr lang="en-US" dirty="0"/>
              <a:t>“I’m very grateful for the heritage </a:t>
            </a:r>
            <a:r>
              <a:rPr lang="en-US" dirty="0" smtClean="0"/>
              <a:t>that my </a:t>
            </a:r>
            <a:r>
              <a:rPr lang="en-US" dirty="0"/>
              <a:t>dad has left me,” said Jerry Jacobs, </a:t>
            </a:r>
            <a:r>
              <a:rPr lang="en-US" dirty="0" smtClean="0"/>
              <a:t>who is </a:t>
            </a:r>
            <a:r>
              <a:rPr lang="en-US" dirty="0"/>
              <a:t>now pastor of the </a:t>
            </a:r>
            <a:r>
              <a:rPr lang="en-US" dirty="0" smtClean="0"/>
              <a:t>Adventist</a:t>
            </a:r>
            <a:endParaRPr lang="en-AU" dirty="0"/>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3416320"/>
          </a:xfrm>
          <a:prstGeom prst="rect">
            <a:avLst/>
          </a:prstGeom>
        </p:spPr>
        <p:txBody>
          <a:bodyPr wrap="square">
            <a:spAutoFit/>
          </a:bodyPr>
          <a:lstStyle/>
          <a:p>
            <a:r>
              <a:rPr lang="en-US" dirty="0"/>
              <a:t>church at Klabat University. “Let’s continue to pray that a church building will open in this town one day.”</a:t>
            </a:r>
          </a:p>
          <a:p>
            <a:pPr indent="361950"/>
            <a:endParaRPr lang="en-US" dirty="0"/>
          </a:p>
          <a:p>
            <a:pPr indent="361950"/>
            <a:r>
              <a:rPr lang="en-US" dirty="0"/>
              <a:t>Pray for the town of Yoboi in Papua, Indonesia. Pray that the gospel will reach more places on the island and more churches will be built there. Part of this quarter’s Thirteenth Sabbath Offering will help spread the gospel in Papua through the construction of classrooms, an administrative building, a library, and an auditorium at Papua Adventist Theology College. The college moved to its current location in Nabire after its old campus in another part of Papua was destroyed by a flood in 2019. Currently, students meet in classrooms that are on loan from an Adventist academy. Thank you for planning a generous Thirteenth Sabbath Offering to support the training of pastors and Bible workers at the college</a:t>
            </a:r>
            <a:r>
              <a:rPr lang="en-US" dirty="0" smtClean="0"/>
              <a:t>.</a:t>
            </a:r>
          </a:p>
          <a:p>
            <a:pPr indent="361950"/>
            <a:endParaRPr lang="en-US" dirty="0"/>
          </a:p>
          <a:p>
            <a:endParaRPr lang="en-US" dirty="0"/>
          </a:p>
          <a:p>
            <a:pPr algn="r"/>
            <a:r>
              <a:rPr lang="en-US" dirty="0"/>
              <a:t>By Andrew McChesney</a:t>
            </a:r>
            <a:endParaRPr lang="en-AU" dirty="0"/>
          </a:p>
          <a:p>
            <a:pPr indent="361950"/>
            <a:endParaRPr lang="en-US" dirty="0"/>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700</Words>
  <Application>Microsoft Office PowerPoint</Application>
  <PresentationFormat>Custom</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160</cp:revision>
  <dcterms:created xsi:type="dcterms:W3CDTF">2020-12-19T10:54:30Z</dcterms:created>
  <dcterms:modified xsi:type="dcterms:W3CDTF">2025-02-25T11:34:36Z</dcterms:modified>
</cp:coreProperties>
</file>