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sldIdLst>
    <p:sldId id="319" r:id="rId2"/>
    <p:sldId id="324" r:id="rId3"/>
    <p:sldId id="325" r:id="rId4"/>
    <p:sldId id="326" r:id="rId5"/>
    <p:sldId id="328" r:id="rId6"/>
  </p:sldIdLst>
  <p:sldSz cx="12192000" cy="6858000"/>
  <p:notesSz cx="6858000" cy="9144000"/>
  <p:embeddedFontLst>
    <p:embeddedFont>
      <p:font typeface="Impact" panose="020B0806030902050204" pitchFamily="34" charset="0"/>
      <p:regular r:id="rId7"/>
    </p:embeddedFont>
    <p:embeddedFont>
      <p:font typeface="Calibri" panose="020F0502020204030204" pitchFamily="34" charset="0"/>
      <p:regular r:id="rId8"/>
      <p:bold r:id="rId9"/>
      <p:italic r:id="rId10"/>
      <p:boldItalic r:id="rId11"/>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C6B0"/>
    <a:srgbClr val="086BA4"/>
    <a:srgbClr val="BBC5AB"/>
    <a:srgbClr val="CFD6C4"/>
    <a:srgbClr val="BCC5AD"/>
    <a:srgbClr val="D9D4BD"/>
    <a:srgbClr val="0C7F96"/>
    <a:srgbClr val="87DA51"/>
    <a:srgbClr val="335BA3"/>
    <a:srgbClr val="2F56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100" d="100"/>
          <a:sy n="100" d="100"/>
        </p:scale>
        <p:origin x="-342" y="-141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25/02/2025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621964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25/02/2025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247955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25/02/2025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2035535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25/02/2025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967544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B07945-C748-4648-9E79-D2122D56AE8F}" type="datetimeFigureOut">
              <a:rPr lang="es-ES" smtClean="0"/>
              <a:t>25/02/2025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347675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EBB07945-C748-4648-9E79-D2122D56AE8F}" type="datetimeFigureOut">
              <a:rPr lang="es-ES" smtClean="0"/>
              <a:t>25/02/2025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2123295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EBB07945-C748-4648-9E79-D2122D56AE8F}" type="datetimeFigureOut">
              <a:rPr lang="es-ES" smtClean="0"/>
              <a:t>25/02/2025</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133118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EBB07945-C748-4648-9E79-D2122D56AE8F}" type="datetimeFigureOut">
              <a:rPr lang="es-ES" smtClean="0"/>
              <a:t>25/02/2025</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436222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B07945-C748-4648-9E79-D2122D56AE8F}" type="datetimeFigureOut">
              <a:rPr lang="es-ES" smtClean="0"/>
              <a:t>25/02/2025</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4055679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B07945-C748-4648-9E79-D2122D56AE8F}" type="datetimeFigureOut">
              <a:rPr lang="es-ES" smtClean="0"/>
              <a:t>25/02/2025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3621101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B07945-C748-4648-9E79-D2122D56AE8F}" type="datetimeFigureOut">
              <a:rPr lang="es-ES" smtClean="0"/>
              <a:t>25/02/2025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4073075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B07945-C748-4648-9E79-D2122D56AE8F}" type="datetimeFigureOut">
              <a:rPr lang="es-ES" smtClean="0"/>
              <a:t>25/02/2025</a:t>
            </a:fld>
            <a:endParaRPr lang="es-E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2511A6-C0F2-4C57-97BA-FE4A5FBB3F7D}" type="slidenum">
              <a:rPr lang="es-ES" smtClean="0"/>
              <a:t>‹#›</a:t>
            </a:fld>
            <a:endParaRPr lang="es-ES"/>
          </a:p>
        </p:txBody>
      </p:sp>
    </p:spTree>
    <p:extLst>
      <p:ext uri="{BB962C8B-B14F-4D97-AF65-F5344CB8AC3E}">
        <p14:creationId xmlns:p14="http://schemas.microsoft.com/office/powerpoint/2010/main" val="20064339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5707" y="700088"/>
            <a:ext cx="5402243" cy="5863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3163099" y="5884144"/>
            <a:ext cx="1119217" cy="584775"/>
          </a:xfrm>
          <a:prstGeom prst="rect">
            <a:avLst/>
          </a:prstGeom>
          <a:noFill/>
        </p:spPr>
        <p:txBody>
          <a:bodyPr wrap="none" lIns="91440" tIns="45720" rIns="91440" bIns="45720">
            <a:spAutoFit/>
          </a:bodyPr>
          <a:lstStyle/>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Armi</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0" name="TextBox 9"/>
          <p:cNvSpPr txBox="1"/>
          <p:nvPr/>
        </p:nvSpPr>
        <p:spPr>
          <a:xfrm>
            <a:off x="6457950" y="887413"/>
            <a:ext cx="1764695" cy="369332"/>
          </a:xfrm>
          <a:prstGeom prst="rect">
            <a:avLst/>
          </a:prstGeom>
          <a:noFill/>
        </p:spPr>
        <p:txBody>
          <a:bodyPr wrap="square" rtlCol="0">
            <a:spAutoFit/>
          </a:bodyPr>
          <a:lstStyle/>
          <a:p>
            <a:pPr algn="r"/>
            <a:r>
              <a:rPr lang="en-AU" b="1" dirty="0" smtClean="0"/>
              <a:t>INDONESIA</a:t>
            </a:r>
            <a:endParaRPr lang="en-AU" b="1" dirty="0"/>
          </a:p>
        </p:txBody>
      </p:sp>
      <p:sp>
        <p:nvSpPr>
          <p:cNvPr id="12" name="TextBox 11"/>
          <p:cNvSpPr txBox="1"/>
          <p:nvPr/>
        </p:nvSpPr>
        <p:spPr>
          <a:xfrm>
            <a:off x="8597900" y="887413"/>
            <a:ext cx="1524000" cy="369332"/>
          </a:xfrm>
          <a:prstGeom prst="rect">
            <a:avLst/>
          </a:prstGeom>
          <a:noFill/>
        </p:spPr>
        <p:txBody>
          <a:bodyPr wrap="square" rtlCol="0">
            <a:spAutoFit/>
          </a:bodyPr>
          <a:lstStyle/>
          <a:p>
            <a:r>
              <a:rPr lang="en-AU" b="1" dirty="0" smtClean="0"/>
              <a:t>June 21</a:t>
            </a:r>
            <a:endParaRPr lang="en-AU" b="1" dirty="0"/>
          </a:p>
        </p:txBody>
      </p:sp>
      <p:pic>
        <p:nvPicPr>
          <p:cNvPr id="1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7390" y="4034395"/>
            <a:ext cx="2909887" cy="19432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17"/>
          <p:cNvSpPr/>
          <p:nvPr/>
        </p:nvSpPr>
        <p:spPr>
          <a:xfrm>
            <a:off x="6162674" y="1256745"/>
            <a:ext cx="6029325" cy="1978150"/>
          </a:xfrm>
          <a:prstGeom prst="rect">
            <a:avLst/>
          </a:prstGeom>
          <a:noFill/>
        </p:spPr>
        <p:txBody>
          <a:bodyPr wrap="square" lIns="91440" tIns="45720" rIns="91440" bIns="45720" anchor="ctr">
            <a:noAutofit/>
          </a:bodyPr>
          <a:lstStyle/>
          <a:p>
            <a:pPr algn="ctr"/>
            <a:r>
              <a:rPr lang="en-US" sz="5400" b="1" cap="none" spc="0"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ea typeface="Calibri" panose="020F0502020204030204" pitchFamily="34" charset="0"/>
                <a:cs typeface="Calibri" panose="020F0502020204030204" pitchFamily="34" charset="0"/>
              </a:rPr>
              <a:t>Jungle</a:t>
            </a:r>
            <a:r>
              <a:rPr lang="en-US" sz="5400" b="1" dirty="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ea typeface="Calibri" panose="020F0502020204030204" pitchFamily="34" charset="0"/>
                <a:cs typeface="Calibri" panose="020F0502020204030204" pitchFamily="34" charset="0"/>
              </a:rPr>
              <a:t> </a:t>
            </a:r>
            <a:r>
              <a:rPr lang="en-US" sz="5400" b="1"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ea typeface="Calibri" panose="020F0502020204030204" pitchFamily="34" charset="0"/>
                <a:cs typeface="Calibri" panose="020F0502020204030204" pitchFamily="34" charset="0"/>
              </a:rPr>
              <a:t>Miracle</a:t>
            </a:r>
          </a:p>
          <a:p>
            <a:pPr algn="ctr"/>
            <a:r>
              <a:rPr lang="en-US" sz="5400" b="1" cap="none" spc="0"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ea typeface="Calibri" panose="020F0502020204030204" pitchFamily="34" charset="0"/>
                <a:cs typeface="Calibri" panose="020F0502020204030204" pitchFamily="34" charset="0"/>
              </a:rPr>
              <a:t>Part 1</a:t>
            </a:r>
          </a:p>
        </p:txBody>
      </p:sp>
    </p:spTree>
    <p:extLst>
      <p:ext uri="{BB962C8B-B14F-4D97-AF65-F5344CB8AC3E}">
        <p14:creationId xmlns:p14="http://schemas.microsoft.com/office/powerpoint/2010/main" val="17065594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0200" y="347851"/>
            <a:ext cx="11493500" cy="6186309"/>
          </a:xfrm>
          <a:prstGeom prst="rect">
            <a:avLst/>
          </a:prstGeom>
        </p:spPr>
        <p:txBody>
          <a:bodyPr wrap="square">
            <a:spAutoFit/>
          </a:bodyPr>
          <a:lstStyle/>
          <a:p>
            <a:pPr indent="361950"/>
            <a:r>
              <a:rPr lang="en-US" dirty="0" smtClean="0"/>
              <a:t>A little </a:t>
            </a:r>
            <a:r>
              <a:rPr lang="en-US" dirty="0"/>
              <a:t>girl studying at the jungle </a:t>
            </a:r>
            <a:r>
              <a:rPr lang="en-US" dirty="0" smtClean="0"/>
              <a:t>mission school </a:t>
            </a:r>
            <a:r>
              <a:rPr lang="en-US" dirty="0"/>
              <a:t>told her teacher, Armi, about a mother who couldn’t walk</a:t>
            </a:r>
            <a:r>
              <a:rPr lang="en-US" dirty="0" smtClean="0"/>
              <a:t>.</a:t>
            </a:r>
          </a:p>
          <a:p>
            <a:pPr indent="361950"/>
            <a:endParaRPr lang="en-US" dirty="0"/>
          </a:p>
          <a:p>
            <a:pPr indent="361950"/>
            <a:r>
              <a:rPr lang="en-US" dirty="0"/>
              <a:t>Armi hadn’t come to the mountains of Papua, Indonesia, to treat anyone. He wasn’t a doctor, and he didn’t know much about medicine. He was a missionary who had come to the jungle mission school to teach children about Jesus, the Master Physician. But his heart was touched when he heard about the mother who couldn’t walk. He and a fellow missionary decided to hike eight hours up the mountain to visit the woman in her remote village</a:t>
            </a:r>
            <a:r>
              <a:rPr lang="en-US" dirty="0" smtClean="0"/>
              <a:t>.</a:t>
            </a:r>
          </a:p>
          <a:p>
            <a:pPr indent="361950"/>
            <a:endParaRPr lang="en-US" dirty="0"/>
          </a:p>
          <a:p>
            <a:pPr indent="361950"/>
            <a:r>
              <a:rPr lang="en-US" dirty="0"/>
              <a:t>Armi and his friend found the mother in a small grass hut. She was crying in pain on a bed. Her right knee had an open wound and it was swollen</a:t>
            </a:r>
            <a:r>
              <a:rPr lang="en-US" dirty="0" smtClean="0"/>
              <a:t>.</a:t>
            </a:r>
          </a:p>
          <a:p>
            <a:pPr indent="361950"/>
            <a:endParaRPr lang="en-US" dirty="0"/>
          </a:p>
          <a:p>
            <a:pPr indent="361950"/>
            <a:r>
              <a:rPr lang="en-US" dirty="0"/>
              <a:t>Armi and his friend couldn’t understand much of what she said. She couldn’t understand much of what they said. They spoke different dialects. But, through hand gestures, the mother explained that she had fallen out of a tree seven years earlier and hadn’t been able to walk since. The village was so remote that doctors and hospitals were not an option. After the fall, </a:t>
            </a:r>
            <a:r>
              <a:rPr lang="en-US" dirty="0" smtClean="0"/>
              <a:t>her husband </a:t>
            </a:r>
            <a:r>
              <a:rPr lang="en-US" dirty="0"/>
              <a:t>abandoned her, leaving her to raise four children</a:t>
            </a:r>
            <a:r>
              <a:rPr lang="en-US" dirty="0" smtClean="0"/>
              <a:t>.</a:t>
            </a:r>
          </a:p>
          <a:p>
            <a:pPr indent="361950"/>
            <a:endParaRPr lang="en-US" dirty="0"/>
          </a:p>
          <a:p>
            <a:pPr indent="361950"/>
            <a:r>
              <a:rPr lang="en-US" dirty="0"/>
              <a:t>The mother was glad for the visit. She had lost all hope. She made it clear that she was placing her new hope on Armi and his friend</a:t>
            </a:r>
            <a:r>
              <a:rPr lang="en-US" dirty="0" smtClean="0"/>
              <a:t>.</a:t>
            </a:r>
          </a:p>
          <a:p>
            <a:pPr indent="361950"/>
            <a:endParaRPr lang="en-US" dirty="0"/>
          </a:p>
          <a:p>
            <a:pPr indent="361950"/>
            <a:r>
              <a:rPr lang="en-US" dirty="0"/>
              <a:t>“Help me to walk again,” she pleaded</a:t>
            </a:r>
            <a:r>
              <a:rPr lang="en-US" dirty="0" smtClean="0"/>
              <a:t>.</a:t>
            </a:r>
          </a:p>
          <a:p>
            <a:pPr indent="361950"/>
            <a:endParaRPr lang="en-US" dirty="0"/>
          </a:p>
          <a:p>
            <a:pPr indent="361950"/>
            <a:r>
              <a:rPr lang="en-US" dirty="0"/>
              <a:t>Armi and his friend stepped outside of the hut. They needed to pray to the Master Physician</a:t>
            </a:r>
            <a:r>
              <a:rPr lang="en-US" dirty="0" smtClean="0"/>
              <a:t>.</a:t>
            </a:r>
          </a:p>
          <a:p>
            <a:pPr indent="361950"/>
            <a:endParaRPr lang="en-US" dirty="0"/>
          </a:p>
        </p:txBody>
      </p:sp>
    </p:spTree>
    <p:extLst>
      <p:ext uri="{BB962C8B-B14F-4D97-AF65-F5344CB8AC3E}">
        <p14:creationId xmlns:p14="http://schemas.microsoft.com/office/powerpoint/2010/main" val="24272930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0200" y="346651"/>
            <a:ext cx="11480800" cy="6186309"/>
          </a:xfrm>
          <a:prstGeom prst="rect">
            <a:avLst/>
          </a:prstGeom>
        </p:spPr>
        <p:txBody>
          <a:bodyPr wrap="square">
            <a:spAutoFit/>
          </a:bodyPr>
          <a:lstStyle/>
          <a:p>
            <a:pPr indent="361950"/>
            <a:r>
              <a:rPr lang="en-US" dirty="0"/>
              <a:t>“Lord please give us wisdom,” Armi said. “Show us how to help this woman even though we don’t know much about medicine.”</a:t>
            </a:r>
          </a:p>
          <a:p>
            <a:pPr indent="361950"/>
            <a:endParaRPr lang="en-US" dirty="0"/>
          </a:p>
          <a:p>
            <a:pPr indent="361950"/>
            <a:r>
              <a:rPr lang="en-US" dirty="0"/>
              <a:t>Back inside the hut, Armi and his friend carefully cleaned the wound. Beads of sweat broke out on their faces. They were worried about making the wound worse. Neighbors gathered in the hut to watch, and Armi and his friend really began to sweat. They wondered if their lives might be at risk with the neighbors watching their every move.</a:t>
            </a:r>
          </a:p>
          <a:p>
            <a:pPr indent="361950"/>
            <a:endParaRPr lang="en-US" dirty="0"/>
          </a:p>
          <a:p>
            <a:pPr indent="361950"/>
            <a:r>
              <a:rPr lang="en-US" dirty="0"/>
              <a:t>Then Armi spoke to the woman about Jesus.</a:t>
            </a:r>
          </a:p>
          <a:p>
            <a:pPr indent="361950"/>
            <a:endParaRPr lang="en-US" dirty="0"/>
          </a:p>
          <a:p>
            <a:pPr indent="361950"/>
            <a:r>
              <a:rPr lang="en-US" dirty="0"/>
              <a:t>“Only one Person can heal you,” he said, using hand gestures to help her understand. “That one Person is Jesus.”</a:t>
            </a:r>
          </a:p>
          <a:p>
            <a:pPr indent="361950"/>
            <a:endParaRPr lang="en-US" dirty="0"/>
          </a:p>
          <a:p>
            <a:pPr indent="361950"/>
            <a:r>
              <a:rPr lang="en-US" dirty="0"/>
              <a:t>The mother had never heard of Jesus. None </a:t>
            </a:r>
            <a:r>
              <a:rPr lang="en-US" dirty="0"/>
              <a:t>of the neighbors had ever heard about Jesus</a:t>
            </a:r>
            <a:r>
              <a:rPr lang="en-US" dirty="0" smtClean="0"/>
              <a:t>. They </a:t>
            </a:r>
            <a:r>
              <a:rPr lang="en-US" dirty="0"/>
              <a:t>practiced a form of mysticism</a:t>
            </a:r>
            <a:r>
              <a:rPr lang="en-US" dirty="0" smtClean="0"/>
              <a:t>.</a:t>
            </a:r>
          </a:p>
          <a:p>
            <a:pPr indent="361950"/>
            <a:endParaRPr lang="en-US" dirty="0"/>
          </a:p>
          <a:p>
            <a:pPr indent="361950"/>
            <a:r>
              <a:rPr lang="en-US" dirty="0"/>
              <a:t>“I don’t know anything about your Jesus</a:t>
            </a:r>
            <a:r>
              <a:rPr lang="en-US" dirty="0" smtClean="0"/>
              <a:t>,” the </a:t>
            </a:r>
            <a:r>
              <a:rPr lang="en-US" dirty="0"/>
              <a:t>mother said. “But I’ll accept whoever </a:t>
            </a:r>
            <a:r>
              <a:rPr lang="en-US" dirty="0" smtClean="0"/>
              <a:t>can restore </a:t>
            </a:r>
            <a:r>
              <a:rPr lang="en-US" dirty="0"/>
              <a:t>my health</a:t>
            </a:r>
            <a:r>
              <a:rPr lang="en-US" dirty="0" smtClean="0"/>
              <a:t>.”</a:t>
            </a:r>
          </a:p>
          <a:p>
            <a:pPr indent="361950"/>
            <a:endParaRPr lang="en-US" dirty="0"/>
          </a:p>
          <a:p>
            <a:pPr indent="361950"/>
            <a:r>
              <a:rPr lang="en-US" dirty="0"/>
              <a:t>After cleaning the wound, Armi </a:t>
            </a:r>
            <a:r>
              <a:rPr lang="en-US" dirty="0" smtClean="0"/>
              <a:t>offered the </a:t>
            </a:r>
            <a:r>
              <a:rPr lang="en-US" dirty="0"/>
              <a:t>only natural remedies that he had in </a:t>
            </a:r>
            <a:r>
              <a:rPr lang="en-US" dirty="0" smtClean="0"/>
              <a:t>his backpack</a:t>
            </a:r>
            <a:r>
              <a:rPr lang="en-US" dirty="0"/>
              <a:t>: charcoal and Vitamin C tablets</a:t>
            </a:r>
            <a:r>
              <a:rPr lang="en-US" dirty="0" smtClean="0"/>
              <a:t>. He </a:t>
            </a:r>
            <a:r>
              <a:rPr lang="en-US" dirty="0"/>
              <a:t>then invited the mother and </a:t>
            </a:r>
            <a:r>
              <a:rPr lang="en-US" dirty="0" smtClean="0"/>
              <a:t>neighbors to </a:t>
            </a:r>
            <a:r>
              <a:rPr lang="en-US" dirty="0"/>
              <a:t>pray. Opening his eyes, Armi saw </a:t>
            </a:r>
            <a:r>
              <a:rPr lang="en-US" dirty="0" smtClean="0"/>
              <a:t>that the </a:t>
            </a:r>
            <a:r>
              <a:rPr lang="en-US" dirty="0"/>
              <a:t>mother and neighbors were crying. </a:t>
            </a:r>
            <a:r>
              <a:rPr lang="en-US" dirty="0" smtClean="0"/>
              <a:t>He panicked</a:t>
            </a:r>
            <a:r>
              <a:rPr lang="en-US" dirty="0"/>
              <a:t>, wondering what was wrong. </a:t>
            </a:r>
            <a:r>
              <a:rPr lang="en-US" dirty="0" smtClean="0"/>
              <a:t>The neighbors</a:t>
            </a:r>
            <a:r>
              <a:rPr lang="en-US" dirty="0"/>
              <a:t>, who also didn’t speak his dialect</a:t>
            </a:r>
            <a:r>
              <a:rPr lang="en-US" dirty="0" smtClean="0"/>
              <a:t>, explained </a:t>
            </a:r>
            <a:r>
              <a:rPr lang="en-US" dirty="0"/>
              <a:t>the prayer had moved their hearts</a:t>
            </a:r>
            <a:r>
              <a:rPr lang="en-US" dirty="0" smtClean="0"/>
              <a:t>.</a:t>
            </a:r>
          </a:p>
          <a:p>
            <a:pPr indent="361950"/>
            <a:endParaRPr lang="en-US" dirty="0"/>
          </a:p>
          <a:p>
            <a:pPr indent="361950"/>
            <a:r>
              <a:rPr lang="en-US" dirty="0"/>
              <a:t>“It was like someone was </a:t>
            </a:r>
            <a:r>
              <a:rPr lang="en-US" dirty="0" smtClean="0"/>
              <a:t>interpreting your </a:t>
            </a:r>
            <a:r>
              <a:rPr lang="en-US" dirty="0"/>
              <a:t>prayer into our ears,” one said</a:t>
            </a:r>
            <a:r>
              <a:rPr lang="en-US" dirty="0" smtClean="0"/>
              <a:t>.</a:t>
            </a:r>
            <a:endParaRPr lang="en-AU" dirty="0"/>
          </a:p>
        </p:txBody>
      </p:sp>
    </p:spTree>
    <p:extLst>
      <p:ext uri="{BB962C8B-B14F-4D97-AF65-F5344CB8AC3E}">
        <p14:creationId xmlns:p14="http://schemas.microsoft.com/office/powerpoint/2010/main" val="38824806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0200" y="360551"/>
            <a:ext cx="11480800" cy="5355312"/>
          </a:xfrm>
          <a:prstGeom prst="rect">
            <a:avLst/>
          </a:prstGeom>
        </p:spPr>
        <p:txBody>
          <a:bodyPr wrap="square">
            <a:spAutoFit/>
          </a:bodyPr>
          <a:lstStyle/>
          <a:p>
            <a:pPr indent="361950"/>
            <a:r>
              <a:rPr lang="en-US" dirty="0" smtClean="0"/>
              <a:t>“</a:t>
            </a:r>
            <a:r>
              <a:rPr lang="en-US" dirty="0"/>
              <a:t>We could feel a presence surrounding us while you were praying,” said another.</a:t>
            </a:r>
          </a:p>
          <a:p>
            <a:pPr indent="361950"/>
            <a:endParaRPr lang="en-US" dirty="0"/>
          </a:p>
          <a:p>
            <a:pPr indent="361950"/>
            <a:r>
              <a:rPr lang="en-US" dirty="0"/>
              <a:t>Then Armi turned and saw the mother’s face. It had changed completely. Once a picture of pain and suffering, it now was glowing with joy and peace.</a:t>
            </a:r>
          </a:p>
          <a:p>
            <a:pPr indent="361950"/>
            <a:endParaRPr lang="en-US" dirty="0"/>
          </a:p>
          <a:p>
            <a:pPr indent="361950"/>
            <a:r>
              <a:rPr lang="en-US" dirty="0"/>
              <a:t>Armi promised to return the next week to check on her progress.</a:t>
            </a:r>
          </a:p>
          <a:p>
            <a:pPr indent="361950"/>
            <a:endParaRPr lang="en-US" dirty="0"/>
          </a:p>
          <a:p>
            <a:pPr indent="361950"/>
            <a:r>
              <a:rPr lang="en-US" dirty="0"/>
              <a:t>Armi and his friend hiked the eight hours back home. As they hiked, they prayed. How could they make a phone call to get medical information to help the mother? Where could they find a cell-phone signal? They were living in the mountains and had not received a cell-phone signal in months.</a:t>
            </a:r>
          </a:p>
          <a:p>
            <a:pPr indent="361950"/>
            <a:endParaRPr lang="en-US" dirty="0"/>
          </a:p>
          <a:p>
            <a:pPr indent="361950"/>
            <a:r>
              <a:rPr lang="en-US" dirty="0"/>
              <a:t>Pray for the unreached people of Papua, Indonesia. Part of this quarter’s Thirteenth Sabbath Offering will help construct classrooms, an administrative building, a library, and an auditorium for Papua Adventist Theology College. The college moved to Nabire after its previous campus was destroyed by a flood in another part of Papua in 2019. Currently, students meet in borrowed classrooms at an Adventist academy. Thank you for planning a generous Thirteenth Sabbath Offering to support the college next week. Find out the rest of Armi’s story next week</a:t>
            </a:r>
            <a:r>
              <a:rPr lang="en-US" dirty="0" smtClean="0"/>
              <a:t>.</a:t>
            </a:r>
          </a:p>
          <a:p>
            <a:pPr indent="361950"/>
            <a:endParaRPr lang="en-US" dirty="0"/>
          </a:p>
          <a:p>
            <a:endParaRPr lang="en-US" dirty="0"/>
          </a:p>
          <a:p>
            <a:pPr algn="r"/>
            <a:r>
              <a:rPr lang="en-US" dirty="0"/>
              <a:t>By Andrew McChesney</a:t>
            </a:r>
            <a:endParaRPr lang="en-AU" dirty="0"/>
          </a:p>
        </p:txBody>
      </p:sp>
    </p:spTree>
    <p:extLst>
      <p:ext uri="{BB962C8B-B14F-4D97-AF65-F5344CB8AC3E}">
        <p14:creationId xmlns:p14="http://schemas.microsoft.com/office/powerpoint/2010/main" val="34586487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667000" y="-981351"/>
            <a:ext cx="6858001" cy="8820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73902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1577</TotalTime>
  <Words>781</Words>
  <Application>Microsoft Office PowerPoint</Application>
  <PresentationFormat>Custom</PresentationFormat>
  <Paragraphs>45</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Impact</vt:lpstr>
      <vt:lpstr>Times New Roman</vt:lpstr>
      <vt:lpstr>Calibri</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Isabel Laveda</dc:creator>
  <cp:lastModifiedBy>Centarion</cp:lastModifiedBy>
  <cp:revision>161</cp:revision>
  <dcterms:created xsi:type="dcterms:W3CDTF">2020-12-19T10:54:30Z</dcterms:created>
  <dcterms:modified xsi:type="dcterms:W3CDTF">2025-02-25T11:34:56Z</dcterms:modified>
</cp:coreProperties>
</file>