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256" r:id="rId2"/>
    <p:sldId id="277" r:id="rId3"/>
    <p:sldId id="279" r:id="rId4"/>
    <p:sldId id="280" r:id="rId5"/>
    <p:sldId id="348" r:id="rId6"/>
    <p:sldId id="328" r:id="rId7"/>
  </p:sldIdLst>
  <p:sldSz cx="12192000" cy="6858000"/>
  <p:notesSz cx="6858000" cy="9144000"/>
  <p:embeddedFontLs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p:scale>
          <a:sx n="100" d="100"/>
          <a:sy n="100" d="100"/>
        </p:scale>
        <p:origin x="-1818" y="-14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16/11/2024</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dirty="0"/>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16/11/2024</a:t>
            </a:fld>
            <a:endParaRPr lang="es-E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dirty="0"/>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681623"/>
            <a:ext cx="5899758" cy="5494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Download wallpapers Cameroon flag, Africa, Cameroon, national symbols, flag  of Cameroon for desktop free. Pictures for desktop free | Cameroon flag,  National symbols, Flag"/>
          <p:cNvSpPr>
            <a:spLocks noChangeAspect="1" noChangeArrowheads="1"/>
          </p:cNvSpPr>
          <p:nvPr/>
        </p:nvSpPr>
        <p:spPr bwMode="auto">
          <a:xfrm>
            <a:off x="155575" y="-808038"/>
            <a:ext cx="2705100" cy="1695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pic>
        <p:nvPicPr>
          <p:cNvPr id="1031"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7782"/>
          <a:stretch/>
        </p:blipFill>
        <p:spPr bwMode="auto">
          <a:xfrm>
            <a:off x="-36258" y="6667501"/>
            <a:ext cx="12228258" cy="402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50660" y="-808038"/>
            <a:ext cx="897810" cy="369332"/>
          </a:xfrm>
          <a:prstGeom prst="rect">
            <a:avLst/>
          </a:prstGeom>
          <a:noFill/>
        </p:spPr>
        <p:txBody>
          <a:bodyPr wrap="none" rtlCol="0">
            <a:spAutoFit/>
          </a:bodyPr>
          <a:lstStyle/>
          <a:p>
            <a:r>
              <a:rPr lang="en-AU" b="1" dirty="0" smtClean="0">
                <a:solidFill>
                  <a:srgbClr val="086BA4"/>
                </a:solidFill>
              </a:rPr>
              <a:t>Week 1</a:t>
            </a:r>
            <a:endParaRPr lang="en-AU" b="1" dirty="0">
              <a:solidFill>
                <a:srgbClr val="086BA4"/>
              </a:solidFill>
            </a:endParaRPr>
          </a:p>
        </p:txBody>
      </p:sp>
      <p:sp>
        <p:nvSpPr>
          <p:cNvPr id="9" name="TextBox 8"/>
          <p:cNvSpPr txBox="1"/>
          <p:nvPr/>
        </p:nvSpPr>
        <p:spPr>
          <a:xfrm>
            <a:off x="6417733" y="887413"/>
            <a:ext cx="1804912" cy="369332"/>
          </a:xfrm>
          <a:prstGeom prst="rect">
            <a:avLst/>
          </a:prstGeom>
          <a:noFill/>
        </p:spPr>
        <p:txBody>
          <a:bodyPr wrap="square" rtlCol="0">
            <a:spAutoFit/>
          </a:bodyPr>
          <a:lstStyle/>
          <a:p>
            <a:pPr algn="r"/>
            <a:r>
              <a:rPr lang="en-AU" b="1" dirty="0" smtClean="0"/>
              <a:t>MONGOLIA</a:t>
            </a:r>
            <a:endParaRPr lang="en-AU" b="1" dirty="0"/>
          </a:p>
        </p:txBody>
      </p:sp>
      <p:sp>
        <p:nvSpPr>
          <p:cNvPr id="10" name="Rectangle 9"/>
          <p:cNvSpPr/>
          <p:nvPr/>
        </p:nvSpPr>
        <p:spPr>
          <a:xfrm>
            <a:off x="6647769" y="1409145"/>
            <a:ext cx="5195662"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Happy</a:t>
            </a:r>
          </a:p>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Butterflies</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3153747" y="5956822"/>
            <a:ext cx="1139479" cy="584775"/>
          </a:xfrm>
          <a:prstGeom prst="rect">
            <a:avLst/>
          </a:prstGeom>
          <a:noFill/>
        </p:spPr>
        <p:txBody>
          <a:bodyPr wrap="none" lIns="91440" tIns="45720" rIns="91440" bIns="45720">
            <a:spAutoFit/>
          </a:bodyPr>
          <a:lstStyle/>
          <a:p>
            <a:pPr algn="ct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Tamir</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TextBox 12"/>
          <p:cNvSpPr txBox="1"/>
          <p:nvPr/>
        </p:nvSpPr>
        <p:spPr>
          <a:xfrm>
            <a:off x="8483600" y="887413"/>
            <a:ext cx="1524000" cy="369332"/>
          </a:xfrm>
          <a:prstGeom prst="rect">
            <a:avLst/>
          </a:prstGeom>
          <a:noFill/>
        </p:spPr>
        <p:txBody>
          <a:bodyPr wrap="square" rtlCol="0">
            <a:spAutoFit/>
          </a:bodyPr>
          <a:lstStyle/>
          <a:p>
            <a:r>
              <a:rPr lang="en-AU" b="1" dirty="0" smtClean="0"/>
              <a:t>January 4</a:t>
            </a:r>
            <a:endParaRPr lang="en-AU" b="1" dirty="0"/>
          </a:p>
        </p:txBody>
      </p:sp>
      <p:pic>
        <p:nvPicPr>
          <p:cNvPr id="12" name="Picture 4" descr="Mongolia Flag&quot; Images – Browse 3,967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9213" y="41240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643617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323404"/>
            <a:ext cx="11518900" cy="6186309"/>
          </a:xfrm>
          <a:prstGeom prst="rect">
            <a:avLst/>
          </a:prstGeom>
        </p:spPr>
        <p:txBody>
          <a:bodyPr wrap="square">
            <a:spAutoFit/>
          </a:bodyPr>
          <a:lstStyle/>
          <a:p>
            <a:pPr indent="363538"/>
            <a:r>
              <a:rPr lang="en-US" dirty="0"/>
              <a:t>Five-year-old </a:t>
            </a:r>
            <a:r>
              <a:rPr lang="en-US" dirty="0" err="1"/>
              <a:t>Tamir</a:t>
            </a:r>
            <a:r>
              <a:rPr lang="en-US" dirty="0"/>
              <a:t> [ta-MIR] was bored. He was waiting for Mom to finish her work at the Seventh-day Adventist school in Mongolia. Mom worked as an accountant, which meant she counted money for the school. </a:t>
            </a:r>
            <a:r>
              <a:rPr lang="en-US" dirty="0" err="1"/>
              <a:t>Tamir</a:t>
            </a:r>
            <a:r>
              <a:rPr lang="en-US" dirty="0"/>
              <a:t> went to the school’s preschool. Now his classes were over, and he was sitting on a chair, waiting to go home.</a:t>
            </a:r>
          </a:p>
          <a:p>
            <a:pPr indent="363538"/>
            <a:endParaRPr lang="en-US" dirty="0"/>
          </a:p>
          <a:p>
            <a:pPr indent="363538"/>
            <a:r>
              <a:rPr lang="en-US" dirty="0"/>
              <a:t>“Mommy, can I have your phone?” he asked.</a:t>
            </a:r>
          </a:p>
          <a:p>
            <a:pPr indent="363538"/>
            <a:endParaRPr lang="en-US" dirty="0"/>
          </a:p>
          <a:p>
            <a:pPr indent="363538"/>
            <a:r>
              <a:rPr lang="en-US" dirty="0"/>
              <a:t>Mom handed the phone to the boy. His eyes stopped on an app with a picture of a man with wavy white hair and a red jacket.</a:t>
            </a:r>
          </a:p>
          <a:p>
            <a:pPr indent="363538"/>
            <a:endParaRPr lang="en-US" dirty="0"/>
          </a:p>
          <a:p>
            <a:pPr indent="363538"/>
            <a:r>
              <a:rPr lang="en-US" dirty="0"/>
              <a:t>“Mommy,” he said, “who is that?”</a:t>
            </a:r>
          </a:p>
          <a:p>
            <a:pPr indent="363538"/>
            <a:endParaRPr lang="en-US" dirty="0"/>
          </a:p>
          <a:p>
            <a:pPr indent="363538"/>
            <a:r>
              <a:rPr lang="en-US" dirty="0"/>
              <a:t>“That’s Mozart,” Mom said.</a:t>
            </a:r>
          </a:p>
          <a:p>
            <a:pPr indent="363538"/>
            <a:endParaRPr lang="en-US" dirty="0"/>
          </a:p>
          <a:p>
            <a:pPr indent="363538"/>
            <a:r>
              <a:rPr lang="en-US" dirty="0"/>
              <a:t>“Wow,” </a:t>
            </a:r>
            <a:r>
              <a:rPr lang="en-US" dirty="0" err="1"/>
              <a:t>Tamir</a:t>
            </a:r>
            <a:r>
              <a:rPr lang="en-US" dirty="0"/>
              <a:t> said. “He’s so handsome.”</a:t>
            </a:r>
          </a:p>
          <a:p>
            <a:pPr indent="363538"/>
            <a:endParaRPr lang="en-US" dirty="0"/>
          </a:p>
          <a:p>
            <a:pPr indent="363538"/>
            <a:r>
              <a:rPr lang="en-US" dirty="0"/>
              <a:t>Mom smiled. She opened the app and pressed “play” on a song written by the famous Austrian composer Wolfgang Amadeus Mozart. </a:t>
            </a:r>
            <a:r>
              <a:rPr lang="en-US" dirty="0" err="1"/>
              <a:t>Tamir’s</a:t>
            </a:r>
            <a:r>
              <a:rPr lang="en-US" dirty="0"/>
              <a:t> eyes opened wide with amazement as violin and piano music filled the room. It was beautiful! Happy butterflies filled his tummy.</a:t>
            </a:r>
          </a:p>
          <a:p>
            <a:pPr indent="363538"/>
            <a:endParaRPr lang="en-US" dirty="0"/>
          </a:p>
          <a:p>
            <a:pPr indent="363538"/>
            <a:r>
              <a:rPr lang="en-US" dirty="0" err="1"/>
              <a:t>Tamir</a:t>
            </a:r>
            <a:r>
              <a:rPr lang="en-US" dirty="0"/>
              <a:t> couldn’t stop thinking about the music. Two days later, he told Mom and Dad that he wanted to learn to play the violin and the piano. Dad shook his head. “We don’t have money for music lessons,” he said.</a:t>
            </a:r>
          </a:p>
          <a:p>
            <a:pPr indent="363538"/>
            <a:endParaRPr lang="en-US" dirty="0"/>
          </a:p>
        </p:txBody>
      </p:sp>
    </p:spTree>
    <p:extLst>
      <p:ext uri="{BB962C8B-B14F-4D97-AF65-F5344CB8AC3E}">
        <p14:creationId xmlns:p14="http://schemas.microsoft.com/office/powerpoint/2010/main" val="12231166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323404"/>
            <a:ext cx="11518900" cy="6186309"/>
          </a:xfrm>
          <a:prstGeom prst="rect">
            <a:avLst/>
          </a:prstGeom>
        </p:spPr>
        <p:txBody>
          <a:bodyPr wrap="square">
            <a:spAutoFit/>
          </a:bodyPr>
          <a:lstStyle/>
          <a:p>
            <a:pPr indent="363538"/>
            <a:r>
              <a:rPr lang="en-US" dirty="0" smtClean="0"/>
              <a:t>Tears came to </a:t>
            </a:r>
            <a:r>
              <a:rPr lang="en-US" dirty="0" err="1" smtClean="0"/>
              <a:t>Tamir’s</a:t>
            </a:r>
            <a:r>
              <a:rPr lang="en-US" dirty="0" smtClean="0"/>
              <a:t> eyes. He wanted to play the violin and piano, and he didn’t give up. He asked again the next year </a:t>
            </a:r>
            <a:r>
              <a:rPr lang="en-US" dirty="0"/>
              <a:t>when he was 6 years old. He asked when he was 7 and then 8. He asked when he was 9 and then 10. He asked when he was 11 and then 12. Every time, Mom and Dad shook their heads. But </a:t>
            </a:r>
            <a:r>
              <a:rPr lang="en-US" dirty="0" err="1"/>
              <a:t>Tamir</a:t>
            </a:r>
            <a:r>
              <a:rPr lang="en-US" dirty="0"/>
              <a:t> didn’t give up. He asked again when he was 13.</a:t>
            </a:r>
          </a:p>
          <a:p>
            <a:pPr indent="363538"/>
            <a:endParaRPr lang="en-US" dirty="0"/>
          </a:p>
          <a:p>
            <a:pPr indent="363538"/>
            <a:r>
              <a:rPr lang="en-US" dirty="0"/>
              <a:t>This time, Mom and Dad didn’t shake their heads. </a:t>
            </a:r>
            <a:endParaRPr lang="en-US" dirty="0" smtClean="0"/>
          </a:p>
          <a:p>
            <a:pPr indent="363538"/>
            <a:endParaRPr lang="en-US" dirty="0"/>
          </a:p>
          <a:p>
            <a:pPr indent="363538"/>
            <a:r>
              <a:rPr lang="en-US" dirty="0" smtClean="0"/>
              <a:t>“</a:t>
            </a:r>
            <a:r>
              <a:rPr lang="en-US" dirty="0"/>
              <a:t>I’ll take you to violin lessons tomorrow,” Mom said. She had a friend who would teach the violin to </a:t>
            </a:r>
            <a:r>
              <a:rPr lang="en-US" dirty="0" err="1"/>
              <a:t>Tamir</a:t>
            </a:r>
            <a:r>
              <a:rPr lang="en-US" dirty="0"/>
              <a:t>.</a:t>
            </a:r>
          </a:p>
          <a:p>
            <a:pPr indent="363538"/>
            <a:endParaRPr lang="en-US" dirty="0"/>
          </a:p>
          <a:p>
            <a:pPr indent="363538"/>
            <a:r>
              <a:rPr lang="en-US" dirty="0" err="1"/>
              <a:t>Tamir</a:t>
            </a:r>
            <a:r>
              <a:rPr lang="en-US" dirty="0"/>
              <a:t> was so happy! His smile stretched from ear to ear. Happy butterflies filled his tummy. He excitedly told his friends.</a:t>
            </a:r>
          </a:p>
          <a:p>
            <a:pPr indent="363538"/>
            <a:endParaRPr lang="en-US" dirty="0"/>
          </a:p>
          <a:p>
            <a:pPr indent="363538"/>
            <a:r>
              <a:rPr lang="en-US" dirty="0"/>
              <a:t>They were surprised. “Are you really going to play the violin?” one boy asked.</a:t>
            </a:r>
          </a:p>
          <a:p>
            <a:pPr indent="363538"/>
            <a:endParaRPr lang="en-US" dirty="0"/>
          </a:p>
          <a:p>
            <a:pPr indent="363538"/>
            <a:r>
              <a:rPr lang="en-US" dirty="0"/>
              <a:t>“Yes!” he replied. “I’m going to learn the violin tomorrow!”</a:t>
            </a:r>
          </a:p>
          <a:p>
            <a:pPr indent="363538"/>
            <a:endParaRPr lang="en-US" dirty="0"/>
          </a:p>
          <a:p>
            <a:pPr indent="363538"/>
            <a:r>
              <a:rPr lang="en-US" dirty="0"/>
              <a:t>“Wow!” said another boy. “You’re going to be famous one day!”</a:t>
            </a:r>
          </a:p>
          <a:p>
            <a:pPr indent="363538"/>
            <a:endParaRPr lang="en-US" dirty="0"/>
          </a:p>
          <a:p>
            <a:pPr indent="363538"/>
            <a:r>
              <a:rPr lang="en-US" dirty="0"/>
              <a:t>Learning the violin wasn’t easy. It was difficult to learn the notes. Sometimes </a:t>
            </a:r>
            <a:r>
              <a:rPr lang="en-US" dirty="0" err="1"/>
              <a:t>Tamir</a:t>
            </a:r>
            <a:r>
              <a:rPr lang="en-US" dirty="0"/>
              <a:t> wanted to play with friends, but he had to practice. He didn’t mind. He wanted to fill his tummy with happy butterflies.</a:t>
            </a:r>
          </a:p>
          <a:p>
            <a:pPr indent="363538"/>
            <a:endParaRPr lang="en-US" dirty="0"/>
          </a:p>
          <a:p>
            <a:pPr indent="363538"/>
            <a:r>
              <a:rPr lang="en-US" dirty="0"/>
              <a:t>A year passed, and </a:t>
            </a:r>
            <a:r>
              <a:rPr lang="en-US" dirty="0" err="1"/>
              <a:t>Tamir</a:t>
            </a:r>
            <a:r>
              <a:rPr lang="en-US" dirty="0"/>
              <a:t> kept practicing. Then he was asked to play for special music at church. Mom was so happy! </a:t>
            </a:r>
          </a:p>
        </p:txBody>
      </p:sp>
    </p:spTree>
    <p:extLst>
      <p:ext uri="{BB962C8B-B14F-4D97-AF65-F5344CB8AC3E}">
        <p14:creationId xmlns:p14="http://schemas.microsoft.com/office/powerpoint/2010/main" val="407961993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323404"/>
            <a:ext cx="11518900" cy="6186309"/>
          </a:xfrm>
          <a:prstGeom prst="rect">
            <a:avLst/>
          </a:prstGeom>
        </p:spPr>
        <p:txBody>
          <a:bodyPr wrap="square">
            <a:spAutoFit/>
          </a:bodyPr>
          <a:lstStyle/>
          <a:p>
            <a:pPr indent="363538"/>
            <a:r>
              <a:rPr lang="en-US" dirty="0"/>
              <a:t>On Sabbath morning, she excitedly told everyone, “My son is playing the violin up front today</a:t>
            </a:r>
            <a:r>
              <a:rPr lang="en-US" dirty="0" smtClean="0"/>
              <a:t>.”</a:t>
            </a:r>
          </a:p>
          <a:p>
            <a:pPr indent="363538"/>
            <a:endParaRPr lang="en-US" dirty="0"/>
          </a:p>
          <a:p>
            <a:pPr indent="363538"/>
            <a:r>
              <a:rPr lang="en-US" dirty="0" smtClean="0"/>
              <a:t>But </a:t>
            </a:r>
            <a:r>
              <a:rPr lang="en-US" dirty="0" err="1"/>
              <a:t>Tamir</a:t>
            </a:r>
            <a:r>
              <a:rPr lang="en-US" dirty="0"/>
              <a:t> wasn’t so happy. His hands began sweating. His neck began sweating. His face began sweating. He was scared about playing in front of a crowd. He thought, “No, no, no! I don’t want to play the violin anymore. I want to go home.”</a:t>
            </a:r>
          </a:p>
          <a:p>
            <a:pPr indent="363538"/>
            <a:endParaRPr lang="en-US" dirty="0"/>
          </a:p>
          <a:p>
            <a:pPr indent="363538"/>
            <a:r>
              <a:rPr lang="en-US" dirty="0"/>
              <a:t>Dad saw that the boy was nervous. “Don’t worry,” he said. “Jesus will help you.”</a:t>
            </a:r>
          </a:p>
          <a:p>
            <a:pPr indent="363538"/>
            <a:endParaRPr lang="en-US" dirty="0"/>
          </a:p>
          <a:p>
            <a:pPr indent="363538"/>
            <a:r>
              <a:rPr lang="en-US" dirty="0" err="1"/>
              <a:t>Tamir</a:t>
            </a:r>
            <a:r>
              <a:rPr lang="en-US" dirty="0"/>
              <a:t> knew that Dad was right. He wondered why he hadn’t thought about that first. He silently prayed, “God, please help me not to be scared of the people when I play the violin. Please bless me.”</a:t>
            </a:r>
          </a:p>
          <a:p>
            <a:pPr indent="363538"/>
            <a:endParaRPr lang="en-US" dirty="0"/>
          </a:p>
          <a:p>
            <a:pPr indent="363538"/>
            <a:r>
              <a:rPr lang="en-US" dirty="0"/>
              <a:t>Then he played in front of all those people. He wasn’t scared. His face wasn’t sweating. His neck wasn’t sweating. His hands weren’t sweating. Happy butterflies filled his tummy. He felt good! When he finished, everyone was so happy. </a:t>
            </a:r>
            <a:endParaRPr lang="en-US" dirty="0" smtClean="0"/>
          </a:p>
          <a:p>
            <a:pPr indent="363538"/>
            <a:endParaRPr lang="en-US" dirty="0"/>
          </a:p>
          <a:p>
            <a:pPr indent="363538"/>
            <a:r>
              <a:rPr lang="en-US" dirty="0" smtClean="0"/>
              <a:t>“</a:t>
            </a:r>
            <a:r>
              <a:rPr lang="en-US" dirty="0"/>
              <a:t>Wow, you are a good player,” someone said. </a:t>
            </a:r>
            <a:endParaRPr lang="en-US" dirty="0" smtClean="0"/>
          </a:p>
          <a:p>
            <a:pPr indent="363538"/>
            <a:endParaRPr lang="en-US" dirty="0"/>
          </a:p>
          <a:p>
            <a:pPr indent="363538"/>
            <a:r>
              <a:rPr lang="en-US" dirty="0" smtClean="0"/>
              <a:t>“</a:t>
            </a:r>
            <a:r>
              <a:rPr lang="en-US" dirty="0"/>
              <a:t>One day, you’ll be famous,” someone else said.</a:t>
            </a:r>
          </a:p>
          <a:p>
            <a:pPr indent="363538"/>
            <a:endParaRPr lang="en-US" dirty="0"/>
          </a:p>
          <a:p>
            <a:pPr indent="363538"/>
            <a:r>
              <a:rPr lang="en-US" dirty="0" err="1"/>
              <a:t>Tamir</a:t>
            </a:r>
            <a:r>
              <a:rPr lang="en-US" dirty="0"/>
              <a:t> knew that God had helped him.</a:t>
            </a:r>
          </a:p>
          <a:p>
            <a:pPr indent="363538"/>
            <a:endParaRPr lang="en-US" dirty="0"/>
          </a:p>
          <a:p>
            <a:pPr indent="363538"/>
            <a:r>
              <a:rPr lang="en-US" dirty="0"/>
              <a:t>To play well, </a:t>
            </a:r>
            <a:r>
              <a:rPr lang="en-US" dirty="0" err="1"/>
              <a:t>Tamir</a:t>
            </a:r>
            <a:r>
              <a:rPr lang="en-US" dirty="0"/>
              <a:t> needs to practice every day, and he needs to pray every day. </a:t>
            </a:r>
            <a:r>
              <a:rPr lang="en-US" dirty="0" err="1"/>
              <a:t>Tamir</a:t>
            </a:r>
            <a:r>
              <a:rPr lang="en-US" dirty="0"/>
              <a:t> wants to represent Mongolia and God before the world. He wants happy butterflies in fill his tummy all the time</a:t>
            </a:r>
            <a:r>
              <a:rPr lang="en-US" dirty="0" smtClean="0"/>
              <a:t>.</a:t>
            </a:r>
            <a:endParaRPr lang="en-US" dirty="0" smtClean="0"/>
          </a:p>
        </p:txBody>
      </p:sp>
    </p:spTree>
    <p:extLst>
      <p:ext uri="{BB962C8B-B14F-4D97-AF65-F5344CB8AC3E}">
        <p14:creationId xmlns:p14="http://schemas.microsoft.com/office/powerpoint/2010/main" val="394435561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323404"/>
            <a:ext cx="11518900" cy="1477328"/>
          </a:xfrm>
          <a:prstGeom prst="rect">
            <a:avLst/>
          </a:prstGeom>
        </p:spPr>
        <p:txBody>
          <a:bodyPr wrap="square">
            <a:spAutoFit/>
          </a:bodyPr>
          <a:lstStyle/>
          <a:p>
            <a:pPr indent="363538"/>
            <a:r>
              <a:rPr lang="en-US" dirty="0" smtClean="0"/>
              <a:t>Pray </a:t>
            </a:r>
            <a:r>
              <a:rPr lang="en-US" dirty="0"/>
              <a:t>that </a:t>
            </a:r>
            <a:r>
              <a:rPr lang="en-US" dirty="0" err="1"/>
              <a:t>Tamir</a:t>
            </a:r>
            <a:r>
              <a:rPr lang="en-US" dirty="0"/>
              <a:t> will be a good representative of God as he learns the violin and studies at </a:t>
            </a:r>
            <a:r>
              <a:rPr lang="en-US" dirty="0" err="1"/>
              <a:t>Tusgal</a:t>
            </a:r>
            <a:r>
              <a:rPr lang="en-US" dirty="0"/>
              <a:t> School in Ulaanbaatar, Mongolia. His school received part of a previous Thirteenth Sabbath Offering to grow with new classrooms and a library. This quarter’s Thirteenth Sabbath Offering will help open a children’s recreation center in Ulaanbaatar, where children will be able learn about the God who answers prayers.</a:t>
            </a:r>
            <a:endParaRPr lang="en-US" dirty="0" smtClean="0"/>
          </a:p>
          <a:p>
            <a:pPr indent="363538" algn="r"/>
            <a:r>
              <a:rPr lang="en-US" dirty="0" smtClean="0"/>
              <a:t>By Andrew McChesney</a:t>
            </a:r>
          </a:p>
        </p:txBody>
      </p:sp>
    </p:spTree>
    <p:extLst>
      <p:ext uri="{BB962C8B-B14F-4D97-AF65-F5344CB8AC3E}">
        <p14:creationId xmlns:p14="http://schemas.microsoft.com/office/powerpoint/2010/main" val="218259499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0863"/>
            <a:ext cx="6858000" cy="881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2259</TotalTime>
  <Words>845</Words>
  <Application>Microsoft Office PowerPoint</Application>
  <PresentationFormat>Custom</PresentationFormat>
  <Paragraphs>57</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202</cp:revision>
  <dcterms:created xsi:type="dcterms:W3CDTF">2020-12-19T10:54:30Z</dcterms:created>
  <dcterms:modified xsi:type="dcterms:W3CDTF">2024-11-16T07:11:30Z</dcterms:modified>
</cp:coreProperties>
</file>