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61" r:id="rId2"/>
    <p:sldId id="282" r:id="rId3"/>
    <p:sldId id="283" r:id="rId4"/>
    <p:sldId id="334" r:id="rId5"/>
    <p:sldId id="347" r:id="rId6"/>
    <p:sldId id="328" r:id="rId7"/>
  </p:sldIdLst>
  <p:sldSz cx="12192000" cy="6858000"/>
  <p:notesSz cx="6858000" cy="9144000"/>
  <p:embeddedFontLst>
    <p:embeddedFont>
      <p:font typeface="Calibri" panose="020F0502020204030204" pitchFamily="34" charset="0"/>
      <p:regular r:id="rId8"/>
      <p:bold r:id="rId9"/>
      <p:italic r:id="rId10"/>
      <p:boldItalic r:id="rId1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p:scale>
          <a:sx n="100" d="100"/>
          <a:sy n="100" d="100"/>
        </p:scale>
        <p:origin x="-1818" y="-14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16/11/2024</a:t>
            </a:fld>
            <a:endParaRPr lang="es-E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dirty="0"/>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737" y="660400"/>
            <a:ext cx="5188689"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98645" y="1453364"/>
            <a:ext cx="4744056"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Prayer of</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Faith</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4" name="Rectangle 3"/>
          <p:cNvSpPr/>
          <p:nvPr/>
        </p:nvSpPr>
        <p:spPr>
          <a:xfrm>
            <a:off x="3256660" y="5984882"/>
            <a:ext cx="933654" cy="584775"/>
          </a:xfrm>
          <a:prstGeom prst="rect">
            <a:avLst/>
          </a:prstGeom>
          <a:noFill/>
        </p:spPr>
        <p:txBody>
          <a:bodyPr wrap="none" lIns="91440" tIns="45720" rIns="91440" bIns="45720">
            <a:spAutoFit/>
          </a:bodyPr>
          <a:lstStyle/>
          <a:p>
            <a:pPr algn="ct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Itgel</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5" name="TextBox 14"/>
          <p:cNvSpPr txBox="1"/>
          <p:nvPr/>
        </p:nvSpPr>
        <p:spPr>
          <a:xfrm>
            <a:off x="-2239282" y="165100"/>
            <a:ext cx="897810" cy="369332"/>
          </a:xfrm>
          <a:prstGeom prst="rect">
            <a:avLst/>
          </a:prstGeom>
          <a:noFill/>
        </p:spPr>
        <p:txBody>
          <a:bodyPr wrap="none" rtlCol="0">
            <a:spAutoFit/>
          </a:bodyPr>
          <a:lstStyle/>
          <a:p>
            <a:r>
              <a:rPr lang="en-AU" b="1" dirty="0" smtClean="0">
                <a:solidFill>
                  <a:srgbClr val="086BA4"/>
                </a:solidFill>
              </a:rPr>
              <a:t>Week 2</a:t>
            </a:r>
            <a:endParaRPr lang="en-AU" b="1" dirty="0">
              <a:solidFill>
                <a:srgbClr val="086BA4"/>
              </a:solidFill>
            </a:endParaRPr>
          </a:p>
        </p:txBody>
      </p:sp>
      <p:sp>
        <p:nvSpPr>
          <p:cNvPr id="9" name="TextBox 8"/>
          <p:cNvSpPr txBox="1"/>
          <p:nvPr/>
        </p:nvSpPr>
        <p:spPr>
          <a:xfrm>
            <a:off x="6248400" y="887413"/>
            <a:ext cx="1974245" cy="369332"/>
          </a:xfrm>
          <a:prstGeom prst="rect">
            <a:avLst/>
          </a:prstGeom>
          <a:noFill/>
        </p:spPr>
        <p:txBody>
          <a:bodyPr wrap="square" rtlCol="0">
            <a:spAutoFit/>
          </a:bodyPr>
          <a:lstStyle/>
          <a:p>
            <a:pPr algn="r"/>
            <a:r>
              <a:rPr lang="en-AU" b="1" dirty="0" smtClean="0"/>
              <a:t>MONGOLIA</a:t>
            </a:r>
            <a:endParaRPr lang="en-AU" b="1" dirty="0"/>
          </a:p>
        </p:txBody>
      </p:sp>
      <p:sp>
        <p:nvSpPr>
          <p:cNvPr id="10" name="TextBox 9"/>
          <p:cNvSpPr txBox="1"/>
          <p:nvPr/>
        </p:nvSpPr>
        <p:spPr>
          <a:xfrm>
            <a:off x="8597900" y="887413"/>
            <a:ext cx="1524000" cy="369332"/>
          </a:xfrm>
          <a:prstGeom prst="rect">
            <a:avLst/>
          </a:prstGeom>
          <a:noFill/>
        </p:spPr>
        <p:txBody>
          <a:bodyPr wrap="square" rtlCol="0">
            <a:spAutoFit/>
          </a:bodyPr>
          <a:lstStyle/>
          <a:p>
            <a:r>
              <a:rPr lang="en-AU" b="1" dirty="0" smtClean="0"/>
              <a:t>January 11</a:t>
            </a:r>
            <a:endParaRPr lang="en-AU" b="1" dirty="0"/>
          </a:p>
        </p:txBody>
      </p:sp>
      <p:pic>
        <p:nvPicPr>
          <p:cNvPr id="11" name="Picture 4" descr="Mongolia Flag&quot; Images – Browse 3,967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3" y="41240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880882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7500" y="333364"/>
            <a:ext cx="11595100" cy="6186309"/>
          </a:xfrm>
          <a:prstGeom prst="rect">
            <a:avLst/>
          </a:prstGeom>
        </p:spPr>
        <p:txBody>
          <a:bodyPr wrap="square">
            <a:spAutoFit/>
          </a:bodyPr>
          <a:lstStyle/>
          <a:p>
            <a:pPr indent="363538"/>
            <a:r>
              <a:rPr lang="en-US" dirty="0" err="1"/>
              <a:t>Itgel</a:t>
            </a:r>
            <a:r>
              <a:rPr lang="en-US" dirty="0"/>
              <a:t> [IT-</a:t>
            </a:r>
            <a:r>
              <a:rPr lang="en-US" dirty="0" err="1"/>
              <a:t>gil</a:t>
            </a:r>
            <a:r>
              <a:rPr lang="en-US" dirty="0"/>
              <a:t>] is a 10-year-old boy in Mongolia. His name, </a:t>
            </a:r>
            <a:r>
              <a:rPr lang="en-US" dirty="0" err="1"/>
              <a:t>Itgel</a:t>
            </a:r>
            <a:r>
              <a:rPr lang="en-US" dirty="0"/>
              <a:t>, means “faith” in the Mongolian language. </a:t>
            </a:r>
            <a:r>
              <a:rPr lang="en-US" dirty="0" err="1"/>
              <a:t>Itgel</a:t>
            </a:r>
            <a:r>
              <a:rPr lang="en-US" dirty="0"/>
              <a:t> has a lot of faith.</a:t>
            </a:r>
          </a:p>
          <a:p>
            <a:pPr indent="363538"/>
            <a:endParaRPr lang="en-US" dirty="0"/>
          </a:p>
          <a:p>
            <a:pPr indent="363538"/>
            <a:r>
              <a:rPr lang="en-US" dirty="0"/>
              <a:t>When the school year began, </a:t>
            </a:r>
            <a:r>
              <a:rPr lang="en-US" dirty="0" err="1"/>
              <a:t>Itgel</a:t>
            </a:r>
            <a:r>
              <a:rPr lang="en-US" dirty="0"/>
              <a:t> was excited to return to the Seventh-day Adventist school where he studied in Ulaanbaatar, the capital city of Mongolia. He was ready to start fourth grade.</a:t>
            </a:r>
          </a:p>
          <a:p>
            <a:pPr indent="363538"/>
            <a:endParaRPr lang="en-US" dirty="0"/>
          </a:p>
          <a:p>
            <a:pPr indent="363538"/>
            <a:r>
              <a:rPr lang="en-US" dirty="0"/>
              <a:t>But his joy lasted only for a week. </a:t>
            </a:r>
          </a:p>
          <a:p>
            <a:pPr indent="363538"/>
            <a:endParaRPr lang="en-US" dirty="0"/>
          </a:p>
          <a:p>
            <a:pPr indent="363538"/>
            <a:r>
              <a:rPr lang="en-US" dirty="0"/>
              <a:t>At the end of the first week of school, all of the boys and girls got together for a special sports day. </a:t>
            </a:r>
            <a:r>
              <a:rPr lang="en-US" dirty="0" err="1"/>
              <a:t>Itgel</a:t>
            </a:r>
            <a:r>
              <a:rPr lang="en-US" dirty="0"/>
              <a:t> enjoyed being outdoors. It was fun to be out in the open air. He ran and ran and ran as fast as he could.</a:t>
            </a:r>
          </a:p>
          <a:p>
            <a:pPr indent="363538"/>
            <a:endParaRPr lang="en-US" dirty="0"/>
          </a:p>
          <a:p>
            <a:pPr indent="363538"/>
            <a:r>
              <a:rPr lang="en-US" dirty="0"/>
              <a:t>That night, however, </a:t>
            </a:r>
            <a:r>
              <a:rPr lang="en-US" dirty="0" err="1"/>
              <a:t>Itgel</a:t>
            </a:r>
            <a:r>
              <a:rPr lang="en-US" dirty="0"/>
              <a:t> didn’t feel well. His legs hurt terribly. He could barely move. Mom was worried, and she put a hand on his forehead. He was burning up with fever. Mom and Dad took the boy to the hospital.</a:t>
            </a:r>
          </a:p>
          <a:p>
            <a:pPr indent="363538"/>
            <a:endParaRPr lang="en-US" dirty="0"/>
          </a:p>
          <a:p>
            <a:pPr indent="363538"/>
            <a:r>
              <a:rPr lang="en-US" dirty="0"/>
              <a:t>When the doctor saw </a:t>
            </a:r>
            <a:r>
              <a:rPr lang="en-US" dirty="0" err="1"/>
              <a:t>Itgel’s</a:t>
            </a:r>
            <a:r>
              <a:rPr lang="en-US" dirty="0"/>
              <a:t> high fever and heard about the pain in his legs, he also was worried. He pulled out a syringe and gave </a:t>
            </a:r>
            <a:r>
              <a:rPr lang="en-US" dirty="0" err="1"/>
              <a:t>Itgel</a:t>
            </a:r>
            <a:r>
              <a:rPr lang="en-US" dirty="0"/>
              <a:t> a shot. </a:t>
            </a:r>
            <a:r>
              <a:rPr lang="en-US" dirty="0" err="1"/>
              <a:t>Itgel</a:t>
            </a:r>
            <a:r>
              <a:rPr lang="en-US" dirty="0"/>
              <a:t> had to stay at the hospital.</a:t>
            </a:r>
          </a:p>
          <a:p>
            <a:pPr indent="363538"/>
            <a:endParaRPr lang="en-US" dirty="0"/>
          </a:p>
          <a:p>
            <a:pPr indent="363538"/>
            <a:r>
              <a:rPr lang="en-US" dirty="0"/>
              <a:t>That night, </a:t>
            </a:r>
            <a:r>
              <a:rPr lang="en-US" dirty="0" err="1"/>
              <a:t>Itgel</a:t>
            </a:r>
            <a:r>
              <a:rPr lang="en-US" dirty="0"/>
              <a:t> tried to fall asleep, but it was hard to sleep when he felt so hot and his legs hurt so much.</a:t>
            </a:r>
          </a:p>
          <a:p>
            <a:pPr indent="363538"/>
            <a:endParaRPr lang="en-US" dirty="0"/>
          </a:p>
          <a:p>
            <a:pPr indent="363538"/>
            <a:r>
              <a:rPr lang="en-US" dirty="0"/>
              <a:t>He prayed in his heart, “God, please heal me quickly.”</a:t>
            </a:r>
          </a:p>
          <a:p>
            <a:pPr indent="363538"/>
            <a:endParaRPr lang="en-US" dirty="0"/>
          </a:p>
          <a:p>
            <a:pPr indent="363538"/>
            <a:r>
              <a:rPr lang="en-US" dirty="0"/>
              <a:t>In the morning, the doctor gave </a:t>
            </a:r>
            <a:r>
              <a:rPr lang="en-US" dirty="0" err="1"/>
              <a:t>Itgel</a:t>
            </a:r>
            <a:r>
              <a:rPr lang="en-US" dirty="0"/>
              <a:t> another shot. At noon, he gave him a third shot</a:t>
            </a:r>
            <a:r>
              <a:rPr lang="en-US" dirty="0" smtClean="0"/>
              <a:t>.</a:t>
            </a:r>
            <a:endParaRPr lang="en-US" dirty="0"/>
          </a:p>
        </p:txBody>
      </p:sp>
    </p:spTree>
    <p:extLst>
      <p:ext uri="{BB962C8B-B14F-4D97-AF65-F5344CB8AC3E}">
        <p14:creationId xmlns:p14="http://schemas.microsoft.com/office/powerpoint/2010/main" val="421973472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400" y="285552"/>
            <a:ext cx="11633200" cy="6186309"/>
          </a:xfrm>
          <a:prstGeom prst="rect">
            <a:avLst/>
          </a:prstGeom>
        </p:spPr>
        <p:txBody>
          <a:bodyPr wrap="square">
            <a:spAutoFit/>
          </a:bodyPr>
          <a:lstStyle/>
          <a:p>
            <a:pPr indent="355600"/>
            <a:r>
              <a:rPr lang="en-US" dirty="0" err="1"/>
              <a:t>Itgel</a:t>
            </a:r>
            <a:r>
              <a:rPr lang="en-US" dirty="0"/>
              <a:t> began to feel a little bit better. But he still couldn’t walk. His legs hurt and felt so weak. The doctor told him not to try to stand up. A nurse helped him sit in a wheelchair so he could go around the hospital.</a:t>
            </a:r>
          </a:p>
          <a:p>
            <a:pPr indent="355600"/>
            <a:endParaRPr lang="en-US" dirty="0"/>
          </a:p>
          <a:p>
            <a:pPr indent="355600"/>
            <a:r>
              <a:rPr lang="en-US" dirty="0" err="1"/>
              <a:t>Itgel</a:t>
            </a:r>
            <a:r>
              <a:rPr lang="en-US" dirty="0"/>
              <a:t> was happy for the wheelchair, but he wanted to walk. He wanted to go back to school. He already missed his friends. He prayed in his heart, “God please heal me quickly. I want to start walking on my own. I want to go back to school to see my friends.”</a:t>
            </a:r>
          </a:p>
          <a:p>
            <a:pPr indent="355600"/>
            <a:endParaRPr lang="en-US" dirty="0"/>
          </a:p>
          <a:p>
            <a:pPr indent="355600"/>
            <a:r>
              <a:rPr lang="en-US" dirty="0"/>
              <a:t>He didn’t know when he would be able to go home, but he believed that God would heal him. He decided to keep praying. When he woke up the next day, he immediately prayed, “God please heal me quickly. I want to start walking on my own. I want to go back to school to see my friends.”</a:t>
            </a:r>
          </a:p>
          <a:p>
            <a:pPr indent="355600"/>
            <a:endParaRPr lang="en-US" dirty="0"/>
          </a:p>
          <a:p>
            <a:pPr indent="355600"/>
            <a:r>
              <a:rPr lang="en-US" dirty="0"/>
              <a:t>When the doctor came to help him, he prayed, “God please heal me quickly. I want to start walking on my own. I want to go back to school to see my friends.”</a:t>
            </a:r>
          </a:p>
          <a:p>
            <a:pPr indent="355600"/>
            <a:endParaRPr lang="en-US" dirty="0"/>
          </a:p>
          <a:p>
            <a:pPr indent="355600"/>
            <a:r>
              <a:rPr lang="en-US" dirty="0"/>
              <a:t>When he went to bed at night, he prayed, “God please heal me quickly. I want to start walking on my own. I want to go back to school to see my friends.”</a:t>
            </a:r>
          </a:p>
          <a:p>
            <a:pPr indent="355600"/>
            <a:endParaRPr lang="en-US" dirty="0"/>
          </a:p>
          <a:p>
            <a:pPr indent="355600"/>
            <a:r>
              <a:rPr lang="en-US" dirty="0"/>
              <a:t>For two weeks, </a:t>
            </a:r>
            <a:r>
              <a:rPr lang="en-US" dirty="0" err="1"/>
              <a:t>Itgel</a:t>
            </a:r>
            <a:r>
              <a:rPr lang="en-US" dirty="0"/>
              <a:t> prayed.</a:t>
            </a:r>
          </a:p>
          <a:p>
            <a:pPr indent="355600"/>
            <a:endParaRPr lang="en-US" dirty="0"/>
          </a:p>
          <a:p>
            <a:pPr indent="355600"/>
            <a:r>
              <a:rPr lang="en-US" dirty="0"/>
              <a:t>One day, the doctor said, “Let’s see how you’re doing.”</a:t>
            </a:r>
          </a:p>
          <a:p>
            <a:pPr indent="355600"/>
            <a:endParaRPr lang="en-US" dirty="0"/>
          </a:p>
          <a:p>
            <a:pPr indent="355600"/>
            <a:r>
              <a:rPr lang="en-US" dirty="0"/>
              <a:t>He looked at the boy, gave him a shot, and said, “You’re well! You can go home</a:t>
            </a:r>
            <a:r>
              <a:rPr lang="en-US" dirty="0" smtClean="0"/>
              <a:t>.”</a:t>
            </a:r>
            <a:endParaRPr lang="en-US" dirty="0"/>
          </a:p>
        </p:txBody>
      </p:sp>
    </p:spTree>
    <p:extLst>
      <p:ext uri="{BB962C8B-B14F-4D97-AF65-F5344CB8AC3E}">
        <p14:creationId xmlns:p14="http://schemas.microsoft.com/office/powerpoint/2010/main" val="309544925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 y="285552"/>
            <a:ext cx="11620500" cy="6186309"/>
          </a:xfrm>
          <a:prstGeom prst="rect">
            <a:avLst/>
          </a:prstGeom>
        </p:spPr>
        <p:txBody>
          <a:bodyPr wrap="square">
            <a:spAutoFit/>
          </a:bodyPr>
          <a:lstStyle/>
          <a:p>
            <a:r>
              <a:rPr lang="en-US" dirty="0" err="1"/>
              <a:t>Itgel</a:t>
            </a:r>
            <a:r>
              <a:rPr lang="en-US" dirty="0"/>
              <a:t> was so happy! A big smile filled his face. God had answered his prayers.</a:t>
            </a:r>
          </a:p>
          <a:p>
            <a:endParaRPr lang="en-US" dirty="0"/>
          </a:p>
          <a:p>
            <a:r>
              <a:rPr lang="en-US" dirty="0"/>
              <a:t>When </a:t>
            </a:r>
            <a:r>
              <a:rPr lang="en-US" dirty="0" err="1"/>
              <a:t>Itgel</a:t>
            </a:r>
            <a:r>
              <a:rPr lang="en-US" dirty="0"/>
              <a:t> returned to school, his friends had many questions. They had missed him.</a:t>
            </a:r>
          </a:p>
          <a:p>
            <a:endParaRPr lang="en-US" dirty="0"/>
          </a:p>
          <a:p>
            <a:r>
              <a:rPr lang="en-US" dirty="0"/>
              <a:t>“What happened?” one boy asked.</a:t>
            </a:r>
          </a:p>
          <a:p>
            <a:endParaRPr lang="en-US" dirty="0"/>
          </a:p>
          <a:p>
            <a:r>
              <a:rPr lang="en-US" dirty="0"/>
              <a:t>“I was really sick,” </a:t>
            </a:r>
            <a:r>
              <a:rPr lang="en-US" dirty="0" err="1"/>
              <a:t>Itgel</a:t>
            </a:r>
            <a:r>
              <a:rPr lang="en-US" dirty="0"/>
              <a:t> said.</a:t>
            </a:r>
          </a:p>
          <a:p>
            <a:endParaRPr lang="en-US" dirty="0"/>
          </a:p>
          <a:p>
            <a:r>
              <a:rPr lang="en-US" dirty="0"/>
              <a:t>“How did you get well?” asked another boy.</a:t>
            </a:r>
          </a:p>
          <a:p>
            <a:endParaRPr lang="en-US" dirty="0"/>
          </a:p>
          <a:p>
            <a:r>
              <a:rPr lang="en-US" dirty="0"/>
              <a:t>“God healed me,” </a:t>
            </a:r>
            <a:r>
              <a:rPr lang="en-US" dirty="0" err="1"/>
              <a:t>Itgel</a:t>
            </a:r>
            <a:r>
              <a:rPr lang="en-US" dirty="0"/>
              <a:t> said. “I was really sick, but now I’m well because I prayed.”</a:t>
            </a:r>
          </a:p>
          <a:p>
            <a:endParaRPr lang="en-US" dirty="0"/>
          </a:p>
          <a:p>
            <a:r>
              <a:rPr lang="en-US" dirty="0"/>
              <a:t>Some of </a:t>
            </a:r>
            <a:r>
              <a:rPr lang="en-US" dirty="0" err="1"/>
              <a:t>Itgel’s</a:t>
            </a:r>
            <a:r>
              <a:rPr lang="en-US" dirty="0"/>
              <a:t> friends didn’t come from Christian homes and didn’t believe in God.</a:t>
            </a:r>
          </a:p>
          <a:p>
            <a:endParaRPr lang="en-US" dirty="0"/>
          </a:p>
          <a:p>
            <a:r>
              <a:rPr lang="en-US" dirty="0"/>
              <a:t>“What?” said one boy. “It’s just pure luck that you got well.”</a:t>
            </a:r>
          </a:p>
          <a:p>
            <a:endParaRPr lang="en-US" dirty="0"/>
          </a:p>
          <a:p>
            <a:r>
              <a:rPr lang="en-US" dirty="0"/>
              <a:t>“No way,” said another. “You aren’t telling the truth.”</a:t>
            </a:r>
          </a:p>
          <a:p>
            <a:endParaRPr lang="en-US" dirty="0"/>
          </a:p>
          <a:p>
            <a:r>
              <a:rPr lang="en-US" dirty="0" err="1"/>
              <a:t>Itgel</a:t>
            </a:r>
            <a:r>
              <a:rPr lang="en-US" dirty="0"/>
              <a:t> wasn’t surprised. He wasn’t upset. He knew that his friends didn’t understand because they didn’t know God. But he knew God, and he knew that God had healed him.</a:t>
            </a:r>
          </a:p>
          <a:p>
            <a:endParaRPr lang="en-US" dirty="0"/>
          </a:p>
          <a:p>
            <a:r>
              <a:rPr lang="en-US" dirty="0"/>
              <a:t>“You can say whatever you like, but it’s true,” he said. “God healed me</a:t>
            </a:r>
            <a:r>
              <a:rPr lang="en-US" dirty="0" smtClean="0"/>
              <a:t>.”</a:t>
            </a:r>
            <a:endParaRPr lang="en-US" dirty="0"/>
          </a:p>
        </p:txBody>
      </p:sp>
    </p:spTree>
    <p:extLst>
      <p:ext uri="{BB962C8B-B14F-4D97-AF65-F5344CB8AC3E}">
        <p14:creationId xmlns:p14="http://schemas.microsoft.com/office/powerpoint/2010/main" val="139476621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 y="285552"/>
            <a:ext cx="11620500" cy="2862322"/>
          </a:xfrm>
          <a:prstGeom prst="rect">
            <a:avLst/>
          </a:prstGeom>
        </p:spPr>
        <p:txBody>
          <a:bodyPr wrap="square">
            <a:spAutoFit/>
          </a:bodyPr>
          <a:lstStyle/>
          <a:p>
            <a:pPr indent="361950"/>
            <a:r>
              <a:rPr lang="en-US" dirty="0" err="1"/>
              <a:t>Itgel</a:t>
            </a:r>
            <a:r>
              <a:rPr lang="en-US" dirty="0"/>
              <a:t> wants his friends to know God. Ever since his sickness, he hasn’t stopped telling them about Him.</a:t>
            </a:r>
          </a:p>
          <a:p>
            <a:pPr indent="361950"/>
            <a:endParaRPr lang="en-US" dirty="0"/>
          </a:p>
          <a:p>
            <a:pPr indent="361950"/>
            <a:r>
              <a:rPr lang="en-US" dirty="0" err="1"/>
              <a:t>Itgel’s</a:t>
            </a:r>
            <a:r>
              <a:rPr lang="en-US" dirty="0"/>
              <a:t> name means “faith,” and he intends to always have faith in God. “Even though some of my friends don’t believe in God, I still believe in Him,” he said. “I saw that He healed me.” </a:t>
            </a:r>
          </a:p>
          <a:p>
            <a:pPr indent="361950"/>
            <a:endParaRPr lang="en-US" dirty="0"/>
          </a:p>
          <a:p>
            <a:pPr indent="361950"/>
            <a:r>
              <a:rPr lang="en-US" dirty="0"/>
              <a:t>Pray for </a:t>
            </a:r>
            <a:r>
              <a:rPr lang="en-US" dirty="0" err="1"/>
              <a:t>Itgel</a:t>
            </a:r>
            <a:r>
              <a:rPr lang="en-US" dirty="0"/>
              <a:t> and his friends at </a:t>
            </a:r>
            <a:r>
              <a:rPr lang="en-US" dirty="0" err="1"/>
              <a:t>Tusgal</a:t>
            </a:r>
            <a:r>
              <a:rPr lang="en-US" dirty="0"/>
              <a:t> School in Ulaanbaatar, Mongolia. A previous Thirteenth Sabbath Offering went to help his school grow with new classrooms and a library. This quarter’s Thirteenth Sabbath Offering will help open a children’s recreation center in Ulaanbaatar, where children will be able learn about the God who answers prayers</a:t>
            </a:r>
            <a:r>
              <a:rPr lang="en-US" dirty="0" smtClean="0"/>
              <a:t>.</a:t>
            </a:r>
          </a:p>
          <a:p>
            <a:endParaRPr lang="en-US" dirty="0"/>
          </a:p>
          <a:p>
            <a:pPr indent="363538" algn="r"/>
            <a:r>
              <a:rPr lang="en-US" dirty="0"/>
              <a:t>By Andrew McChesney</a:t>
            </a:r>
          </a:p>
        </p:txBody>
      </p:sp>
    </p:spTree>
    <p:extLst>
      <p:ext uri="{BB962C8B-B14F-4D97-AF65-F5344CB8AC3E}">
        <p14:creationId xmlns:p14="http://schemas.microsoft.com/office/powerpoint/2010/main" val="311219712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0863"/>
            <a:ext cx="6858000" cy="881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2260</TotalTime>
  <Words>905</Words>
  <Application>Microsoft Office PowerPoint</Application>
  <PresentationFormat>Custom</PresentationFormat>
  <Paragraphs>66</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203</cp:revision>
  <dcterms:created xsi:type="dcterms:W3CDTF">2020-12-19T10:54:30Z</dcterms:created>
  <dcterms:modified xsi:type="dcterms:W3CDTF">2024-11-16T07:12:10Z</dcterms:modified>
</cp:coreProperties>
</file>