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8" r:id="rId2"/>
    <p:sldId id="285" r:id="rId3"/>
    <p:sldId id="286" r:id="rId4"/>
    <p:sldId id="335" r:id="rId5"/>
    <p:sldId id="330"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p:scale>
          <a:sx n="100" d="100"/>
          <a:sy n="100" d="100"/>
        </p:scale>
        <p:origin x="-1818" y="-14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16/11/2024</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668337"/>
            <a:ext cx="5866030" cy="552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394248" y="1391679"/>
            <a:ext cx="5543751"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The Biggest</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Decision</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3" name="TextBox 12"/>
          <p:cNvSpPr txBox="1"/>
          <p:nvPr/>
        </p:nvSpPr>
        <p:spPr>
          <a:xfrm>
            <a:off x="-2574483" y="-473529"/>
            <a:ext cx="897810" cy="369332"/>
          </a:xfrm>
          <a:prstGeom prst="rect">
            <a:avLst/>
          </a:prstGeom>
          <a:noFill/>
        </p:spPr>
        <p:txBody>
          <a:bodyPr wrap="none" rtlCol="0">
            <a:spAutoFit/>
          </a:bodyPr>
          <a:lstStyle/>
          <a:p>
            <a:r>
              <a:rPr lang="en-AU" b="1" dirty="0" smtClean="0">
                <a:solidFill>
                  <a:srgbClr val="086BA4"/>
                </a:solidFill>
              </a:rPr>
              <a:t>Week 3</a:t>
            </a:r>
            <a:endParaRPr lang="en-AU" b="1" dirty="0">
              <a:solidFill>
                <a:srgbClr val="086BA4"/>
              </a:solidFill>
            </a:endParaRPr>
          </a:p>
        </p:txBody>
      </p:sp>
      <p:sp>
        <p:nvSpPr>
          <p:cNvPr id="20" name="Rectangle 19"/>
          <p:cNvSpPr/>
          <p:nvPr/>
        </p:nvSpPr>
        <p:spPr>
          <a:xfrm>
            <a:off x="2897784" y="5984882"/>
            <a:ext cx="1651414"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Michelle</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TextBox 10"/>
          <p:cNvSpPr txBox="1"/>
          <p:nvPr/>
        </p:nvSpPr>
        <p:spPr>
          <a:xfrm>
            <a:off x="6248400" y="887413"/>
            <a:ext cx="1974245" cy="369332"/>
          </a:xfrm>
          <a:prstGeom prst="rect">
            <a:avLst/>
          </a:prstGeom>
          <a:noFill/>
        </p:spPr>
        <p:txBody>
          <a:bodyPr wrap="square" rtlCol="0">
            <a:spAutoFit/>
          </a:bodyPr>
          <a:lstStyle/>
          <a:p>
            <a:pPr algn="r"/>
            <a:r>
              <a:rPr lang="en-AU" b="1" dirty="0" smtClean="0"/>
              <a:t>MONGOLIA</a:t>
            </a:r>
            <a:endParaRPr lang="en-AU" b="1" dirty="0"/>
          </a:p>
        </p:txBody>
      </p:sp>
      <p:sp>
        <p:nvSpPr>
          <p:cNvPr id="14" name="TextBox 13"/>
          <p:cNvSpPr txBox="1"/>
          <p:nvPr/>
        </p:nvSpPr>
        <p:spPr>
          <a:xfrm>
            <a:off x="8597900" y="887413"/>
            <a:ext cx="1524000" cy="369332"/>
          </a:xfrm>
          <a:prstGeom prst="rect">
            <a:avLst/>
          </a:prstGeom>
          <a:noFill/>
        </p:spPr>
        <p:txBody>
          <a:bodyPr wrap="square" rtlCol="0">
            <a:spAutoFit/>
          </a:bodyPr>
          <a:lstStyle/>
          <a:p>
            <a:r>
              <a:rPr lang="en-AU" b="1" dirty="0" smtClean="0"/>
              <a:t>January 18</a:t>
            </a:r>
            <a:endParaRPr lang="en-AU" b="1" dirty="0"/>
          </a:p>
        </p:txBody>
      </p:sp>
      <p:pic>
        <p:nvPicPr>
          <p:cNvPr id="12" name="Picture 4" descr="Mongolia Flag&quot; Images – Browse 3,967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3"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96411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500" y="333444"/>
            <a:ext cx="11493500" cy="6186309"/>
          </a:xfrm>
          <a:prstGeom prst="rect">
            <a:avLst/>
          </a:prstGeom>
        </p:spPr>
        <p:txBody>
          <a:bodyPr wrap="square">
            <a:spAutoFit/>
          </a:bodyPr>
          <a:lstStyle/>
          <a:p>
            <a:pPr indent="363538"/>
            <a:r>
              <a:rPr lang="en-US" dirty="0"/>
              <a:t>Thirteen-year-old Michelle was talking with her best friend, </a:t>
            </a:r>
            <a:r>
              <a:rPr lang="en-US" dirty="0" err="1"/>
              <a:t>Enkhjin</a:t>
            </a:r>
            <a:r>
              <a:rPr lang="en-US" dirty="0"/>
              <a:t>, [INKH-</a:t>
            </a:r>
            <a:r>
              <a:rPr lang="en-US" dirty="0" err="1"/>
              <a:t>zhin</a:t>
            </a:r>
            <a:r>
              <a:rPr lang="en-US" dirty="0"/>
              <a:t>] at a Pathfinder club meeting, and </a:t>
            </a:r>
            <a:r>
              <a:rPr lang="en-US" dirty="0" err="1"/>
              <a:t>Enkhjin</a:t>
            </a:r>
            <a:r>
              <a:rPr lang="en-US" dirty="0"/>
              <a:t> told her that she planned to get baptized on Sabbath.</a:t>
            </a:r>
          </a:p>
          <a:p>
            <a:pPr indent="363538"/>
            <a:endParaRPr lang="en-US" dirty="0"/>
          </a:p>
          <a:p>
            <a:pPr indent="363538"/>
            <a:r>
              <a:rPr lang="en-US" dirty="0"/>
              <a:t>“Don’t you want to get baptized together?” she asked.</a:t>
            </a:r>
          </a:p>
          <a:p>
            <a:pPr indent="363538"/>
            <a:endParaRPr lang="en-US" dirty="0"/>
          </a:p>
          <a:p>
            <a:pPr indent="363538"/>
            <a:r>
              <a:rPr lang="en-US" dirty="0"/>
              <a:t>Michelle thought to herself, “Should I get baptized, or should I wait? Maybe I’ll ask Mom when I get home.”</a:t>
            </a:r>
          </a:p>
          <a:p>
            <a:pPr indent="363538"/>
            <a:endParaRPr lang="en-US" dirty="0"/>
          </a:p>
          <a:p>
            <a:pPr indent="363538"/>
            <a:r>
              <a:rPr lang="en-US" dirty="0"/>
              <a:t>Out loud, she said, “I don’t know.”</a:t>
            </a:r>
          </a:p>
          <a:p>
            <a:pPr indent="363538"/>
            <a:endParaRPr lang="en-US" dirty="0"/>
          </a:p>
          <a:p>
            <a:pPr indent="363538"/>
            <a:r>
              <a:rPr lang="en-US" dirty="0" err="1"/>
              <a:t>Enkhjin</a:t>
            </a:r>
            <a:r>
              <a:rPr lang="en-US" dirty="0"/>
              <a:t> looked disappointed. The two girls had learned about Jesus in Pathfinders together. They had studied the Bible together. Now </a:t>
            </a:r>
            <a:r>
              <a:rPr lang="en-US" dirty="0" err="1"/>
              <a:t>Enkhjin</a:t>
            </a:r>
            <a:r>
              <a:rPr lang="en-US" dirty="0"/>
              <a:t> wanted to give her heart to Jesus in baptism, and she wanted Michelle to join her. She looked sad, but out loud she said only, “OK, OK.”</a:t>
            </a:r>
          </a:p>
          <a:p>
            <a:pPr indent="363538"/>
            <a:endParaRPr lang="en-US" dirty="0"/>
          </a:p>
          <a:p>
            <a:pPr indent="363538"/>
            <a:r>
              <a:rPr lang="en-US" dirty="0"/>
              <a:t>Michelle decided to talk with Mom.</a:t>
            </a:r>
          </a:p>
          <a:p>
            <a:pPr indent="363538"/>
            <a:endParaRPr lang="en-US" dirty="0"/>
          </a:p>
          <a:p>
            <a:pPr indent="363538"/>
            <a:r>
              <a:rPr lang="en-US" dirty="0"/>
              <a:t>When she returned home, she first went to her bedroom to change out of her Pathfinder uniform. In her bedroom was her older cousin, whose name was also </a:t>
            </a:r>
            <a:r>
              <a:rPr lang="en-US" dirty="0" err="1"/>
              <a:t>Enkhjin</a:t>
            </a:r>
            <a:r>
              <a:rPr lang="en-US" dirty="0"/>
              <a:t>.</a:t>
            </a:r>
          </a:p>
          <a:p>
            <a:pPr indent="363538"/>
            <a:endParaRPr lang="en-US" dirty="0"/>
          </a:p>
          <a:p>
            <a:pPr indent="363538"/>
            <a:r>
              <a:rPr lang="en-US" dirty="0"/>
              <a:t>“I’m going to get baptized on Sabbath,” </a:t>
            </a:r>
            <a:r>
              <a:rPr lang="en-US" dirty="0" err="1"/>
              <a:t>Enkhjin</a:t>
            </a:r>
            <a:r>
              <a:rPr lang="en-US" dirty="0"/>
              <a:t> said. “Why don’t we get baptized together?”</a:t>
            </a:r>
          </a:p>
          <a:p>
            <a:pPr indent="363538"/>
            <a:endParaRPr lang="en-US" dirty="0"/>
          </a:p>
          <a:p>
            <a:pPr indent="363538"/>
            <a:r>
              <a:rPr lang="en-US" dirty="0"/>
              <a:t>Michelle was so surprised! In one day, two girls named </a:t>
            </a:r>
            <a:r>
              <a:rPr lang="en-US" dirty="0" err="1"/>
              <a:t>Enkhjin</a:t>
            </a:r>
            <a:r>
              <a:rPr lang="en-US" dirty="0"/>
              <a:t> had told her that they planned to be baptized. In one day, two girls named </a:t>
            </a:r>
            <a:r>
              <a:rPr lang="en-US" dirty="0" err="1"/>
              <a:t>Enkhjin</a:t>
            </a:r>
            <a:r>
              <a:rPr lang="en-US" dirty="0"/>
              <a:t> had asked her to be baptized</a:t>
            </a:r>
            <a:r>
              <a:rPr lang="en-US" dirty="0" smtClean="0"/>
              <a:t>.</a:t>
            </a:r>
            <a:endParaRPr lang="en-US" dirty="0"/>
          </a:p>
        </p:txBody>
      </p:sp>
    </p:spTree>
    <p:extLst>
      <p:ext uri="{BB962C8B-B14F-4D97-AF65-F5344CB8AC3E}">
        <p14:creationId xmlns:p14="http://schemas.microsoft.com/office/powerpoint/2010/main" val="39686899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26053"/>
            <a:ext cx="11506200" cy="6186309"/>
          </a:xfrm>
          <a:prstGeom prst="rect">
            <a:avLst/>
          </a:prstGeom>
        </p:spPr>
        <p:txBody>
          <a:bodyPr wrap="square">
            <a:spAutoFit/>
          </a:bodyPr>
          <a:lstStyle/>
          <a:p>
            <a:pPr indent="363538"/>
            <a:r>
              <a:rPr lang="en-US" dirty="0"/>
              <a:t>Now she really wanted to talk to Mom.</a:t>
            </a:r>
          </a:p>
          <a:p>
            <a:pPr indent="363538"/>
            <a:endParaRPr lang="en-US" dirty="0"/>
          </a:p>
          <a:p>
            <a:pPr indent="363538"/>
            <a:r>
              <a:rPr lang="en-US" dirty="0"/>
              <a:t>“I need to talk with Mom,” she said.</a:t>
            </a:r>
          </a:p>
          <a:p>
            <a:pPr indent="363538"/>
            <a:endParaRPr lang="en-US" dirty="0"/>
          </a:p>
          <a:p>
            <a:pPr indent="363538"/>
            <a:r>
              <a:rPr lang="en-US" dirty="0" err="1"/>
              <a:t>Enkhjin</a:t>
            </a:r>
            <a:r>
              <a:rPr lang="en-US" dirty="0"/>
              <a:t> looked disappointed. They had studied the Bible together. That summer, they had gone to evangelistic meetings every night at their church together. Now she wanted to give her heart to Jesus in baptism, and she wanted Michelle to join her.</a:t>
            </a:r>
          </a:p>
          <a:p>
            <a:pPr indent="363538"/>
            <a:endParaRPr lang="en-US" dirty="0"/>
          </a:p>
          <a:p>
            <a:pPr indent="363538"/>
            <a:r>
              <a:rPr lang="en-US" dirty="0"/>
              <a:t>Michelle found Mom. She didn’t tell her about the conversations with </a:t>
            </a:r>
            <a:r>
              <a:rPr lang="en-US" dirty="0" err="1"/>
              <a:t>Enkhjin</a:t>
            </a:r>
            <a:r>
              <a:rPr lang="en-US" dirty="0"/>
              <a:t> or </a:t>
            </a:r>
            <a:r>
              <a:rPr lang="en-US" dirty="0" err="1"/>
              <a:t>Enkhjin</a:t>
            </a:r>
            <a:r>
              <a:rPr lang="en-US" dirty="0"/>
              <a:t>. She just asked, “Should I get baptized next Sabbath?”</a:t>
            </a:r>
          </a:p>
          <a:p>
            <a:pPr indent="363538"/>
            <a:endParaRPr lang="en-US" dirty="0"/>
          </a:p>
          <a:p>
            <a:pPr indent="363538"/>
            <a:r>
              <a:rPr lang="en-US" dirty="0"/>
              <a:t>Mom looked thoughtful. Dad was away from home for work, and she knew that he wouldn’t want to miss his daughter’s baptism. “Dad is away, so he wouldn’t be able to see it,” she said. “Why don’t you get baptized at the big Pathfinder camporee in South Korea instead?”</a:t>
            </a:r>
          </a:p>
          <a:p>
            <a:pPr indent="363538"/>
            <a:endParaRPr lang="en-US" dirty="0"/>
          </a:p>
          <a:p>
            <a:pPr indent="363538"/>
            <a:r>
              <a:rPr lang="en-US" dirty="0"/>
              <a:t>In a few weeks, Michelle planned to go to South Korea for a camporee of Pathfinders from all over Mongolia and other countries.</a:t>
            </a:r>
          </a:p>
          <a:p>
            <a:pPr indent="363538"/>
            <a:endParaRPr lang="en-US" dirty="0"/>
          </a:p>
          <a:p>
            <a:pPr indent="363538"/>
            <a:r>
              <a:rPr lang="en-US" dirty="0"/>
              <a:t>But Mom’s idea didn’t make sense to Michelle. Neither Dad nor Mom planned to go to the camporee. If she waited, neither of them would see her baptism. At that moment, she knew what decision she had to make. If she didn’t give her heart to Jesus next Sabbath, there would always be an excuse for waiting until later. She loved Jesus with all her heart, and she wanted to give it to Him. She told Mom, “I’d better get baptized here and now.”</a:t>
            </a:r>
          </a:p>
        </p:txBody>
      </p:sp>
    </p:spTree>
    <p:extLst>
      <p:ext uri="{BB962C8B-B14F-4D97-AF65-F5344CB8AC3E}">
        <p14:creationId xmlns:p14="http://schemas.microsoft.com/office/powerpoint/2010/main" val="301240031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26053"/>
            <a:ext cx="11506200" cy="6186309"/>
          </a:xfrm>
          <a:prstGeom prst="rect">
            <a:avLst/>
          </a:prstGeom>
        </p:spPr>
        <p:txBody>
          <a:bodyPr wrap="square">
            <a:spAutoFit/>
          </a:bodyPr>
          <a:lstStyle/>
          <a:p>
            <a:r>
              <a:rPr lang="en-US" dirty="0"/>
              <a:t>Mom smiled. “Well, go ahead and get baptized then,” she said.</a:t>
            </a:r>
          </a:p>
          <a:p>
            <a:endParaRPr lang="en-US" dirty="0"/>
          </a:p>
          <a:p>
            <a:r>
              <a:rPr lang="en-US" dirty="0"/>
              <a:t>Michelle’s cousin </a:t>
            </a:r>
            <a:r>
              <a:rPr lang="en-US" dirty="0" err="1"/>
              <a:t>Enkhjin</a:t>
            </a:r>
            <a:r>
              <a:rPr lang="en-US" dirty="0"/>
              <a:t> was so happy when she heard that they would be baptized together. Michelle’s best friend, </a:t>
            </a:r>
            <a:r>
              <a:rPr lang="en-US" dirty="0" err="1"/>
              <a:t>Enkhjin</a:t>
            </a:r>
            <a:r>
              <a:rPr lang="en-US" dirty="0"/>
              <a:t>, was so happy when she heard that they would be baptized together.</a:t>
            </a:r>
          </a:p>
          <a:p>
            <a:endParaRPr lang="en-US" dirty="0"/>
          </a:p>
          <a:p>
            <a:r>
              <a:rPr lang="en-US" dirty="0"/>
              <a:t>On Sabbath, the girls got on a bus and rode to a river with other people who were going to be baptized.</a:t>
            </a:r>
          </a:p>
          <a:p>
            <a:endParaRPr lang="en-US" dirty="0"/>
          </a:p>
          <a:p>
            <a:r>
              <a:rPr lang="en-US" dirty="0"/>
              <a:t>Right before Michelle entered the river, a question popped into her head.</a:t>
            </a:r>
          </a:p>
          <a:p>
            <a:endParaRPr lang="en-US" dirty="0"/>
          </a:p>
          <a:p>
            <a:r>
              <a:rPr lang="en-US" dirty="0"/>
              <a:t>“Am I really ready?” she thought. “Is this really my decision?”</a:t>
            </a:r>
          </a:p>
          <a:p>
            <a:endParaRPr lang="en-US" dirty="0"/>
          </a:p>
          <a:p>
            <a:r>
              <a:rPr lang="en-US" dirty="0"/>
              <a:t>She remembered how her best friend had asked her to get baptized. She wondered, “Am I getting baptized because </a:t>
            </a:r>
            <a:r>
              <a:rPr lang="en-US" dirty="0" err="1"/>
              <a:t>Enkhjin</a:t>
            </a:r>
            <a:r>
              <a:rPr lang="en-US" dirty="0"/>
              <a:t> asked me?” She remembered how her cousin had asked her to get baptized. She wondered, “Am I getting baptized because the other </a:t>
            </a:r>
            <a:r>
              <a:rPr lang="en-US" dirty="0" err="1"/>
              <a:t>Enkhjin</a:t>
            </a:r>
            <a:r>
              <a:rPr lang="en-US" dirty="0"/>
              <a:t> asked me?” She remembered how Mom had suggested that she wait. Then she remembered how much she loved Jesus and how she wanted to live for Him today and forever. She got baptized with a happy smile.</a:t>
            </a:r>
          </a:p>
          <a:p>
            <a:endParaRPr lang="en-US" dirty="0"/>
          </a:p>
          <a:p>
            <a:r>
              <a:rPr lang="en-US" dirty="0"/>
              <a:t>Afterward, many people congratulated Michelle on her decision.</a:t>
            </a:r>
          </a:p>
          <a:p>
            <a:endParaRPr lang="en-US" dirty="0"/>
          </a:p>
          <a:p>
            <a:r>
              <a:rPr lang="en-US" dirty="0"/>
              <a:t>“You have made the most important decision of your life,” someone said.</a:t>
            </a:r>
          </a:p>
          <a:p>
            <a:endParaRPr lang="en-US" dirty="0"/>
          </a:p>
          <a:p>
            <a:r>
              <a:rPr lang="en-US" dirty="0"/>
              <a:t>Today, Michelle is so happy that she got baptized. She could have waited and kept saying, “Tomorrow, tomorrow, </a:t>
            </a:r>
            <a:endParaRPr lang="en-US" dirty="0"/>
          </a:p>
        </p:txBody>
      </p:sp>
    </p:spTree>
    <p:extLst>
      <p:ext uri="{BB962C8B-B14F-4D97-AF65-F5344CB8AC3E}">
        <p14:creationId xmlns:p14="http://schemas.microsoft.com/office/powerpoint/2010/main" val="221544866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26053"/>
            <a:ext cx="11506200" cy="2862322"/>
          </a:xfrm>
          <a:prstGeom prst="rect">
            <a:avLst/>
          </a:prstGeom>
        </p:spPr>
        <p:txBody>
          <a:bodyPr wrap="square">
            <a:spAutoFit/>
          </a:bodyPr>
          <a:lstStyle/>
          <a:p>
            <a:pPr indent="363538"/>
            <a:r>
              <a:rPr lang="en-US" dirty="0"/>
              <a:t>tomorrow.” But instead, she decided to make the biggest decision of her life on that summer day.</a:t>
            </a:r>
          </a:p>
          <a:p>
            <a:pPr indent="363538"/>
            <a:endParaRPr lang="en-US" dirty="0"/>
          </a:p>
          <a:p>
            <a:pPr indent="363538"/>
            <a:r>
              <a:rPr lang="en-US" dirty="0"/>
              <a:t>“I always knew that I wanted to give my heart to Jesus, but I didn’t know when the right time was,” she said. “Now I know that the right time was not tomorrow but today.” </a:t>
            </a:r>
          </a:p>
          <a:p>
            <a:pPr indent="363538"/>
            <a:endParaRPr lang="en-US" dirty="0"/>
          </a:p>
          <a:p>
            <a:pPr indent="363538"/>
            <a:r>
              <a:rPr lang="en-US" dirty="0"/>
              <a:t>Michelle is a student at </a:t>
            </a:r>
            <a:r>
              <a:rPr lang="en-US" dirty="0" err="1"/>
              <a:t>Tusgal</a:t>
            </a:r>
            <a:r>
              <a:rPr lang="en-US" dirty="0"/>
              <a:t> School in Ulaanbaatar, Mongolia. A previous Thirteenth Sabbath Offering went to help her school grow with new classrooms and a library. This quarter’s Thirteenth Sabbath Offering will help open a children’s recreation center in Ulaanbaatar, where more children will be able learn about God</a:t>
            </a:r>
            <a:r>
              <a:rPr lang="en-US" dirty="0" smtClean="0"/>
              <a:t>.</a:t>
            </a:r>
          </a:p>
          <a:p>
            <a:pPr indent="363538"/>
            <a:endParaRPr lang="en-US" dirty="0"/>
          </a:p>
          <a:p>
            <a:pPr indent="363538" algn="r"/>
            <a:r>
              <a:rPr lang="en-US" dirty="0"/>
              <a:t>By Andrew </a:t>
            </a:r>
            <a:r>
              <a:rPr lang="en-US" dirty="0" smtClean="0"/>
              <a:t>McChesney</a:t>
            </a:r>
            <a:endParaRPr lang="en-AU" dirty="0"/>
          </a:p>
        </p:txBody>
      </p:sp>
    </p:spTree>
    <p:extLst>
      <p:ext uri="{BB962C8B-B14F-4D97-AF65-F5344CB8AC3E}">
        <p14:creationId xmlns:p14="http://schemas.microsoft.com/office/powerpoint/2010/main" val="319508734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2260</TotalTime>
  <Words>885</Words>
  <Application>Microsoft Office PowerPoint</Application>
  <PresentationFormat>Custom</PresentationFormat>
  <Paragraphs>60</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204</cp:revision>
  <dcterms:created xsi:type="dcterms:W3CDTF">2020-12-19T10:54:30Z</dcterms:created>
  <dcterms:modified xsi:type="dcterms:W3CDTF">2024-11-16T07:12:37Z</dcterms:modified>
</cp:coreProperties>
</file>