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267" r:id="rId2"/>
    <p:sldId id="289" r:id="rId3"/>
    <p:sldId id="290" r:id="rId4"/>
    <p:sldId id="349" r:id="rId5"/>
    <p:sldId id="336" r:id="rId6"/>
    <p:sldId id="328" r:id="rId7"/>
  </p:sldIdLst>
  <p:sldSz cx="12192000" cy="6858000"/>
  <p:notesSz cx="6858000" cy="9144000"/>
  <p:embeddedFontLst>
    <p:embeddedFont>
      <p:font typeface="Calibri" panose="020F0502020204030204" pitchFamily="34" charset="0"/>
      <p:regular r:id="rId8"/>
      <p:bold r:id="rId9"/>
      <p:italic r:id="rId10"/>
      <p:boldItalic r:id="rId1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p:scale>
          <a:sx n="100" d="100"/>
          <a:sy n="100" d="100"/>
        </p:scale>
        <p:origin x="-1818" y="-141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16/11/2024</a:t>
            </a:fld>
            <a:endParaRPr lang="es-E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dirty="0"/>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584" y="534432"/>
            <a:ext cx="5986675" cy="5634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6997700" y="1453364"/>
            <a:ext cx="4940299" cy="1754326"/>
          </a:xfrm>
          <a:prstGeom prst="rect">
            <a:avLst/>
          </a:prstGeom>
          <a:noFill/>
        </p:spPr>
        <p:txBody>
          <a:bodyPr wrap="square" lIns="91440" tIns="45720" rIns="91440" bIns="45720">
            <a:sp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Bullied Missionary Kid</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endParaRPr>
          </a:p>
        </p:txBody>
      </p:sp>
      <p:sp>
        <p:nvSpPr>
          <p:cNvPr id="14" name="Rectangle 13"/>
          <p:cNvSpPr/>
          <p:nvPr/>
        </p:nvSpPr>
        <p:spPr>
          <a:xfrm>
            <a:off x="3122212" y="5884144"/>
            <a:ext cx="1200970" cy="584775"/>
          </a:xfrm>
          <a:prstGeom prst="rect">
            <a:avLst/>
          </a:prstGeom>
          <a:noFill/>
        </p:spPr>
        <p:txBody>
          <a:bodyPr wrap="none" lIns="91440" tIns="45720" rIns="91440" bIns="45720">
            <a:spAutoFit/>
          </a:bodyPr>
          <a:lstStyle/>
          <a:p>
            <a:pPr algn="ctr"/>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Ninjin</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5" name="TextBox 14"/>
          <p:cNvSpPr txBox="1"/>
          <p:nvPr/>
        </p:nvSpPr>
        <p:spPr>
          <a:xfrm>
            <a:off x="-1440997" y="165100"/>
            <a:ext cx="897810" cy="369332"/>
          </a:xfrm>
          <a:prstGeom prst="rect">
            <a:avLst/>
          </a:prstGeom>
          <a:noFill/>
        </p:spPr>
        <p:txBody>
          <a:bodyPr wrap="none" rtlCol="0">
            <a:spAutoFit/>
          </a:bodyPr>
          <a:lstStyle/>
          <a:p>
            <a:r>
              <a:rPr lang="en-AU" b="1" dirty="0" smtClean="0">
                <a:solidFill>
                  <a:srgbClr val="086BA4"/>
                </a:solidFill>
              </a:rPr>
              <a:t>Week 4</a:t>
            </a:r>
            <a:endParaRPr lang="en-AU" b="1" dirty="0">
              <a:solidFill>
                <a:srgbClr val="086BA4"/>
              </a:solidFill>
            </a:endParaRPr>
          </a:p>
        </p:txBody>
      </p:sp>
      <p:sp>
        <p:nvSpPr>
          <p:cNvPr id="11" name="TextBox 10"/>
          <p:cNvSpPr txBox="1"/>
          <p:nvPr/>
        </p:nvSpPr>
        <p:spPr>
          <a:xfrm>
            <a:off x="6248400" y="887413"/>
            <a:ext cx="1974245" cy="369332"/>
          </a:xfrm>
          <a:prstGeom prst="rect">
            <a:avLst/>
          </a:prstGeom>
          <a:noFill/>
        </p:spPr>
        <p:txBody>
          <a:bodyPr wrap="square" rtlCol="0">
            <a:spAutoFit/>
          </a:bodyPr>
          <a:lstStyle/>
          <a:p>
            <a:pPr algn="r"/>
            <a:r>
              <a:rPr lang="en-AU" b="1" dirty="0" smtClean="0"/>
              <a:t>ALASKA</a:t>
            </a:r>
            <a:endParaRPr lang="en-AU" b="1" dirty="0"/>
          </a:p>
        </p:txBody>
      </p:sp>
      <p:sp>
        <p:nvSpPr>
          <p:cNvPr id="16" name="TextBox 15"/>
          <p:cNvSpPr txBox="1"/>
          <p:nvPr/>
        </p:nvSpPr>
        <p:spPr>
          <a:xfrm>
            <a:off x="8597900" y="887413"/>
            <a:ext cx="1524000" cy="369332"/>
          </a:xfrm>
          <a:prstGeom prst="rect">
            <a:avLst/>
          </a:prstGeom>
          <a:noFill/>
        </p:spPr>
        <p:txBody>
          <a:bodyPr wrap="square" rtlCol="0">
            <a:spAutoFit/>
          </a:bodyPr>
          <a:lstStyle/>
          <a:p>
            <a:r>
              <a:rPr lang="en-AU" b="1" dirty="0" smtClean="0"/>
              <a:t>January 25</a:t>
            </a:r>
            <a:endParaRPr lang="en-AU" b="1" dirty="0"/>
          </a:p>
        </p:txBody>
      </p:sp>
      <p:pic>
        <p:nvPicPr>
          <p:cNvPr id="10" name="Picture 4" descr="Mongolia Flag&quot; Images – Browse 3,967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213" y="4124042"/>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260509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39953"/>
            <a:ext cx="11531600" cy="5909310"/>
          </a:xfrm>
          <a:prstGeom prst="rect">
            <a:avLst/>
          </a:prstGeom>
        </p:spPr>
        <p:txBody>
          <a:bodyPr wrap="square">
            <a:spAutoFit/>
          </a:bodyPr>
          <a:lstStyle/>
          <a:p>
            <a:pPr indent="363538"/>
            <a:r>
              <a:rPr lang="en-US" dirty="0"/>
              <a:t>When </a:t>
            </a:r>
            <a:r>
              <a:rPr lang="en-US" dirty="0" err="1"/>
              <a:t>Ninjin</a:t>
            </a:r>
            <a:r>
              <a:rPr lang="en-US" dirty="0"/>
              <a:t> [</a:t>
            </a:r>
            <a:r>
              <a:rPr lang="en-US" dirty="0" err="1"/>
              <a:t>nin</a:t>
            </a:r>
            <a:r>
              <a:rPr lang="en-US" dirty="0"/>
              <a:t>-GIN] </a:t>
            </a:r>
            <a:r>
              <a:rPr lang="en-US" dirty="0" smtClean="0"/>
              <a:t>was </a:t>
            </a:r>
            <a:r>
              <a:rPr lang="en-US" dirty="0"/>
              <a:t>8, she and her parents moved far away from their home in Mongolia to live as missionaries in a foreign land.</a:t>
            </a:r>
          </a:p>
          <a:p>
            <a:pPr indent="363538"/>
            <a:endParaRPr lang="en-US" dirty="0"/>
          </a:p>
          <a:p>
            <a:pPr indent="363538"/>
            <a:r>
              <a:rPr lang="en-US" dirty="0" err="1"/>
              <a:t>Ninjin</a:t>
            </a:r>
            <a:r>
              <a:rPr lang="en-US" dirty="0"/>
              <a:t> was excited to move. She couldn’t wait to make new friends. But the first day at her new school was hard. She didn’t understand a word that anyone said. She just sat at her desk and was quiet. The next day, </a:t>
            </a:r>
            <a:r>
              <a:rPr lang="en-US" dirty="0" err="1"/>
              <a:t>Ninjin</a:t>
            </a:r>
            <a:r>
              <a:rPr lang="en-US" dirty="0"/>
              <a:t> decided to make new friends. She introduced herself to the other children by pointing to herself and saying her name, “</a:t>
            </a:r>
            <a:r>
              <a:rPr lang="en-US" dirty="0" err="1"/>
              <a:t>Ninjin</a:t>
            </a:r>
            <a:r>
              <a:rPr lang="en-US" dirty="0"/>
              <a:t>, </a:t>
            </a:r>
            <a:r>
              <a:rPr lang="en-US" dirty="0" err="1"/>
              <a:t>Ninjin</a:t>
            </a:r>
            <a:r>
              <a:rPr lang="en-US" dirty="0"/>
              <a:t>.” A month passed, and </a:t>
            </a:r>
            <a:r>
              <a:rPr lang="en-US" dirty="0" err="1"/>
              <a:t>Ninjin</a:t>
            </a:r>
            <a:r>
              <a:rPr lang="en-US" dirty="0"/>
              <a:t> was able to talk a little bit with the other children. But it seemed like the other children didn’t really want to talk with her.</a:t>
            </a:r>
          </a:p>
          <a:p>
            <a:pPr indent="363538"/>
            <a:endParaRPr lang="en-US" dirty="0"/>
          </a:p>
          <a:p>
            <a:pPr indent="363538"/>
            <a:r>
              <a:rPr lang="en-US" dirty="0"/>
              <a:t>One day, the teacher told all the children to take turns reading out loud from a textbook.</a:t>
            </a:r>
          </a:p>
          <a:p>
            <a:pPr indent="363538"/>
            <a:endParaRPr lang="en-US" dirty="0"/>
          </a:p>
          <a:p>
            <a:pPr indent="363538"/>
            <a:r>
              <a:rPr lang="en-US" dirty="0"/>
              <a:t>When </a:t>
            </a:r>
            <a:r>
              <a:rPr lang="en-US" dirty="0" err="1"/>
              <a:t>Ninjin</a:t>
            </a:r>
            <a:r>
              <a:rPr lang="en-US" dirty="0"/>
              <a:t> began to read, the girl in front of her turned around with an angry face.</a:t>
            </a:r>
          </a:p>
          <a:p>
            <a:pPr indent="363538"/>
            <a:endParaRPr lang="en-US" dirty="0"/>
          </a:p>
          <a:p>
            <a:pPr indent="363538"/>
            <a:r>
              <a:rPr lang="en-US" dirty="0"/>
              <a:t>“You’re talking too loud,” she said. “</a:t>
            </a:r>
            <a:r>
              <a:rPr lang="en-US" dirty="0" err="1"/>
              <a:t>Shh</a:t>
            </a:r>
            <a:r>
              <a:rPr lang="en-US" dirty="0"/>
              <a:t>!” </a:t>
            </a:r>
          </a:p>
          <a:p>
            <a:pPr indent="363538"/>
            <a:endParaRPr lang="en-US" dirty="0"/>
          </a:p>
          <a:p>
            <a:pPr indent="363538"/>
            <a:r>
              <a:rPr lang="en-US" dirty="0"/>
              <a:t>The other children tittered.</a:t>
            </a:r>
          </a:p>
          <a:p>
            <a:pPr indent="363538"/>
            <a:endParaRPr lang="en-US" dirty="0"/>
          </a:p>
          <a:p>
            <a:pPr indent="363538"/>
            <a:r>
              <a:rPr lang="en-US" dirty="0" err="1"/>
              <a:t>Ninjin</a:t>
            </a:r>
            <a:r>
              <a:rPr lang="en-US" dirty="0"/>
              <a:t> didn’t understand what the girl said. When it was her turn to read again, she read just as loudly as the first time.</a:t>
            </a:r>
          </a:p>
          <a:p>
            <a:pPr indent="363538"/>
            <a:endParaRPr lang="en-US" dirty="0"/>
          </a:p>
          <a:p>
            <a:pPr indent="363538"/>
            <a:r>
              <a:rPr lang="en-US" dirty="0"/>
              <a:t>The girl again scowled and hissed, “</a:t>
            </a:r>
            <a:r>
              <a:rPr lang="en-US" dirty="0" err="1"/>
              <a:t>Shh</a:t>
            </a:r>
            <a:r>
              <a:rPr lang="en-US" dirty="0"/>
              <a:t>!” The other children giggled. </a:t>
            </a:r>
            <a:r>
              <a:rPr lang="en-US" dirty="0" err="1"/>
              <a:t>Ninjin</a:t>
            </a:r>
            <a:r>
              <a:rPr lang="en-US" dirty="0"/>
              <a:t> didn’t understand and kept on reading.</a:t>
            </a:r>
          </a:p>
        </p:txBody>
      </p:sp>
    </p:spTree>
    <p:extLst>
      <p:ext uri="{BB962C8B-B14F-4D97-AF65-F5344CB8AC3E}">
        <p14:creationId xmlns:p14="http://schemas.microsoft.com/office/powerpoint/2010/main" val="137246377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07350"/>
            <a:ext cx="11557000" cy="6186309"/>
          </a:xfrm>
          <a:prstGeom prst="rect">
            <a:avLst/>
          </a:prstGeom>
        </p:spPr>
        <p:txBody>
          <a:bodyPr wrap="square">
            <a:spAutoFit/>
          </a:bodyPr>
          <a:lstStyle/>
          <a:p>
            <a:r>
              <a:rPr lang="en-US" dirty="0"/>
              <a:t>Then the girl picked up a stick of glue and threw it at </a:t>
            </a:r>
            <a:r>
              <a:rPr lang="en-US" dirty="0" err="1"/>
              <a:t>Ninjin</a:t>
            </a:r>
            <a:r>
              <a:rPr lang="en-US" dirty="0"/>
              <a:t>. The glue hit her on the head, and the children laughed. The angry girl stood up and hit </a:t>
            </a:r>
            <a:r>
              <a:rPr lang="en-US" dirty="0" err="1"/>
              <a:t>Ninjin</a:t>
            </a:r>
            <a:r>
              <a:rPr lang="en-US" dirty="0"/>
              <a:t>.</a:t>
            </a:r>
          </a:p>
          <a:p>
            <a:endParaRPr lang="en-US" dirty="0"/>
          </a:p>
          <a:p>
            <a:r>
              <a:rPr lang="en-US" dirty="0" err="1"/>
              <a:t>Ninjin</a:t>
            </a:r>
            <a:r>
              <a:rPr lang="en-US" dirty="0"/>
              <a:t> was shocked. She looked over at the teacher, who was sitting at her desk. The teacher was looking at the textbook and didn’t seem to notice anything.</a:t>
            </a:r>
          </a:p>
          <a:p>
            <a:endParaRPr lang="en-US" dirty="0"/>
          </a:p>
          <a:p>
            <a:r>
              <a:rPr lang="en-US" dirty="0"/>
              <a:t>When </a:t>
            </a:r>
            <a:r>
              <a:rPr lang="en-US" dirty="0" err="1"/>
              <a:t>Ninjin</a:t>
            </a:r>
            <a:r>
              <a:rPr lang="en-US" dirty="0"/>
              <a:t> went home, she told Mom what had happened. Mom went to school and spoke with the teacher.</a:t>
            </a:r>
          </a:p>
          <a:p>
            <a:endParaRPr lang="en-US" dirty="0"/>
          </a:p>
          <a:p>
            <a:r>
              <a:rPr lang="en-US" dirty="0"/>
              <a:t>The teacher didn’t believe </a:t>
            </a:r>
            <a:r>
              <a:rPr lang="en-US" dirty="0" err="1"/>
              <a:t>Ninjin’s</a:t>
            </a:r>
            <a:r>
              <a:rPr lang="en-US" dirty="0"/>
              <a:t> story. She said that the girl sitting in front of </a:t>
            </a:r>
            <a:r>
              <a:rPr lang="en-US" dirty="0" err="1"/>
              <a:t>Ninjin</a:t>
            </a:r>
            <a:r>
              <a:rPr lang="en-US" dirty="0"/>
              <a:t> would never act unkindly to anyone.</a:t>
            </a:r>
          </a:p>
          <a:p>
            <a:endParaRPr lang="en-US" dirty="0"/>
          </a:p>
          <a:p>
            <a:r>
              <a:rPr lang="en-US" dirty="0"/>
              <a:t>“She’s a very sweet girl,” she said. </a:t>
            </a:r>
          </a:p>
          <a:p>
            <a:endParaRPr lang="en-US" dirty="0"/>
          </a:p>
          <a:p>
            <a:r>
              <a:rPr lang="en-US" dirty="0" err="1"/>
              <a:t>Ninjin</a:t>
            </a:r>
            <a:r>
              <a:rPr lang="en-US" dirty="0"/>
              <a:t> realized that the teacher wouldn’t help her, but she was sure God would help her. She decided to pray.</a:t>
            </a:r>
          </a:p>
          <a:p>
            <a:endParaRPr lang="en-US" dirty="0"/>
          </a:p>
          <a:p>
            <a:r>
              <a:rPr lang="en-US" dirty="0"/>
              <a:t>A few days later, </a:t>
            </a:r>
            <a:r>
              <a:rPr lang="en-US" dirty="0" err="1"/>
              <a:t>Ninjin</a:t>
            </a:r>
            <a:r>
              <a:rPr lang="en-US" dirty="0"/>
              <a:t> was changing out of her school clothes after school and found glue all over the back of her skirt. The skirt was ruined. She wondered how the glue had gotten there. When she went to school the next day, she found dried glue smeared on her chair. She realized that someone must have poured glue on her chair and that was how it got onto her skirt.</a:t>
            </a:r>
          </a:p>
          <a:p>
            <a:endParaRPr lang="en-US" dirty="0"/>
          </a:p>
          <a:p>
            <a:r>
              <a:rPr lang="en-US" dirty="0"/>
              <a:t>She told Mom, and Mom spoke with the school principal. A security camera in </a:t>
            </a:r>
            <a:r>
              <a:rPr lang="en-US" dirty="0" err="1"/>
              <a:t>Ninjin’s</a:t>
            </a:r>
            <a:r>
              <a:rPr lang="en-US" dirty="0"/>
              <a:t> classroom had recorded the whole thing. </a:t>
            </a:r>
            <a:r>
              <a:rPr lang="en-US" dirty="0" err="1"/>
              <a:t>Ninjin</a:t>
            </a:r>
            <a:r>
              <a:rPr lang="en-US" dirty="0"/>
              <a:t> watched the video recording. It showed </a:t>
            </a:r>
            <a:r>
              <a:rPr lang="en-US" dirty="0" err="1"/>
              <a:t>Ninjin</a:t>
            </a:r>
            <a:r>
              <a:rPr lang="en-US" dirty="0"/>
              <a:t> leaving the classroom to go to the restroom. It showed several girls rubbing glue all over her chair. </a:t>
            </a:r>
            <a:r>
              <a:rPr lang="en-US" dirty="0" err="1"/>
              <a:t>Ninjin</a:t>
            </a:r>
            <a:r>
              <a:rPr lang="en-US" dirty="0"/>
              <a:t> could see their faces</a:t>
            </a:r>
            <a:r>
              <a:rPr lang="en-US" dirty="0" smtClean="0"/>
              <a:t>.</a:t>
            </a:r>
            <a:endParaRPr lang="en-US" dirty="0"/>
          </a:p>
        </p:txBody>
      </p:sp>
    </p:spTree>
    <p:extLst>
      <p:ext uri="{BB962C8B-B14F-4D97-AF65-F5344CB8AC3E}">
        <p14:creationId xmlns:p14="http://schemas.microsoft.com/office/powerpoint/2010/main" val="3326397610"/>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07350"/>
            <a:ext cx="11557000" cy="6186309"/>
          </a:xfrm>
          <a:prstGeom prst="rect">
            <a:avLst/>
          </a:prstGeom>
        </p:spPr>
        <p:txBody>
          <a:bodyPr wrap="square">
            <a:spAutoFit/>
          </a:bodyPr>
          <a:lstStyle/>
          <a:p>
            <a:pPr indent="363538"/>
            <a:r>
              <a:rPr lang="en-US" dirty="0"/>
              <a:t>At that moment, </a:t>
            </a:r>
            <a:r>
              <a:rPr lang="en-US" dirty="0" err="1"/>
              <a:t>Ninjin</a:t>
            </a:r>
            <a:r>
              <a:rPr lang="en-US" dirty="0"/>
              <a:t> felt very lonely. It was hard being a missionary kid in a country where she didn’t know the language and no one seemed to want to be her friend. She missed Mongolia.</a:t>
            </a:r>
          </a:p>
          <a:p>
            <a:pPr indent="363538"/>
            <a:endParaRPr lang="en-US" dirty="0"/>
          </a:p>
          <a:p>
            <a:pPr indent="363538"/>
            <a:r>
              <a:rPr lang="en-US" dirty="0"/>
              <a:t>After that, </a:t>
            </a:r>
            <a:r>
              <a:rPr lang="en-US" dirty="0" err="1"/>
              <a:t>Ninjin</a:t>
            </a:r>
            <a:r>
              <a:rPr lang="en-US" dirty="0"/>
              <a:t> didn’t want to go to school anymore. But she had to go. There was no other school. </a:t>
            </a:r>
            <a:r>
              <a:rPr lang="en-US" dirty="0" err="1"/>
              <a:t>Ninjin</a:t>
            </a:r>
            <a:r>
              <a:rPr lang="en-US" dirty="0"/>
              <a:t> prayed.</a:t>
            </a:r>
          </a:p>
          <a:p>
            <a:pPr indent="363538"/>
            <a:endParaRPr lang="en-US" dirty="0"/>
          </a:p>
          <a:p>
            <a:pPr indent="363538"/>
            <a:r>
              <a:rPr lang="en-US" dirty="0"/>
              <a:t>Two months later, Mom said they were moving back to Mongolia. The family couldn’t get new visas, allowing them to stay. The missionaries had no choice but to leave.</a:t>
            </a:r>
          </a:p>
          <a:p>
            <a:pPr indent="363538"/>
            <a:endParaRPr lang="en-US" dirty="0"/>
          </a:p>
          <a:p>
            <a:pPr indent="363538"/>
            <a:r>
              <a:rPr lang="en-US" dirty="0"/>
              <a:t>“This must be God’s will,” Dad said.</a:t>
            </a:r>
          </a:p>
          <a:p>
            <a:pPr indent="363538"/>
            <a:endParaRPr lang="en-US" dirty="0"/>
          </a:p>
          <a:p>
            <a:pPr indent="363538"/>
            <a:r>
              <a:rPr lang="en-US" dirty="0"/>
              <a:t>Today, </a:t>
            </a:r>
            <a:r>
              <a:rPr lang="en-US" dirty="0" err="1"/>
              <a:t>Ninjin</a:t>
            </a:r>
            <a:r>
              <a:rPr lang="en-US" dirty="0"/>
              <a:t> is 12 years old, and she has forgiven the kids who bullied her.</a:t>
            </a:r>
          </a:p>
          <a:p>
            <a:pPr indent="363538"/>
            <a:endParaRPr lang="en-US" dirty="0"/>
          </a:p>
          <a:p>
            <a:pPr indent="363538"/>
            <a:r>
              <a:rPr lang="en-US" dirty="0"/>
              <a:t>“At first, I couldn’t forgive them,” she said.</a:t>
            </a:r>
          </a:p>
          <a:p>
            <a:pPr indent="363538"/>
            <a:endParaRPr lang="en-US" dirty="0"/>
          </a:p>
          <a:p>
            <a:pPr indent="363538"/>
            <a:r>
              <a:rPr lang="en-US" dirty="0"/>
              <a:t>But then she remembered what Jesus teaches about forgiveness. He said, “For if you forgive men their trespasses, your heavenly Father will also forgive you. But if you do not forgive men their trespasses, neither will your Father forgive your trespasses” (Matthew 6:14, 15; NKJV). That means Jesus cannot forgive the sins of anyone who refuses to forgive others.</a:t>
            </a:r>
          </a:p>
          <a:p>
            <a:pPr indent="363538"/>
            <a:endParaRPr lang="en-US" dirty="0"/>
          </a:p>
          <a:p>
            <a:pPr indent="363538"/>
            <a:r>
              <a:rPr lang="en-US" dirty="0"/>
              <a:t>“After talking to God several times, I remembered that He has forgiven me for all my sins,” </a:t>
            </a:r>
            <a:r>
              <a:rPr lang="en-US" dirty="0" err="1"/>
              <a:t>Ninjin</a:t>
            </a:r>
            <a:r>
              <a:rPr lang="en-US" dirty="0"/>
              <a:t> said. “So, I realized that I have to forgive those bullies, too.”</a:t>
            </a:r>
          </a:p>
          <a:p>
            <a:pPr indent="363538"/>
            <a:endParaRPr lang="en-US" dirty="0"/>
          </a:p>
        </p:txBody>
      </p:sp>
    </p:spTree>
    <p:extLst>
      <p:ext uri="{BB962C8B-B14F-4D97-AF65-F5344CB8AC3E}">
        <p14:creationId xmlns:p14="http://schemas.microsoft.com/office/powerpoint/2010/main" val="78367655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07350"/>
            <a:ext cx="11557000" cy="3416320"/>
          </a:xfrm>
          <a:prstGeom prst="rect">
            <a:avLst/>
          </a:prstGeom>
        </p:spPr>
        <p:txBody>
          <a:bodyPr wrap="square">
            <a:spAutoFit/>
          </a:bodyPr>
          <a:lstStyle/>
          <a:p>
            <a:pPr indent="363538"/>
            <a:r>
              <a:rPr lang="en-US" dirty="0"/>
              <a:t>She is glad that she had the bad experience. She is more sensitive to kids who are picked on for </a:t>
            </a:r>
            <a:r>
              <a:rPr lang="en-US" dirty="0" smtClean="0"/>
              <a:t>being </a:t>
            </a:r>
            <a:r>
              <a:rPr lang="en-US" dirty="0"/>
              <a:t>weaker or not knowing the language. She gently confronts unkind children, saying, “That kid you’re picking on has feelings, too. Please be kind.”</a:t>
            </a:r>
          </a:p>
          <a:p>
            <a:pPr indent="363538"/>
            <a:endParaRPr lang="en-US" dirty="0"/>
          </a:p>
          <a:p>
            <a:pPr indent="363538"/>
            <a:r>
              <a:rPr lang="en-US" dirty="0"/>
              <a:t>“I’m really thankful that God blessed me with this school and this country and the experience that He gave me as a missionary kid,” she said. “I just thank Him that I have Him beside me.” </a:t>
            </a:r>
          </a:p>
          <a:p>
            <a:pPr indent="363538"/>
            <a:endParaRPr lang="en-US" dirty="0"/>
          </a:p>
          <a:p>
            <a:pPr indent="363538"/>
            <a:r>
              <a:rPr lang="en-US" dirty="0" err="1"/>
              <a:t>Ninjin</a:t>
            </a:r>
            <a:r>
              <a:rPr lang="en-US" dirty="0"/>
              <a:t> studies at </a:t>
            </a:r>
            <a:r>
              <a:rPr lang="en-US" dirty="0" err="1"/>
              <a:t>Tusgal</a:t>
            </a:r>
            <a:r>
              <a:rPr lang="en-US" dirty="0"/>
              <a:t> School in Ulaanbaatar, Mongolia. A previous Thirteenth Sabbath Offering helped her school grow with new classrooms and a library. Thank you for your Thirteenth Sabbath Offering this quarter that will help open a children’s recreation center in Ulaanbaatar</a:t>
            </a:r>
            <a:r>
              <a:rPr lang="en-US" dirty="0" smtClean="0"/>
              <a:t>.</a:t>
            </a:r>
          </a:p>
          <a:p>
            <a:pPr indent="363538"/>
            <a:endParaRPr lang="en-US" dirty="0"/>
          </a:p>
          <a:p>
            <a:pPr indent="363538" algn="r"/>
            <a:r>
              <a:rPr lang="en-US" dirty="0" smtClean="0"/>
              <a:t>By </a:t>
            </a:r>
            <a:r>
              <a:rPr lang="en-US" dirty="0"/>
              <a:t>Andrew </a:t>
            </a:r>
            <a:r>
              <a:rPr lang="en-US" dirty="0" smtClean="0"/>
              <a:t>McChesney</a:t>
            </a:r>
            <a:endParaRPr lang="en-AU" dirty="0"/>
          </a:p>
        </p:txBody>
      </p:sp>
    </p:spTree>
    <p:extLst>
      <p:ext uri="{BB962C8B-B14F-4D97-AF65-F5344CB8AC3E}">
        <p14:creationId xmlns:p14="http://schemas.microsoft.com/office/powerpoint/2010/main" val="198998915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980863"/>
            <a:ext cx="6858000" cy="8819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9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2261</TotalTime>
  <Words>930</Words>
  <Application>Microsoft Office PowerPoint</Application>
  <PresentationFormat>Custom</PresentationFormat>
  <Paragraphs>57</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puppy1964@hotmail.com</cp:lastModifiedBy>
  <cp:revision>205</cp:revision>
  <dcterms:created xsi:type="dcterms:W3CDTF">2020-12-19T10:54:30Z</dcterms:created>
  <dcterms:modified xsi:type="dcterms:W3CDTF">2024-11-16T07:13:04Z</dcterms:modified>
</cp:coreProperties>
</file>