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9" r:id="rId2"/>
    <p:sldId id="292" r:id="rId3"/>
    <p:sldId id="293" r:id="rId4"/>
    <p:sldId id="331" r:id="rId5"/>
    <p:sldId id="328" r:id="rId6"/>
  </p:sldIdLst>
  <p:sldSz cx="12192000" cy="6858000"/>
  <p:notesSz cx="6858000" cy="9144000"/>
  <p:embeddedFontLst>
    <p:embeddedFont>
      <p:font typeface="Calibri" panose="020F0502020204030204" pitchFamily="34" charset="0"/>
      <p:regular r:id="rId7"/>
      <p:bold r:id="rId8"/>
      <p:italic r:id="rId9"/>
      <p:boldItalic r:id="rId1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 y="734381"/>
            <a:ext cx="5362575" cy="590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6540500" y="14533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Sticking Out Ears</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2956814" y="5884144"/>
            <a:ext cx="1531766"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Javkhaa</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TextBox 14"/>
          <p:cNvSpPr txBox="1"/>
          <p:nvPr/>
        </p:nvSpPr>
        <p:spPr>
          <a:xfrm>
            <a:off x="-1237796" y="40946"/>
            <a:ext cx="897810" cy="369332"/>
          </a:xfrm>
          <a:prstGeom prst="rect">
            <a:avLst/>
          </a:prstGeom>
          <a:noFill/>
        </p:spPr>
        <p:txBody>
          <a:bodyPr wrap="none" rtlCol="0">
            <a:spAutoFit/>
          </a:bodyPr>
          <a:lstStyle/>
          <a:p>
            <a:r>
              <a:rPr lang="en-AU" b="1" dirty="0" smtClean="0">
                <a:solidFill>
                  <a:srgbClr val="086BA4"/>
                </a:solidFill>
              </a:rPr>
              <a:t>Week 5</a:t>
            </a:r>
            <a:endParaRPr lang="en-AU" b="1" dirty="0">
              <a:solidFill>
                <a:srgbClr val="086BA4"/>
              </a:solidFill>
            </a:endParaRPr>
          </a:p>
        </p:txBody>
      </p:sp>
      <p:sp>
        <p:nvSpPr>
          <p:cNvPr id="13" name="TextBox 12"/>
          <p:cNvSpPr txBox="1"/>
          <p:nvPr/>
        </p:nvSpPr>
        <p:spPr>
          <a:xfrm>
            <a:off x="6764394" y="887413"/>
            <a:ext cx="1458251" cy="369332"/>
          </a:xfrm>
          <a:prstGeom prst="rect">
            <a:avLst/>
          </a:prstGeom>
          <a:noFill/>
        </p:spPr>
        <p:txBody>
          <a:bodyPr wrap="square" rtlCol="0">
            <a:spAutoFit/>
          </a:bodyPr>
          <a:lstStyle/>
          <a:p>
            <a:pPr algn="r"/>
            <a:r>
              <a:rPr lang="en-AU" b="1" dirty="0" smtClean="0"/>
              <a:t>MONGOLIA</a:t>
            </a:r>
            <a:endParaRPr lang="en-AU" b="1" dirty="0"/>
          </a:p>
        </p:txBody>
      </p:sp>
      <p:sp>
        <p:nvSpPr>
          <p:cNvPr id="16" name="TextBox 15"/>
          <p:cNvSpPr txBox="1"/>
          <p:nvPr/>
        </p:nvSpPr>
        <p:spPr>
          <a:xfrm>
            <a:off x="8597900" y="887413"/>
            <a:ext cx="1524000" cy="369332"/>
          </a:xfrm>
          <a:prstGeom prst="rect">
            <a:avLst/>
          </a:prstGeom>
          <a:noFill/>
        </p:spPr>
        <p:txBody>
          <a:bodyPr wrap="square" rtlCol="0">
            <a:spAutoFit/>
          </a:bodyPr>
          <a:lstStyle/>
          <a:p>
            <a:r>
              <a:rPr lang="en-AU" b="1" dirty="0" smtClean="0"/>
              <a:t>February 1</a:t>
            </a:r>
            <a:endParaRPr lang="en-AU" b="1" dirty="0"/>
          </a:p>
        </p:txBody>
      </p:sp>
      <p:pic>
        <p:nvPicPr>
          <p:cNvPr id="10" name="Picture 4" descr="Mongolia Flag&quot; Images – Browse 3,967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5048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359351"/>
            <a:ext cx="11506200" cy="6186309"/>
          </a:xfrm>
          <a:prstGeom prst="rect">
            <a:avLst/>
          </a:prstGeom>
        </p:spPr>
        <p:txBody>
          <a:bodyPr wrap="square">
            <a:spAutoFit/>
          </a:bodyPr>
          <a:lstStyle/>
          <a:p>
            <a:pPr indent="363538"/>
            <a:r>
              <a:rPr lang="en-US" dirty="0" err="1"/>
              <a:t>Javkhaa’s</a:t>
            </a:r>
            <a:r>
              <a:rPr lang="en-US" dirty="0"/>
              <a:t> </a:t>
            </a:r>
            <a:r>
              <a:rPr lang="en-US" dirty="0" smtClean="0"/>
              <a:t>[JAV-</a:t>
            </a:r>
            <a:r>
              <a:rPr lang="en-US" dirty="0" err="1" smtClean="0"/>
              <a:t>khaa</a:t>
            </a:r>
            <a:r>
              <a:rPr lang="en-US" dirty="0"/>
              <a:t>] ears stuck out. His ears stuck out really far. He didn’t think anything about his ears until other boys began to tease him — and he didn’t like it.</a:t>
            </a:r>
          </a:p>
          <a:p>
            <a:pPr indent="363538"/>
            <a:endParaRPr lang="en-US" dirty="0"/>
          </a:p>
          <a:p>
            <a:pPr indent="363538"/>
            <a:r>
              <a:rPr lang="en-US" dirty="0"/>
              <a:t>Now there was nothing wrong with </a:t>
            </a:r>
            <a:r>
              <a:rPr lang="en-US" dirty="0" err="1"/>
              <a:t>Javkhaa’s</a:t>
            </a:r>
            <a:r>
              <a:rPr lang="en-US" dirty="0"/>
              <a:t> ears. Many boys have ears that stick out, but not at </a:t>
            </a:r>
            <a:r>
              <a:rPr lang="en-US" dirty="0" err="1"/>
              <a:t>Javkhaa’s</a:t>
            </a:r>
            <a:r>
              <a:rPr lang="en-US" dirty="0"/>
              <a:t> school in Mongolia. The other boys began teasing the 8-year-old boy.</a:t>
            </a:r>
          </a:p>
          <a:p>
            <a:pPr indent="363538"/>
            <a:endParaRPr lang="en-US" dirty="0"/>
          </a:p>
          <a:p>
            <a:pPr indent="363538"/>
            <a:r>
              <a:rPr lang="en-US" dirty="0"/>
              <a:t>When school finished every day, he knew that he had to go straight home. Mom didn’t want him hanging out with the other boys because they used bad words and did naughty things.</a:t>
            </a:r>
          </a:p>
          <a:p>
            <a:pPr indent="363538"/>
            <a:endParaRPr lang="en-US" dirty="0"/>
          </a:p>
          <a:p>
            <a:pPr indent="363538"/>
            <a:r>
              <a:rPr lang="en-US" dirty="0" err="1"/>
              <a:t>Javkhaa</a:t>
            </a:r>
            <a:r>
              <a:rPr lang="en-US" dirty="0"/>
              <a:t> didn’t have many friends, and he wanted the other boys to like him. He wanted them to be his friends. So, one day he ignored Mom’s instructions and followed five big boys instead of going home.</a:t>
            </a:r>
          </a:p>
          <a:p>
            <a:pPr indent="363538"/>
            <a:endParaRPr lang="en-US" dirty="0"/>
          </a:p>
          <a:p>
            <a:pPr indent="363538"/>
            <a:r>
              <a:rPr lang="en-US" dirty="0"/>
              <a:t>The boys didn’t want to be </a:t>
            </a:r>
            <a:r>
              <a:rPr lang="en-US" dirty="0" err="1"/>
              <a:t>Javkhaa’s</a:t>
            </a:r>
            <a:r>
              <a:rPr lang="en-US" dirty="0"/>
              <a:t> friends. Instead of being happy that he was with them, they began to tease him about his ears.</a:t>
            </a:r>
          </a:p>
          <a:p>
            <a:pPr indent="363538"/>
            <a:endParaRPr lang="en-US" dirty="0"/>
          </a:p>
          <a:p>
            <a:pPr indent="363538"/>
            <a:r>
              <a:rPr lang="en-US" dirty="0" err="1"/>
              <a:t>Javkhaa</a:t>
            </a:r>
            <a:r>
              <a:rPr lang="en-US" dirty="0"/>
              <a:t> was sad. He wondered if he was ugly. Then one of the boys called him a bad name. He didn’t like that at all. He raised his fist and hit the boy.</a:t>
            </a:r>
          </a:p>
          <a:p>
            <a:pPr indent="363538"/>
            <a:endParaRPr lang="en-US" dirty="0"/>
          </a:p>
          <a:p>
            <a:pPr indent="363538"/>
            <a:r>
              <a:rPr lang="en-US" dirty="0"/>
              <a:t>The five boys jumped on him, like five angry bears pouncing on a small lamb. They hit him and kicked him and ran away.</a:t>
            </a:r>
          </a:p>
          <a:p>
            <a:pPr indent="363538"/>
            <a:endParaRPr lang="en-US" dirty="0"/>
          </a:p>
          <a:p>
            <a:pPr indent="363538"/>
            <a:r>
              <a:rPr lang="en-US" dirty="0" err="1"/>
              <a:t>Javkhaa</a:t>
            </a:r>
            <a:r>
              <a:rPr lang="en-US" dirty="0"/>
              <a:t> lay on the ground and cried. He wished that he had obeyed Mom and gone home straight from school. </a:t>
            </a:r>
            <a:endParaRPr lang="en-US" dirty="0"/>
          </a:p>
        </p:txBody>
      </p:sp>
    </p:spTree>
    <p:extLst>
      <p:ext uri="{BB962C8B-B14F-4D97-AF65-F5344CB8AC3E}">
        <p14:creationId xmlns:p14="http://schemas.microsoft.com/office/powerpoint/2010/main" val="115824085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6186309"/>
          </a:xfrm>
          <a:prstGeom prst="rect">
            <a:avLst/>
          </a:prstGeom>
        </p:spPr>
        <p:txBody>
          <a:bodyPr wrap="square">
            <a:spAutoFit/>
          </a:bodyPr>
          <a:lstStyle/>
          <a:p>
            <a:pPr indent="363538"/>
            <a:r>
              <a:rPr lang="en-US" dirty="0"/>
              <a:t>Standing up, he walked over to a nearby bench and sat down. Then he remembered God. He bent over on the bench, one hand clutching his stomach, which hurt. He closed his eyes and prayed, “Our dear Lord, thank You for always being with me. Thank You for always hearing me. Please hear me now. Help me to have friends who don’t tease me. Help me to have friends who are a good influence. Amen.”</a:t>
            </a:r>
          </a:p>
          <a:p>
            <a:pPr indent="363538"/>
            <a:endParaRPr lang="en-US" dirty="0"/>
          </a:p>
          <a:p>
            <a:pPr indent="363538"/>
            <a:r>
              <a:rPr lang="en-US" dirty="0"/>
              <a:t>Getting up, he ran home as fast as he could. When he got near the house, he dusted off his clothes so Mom wouldn’t see that he had been in a fight. He tried to look happy as he walked into the house.</a:t>
            </a:r>
          </a:p>
          <a:p>
            <a:pPr indent="363538"/>
            <a:endParaRPr lang="en-US" dirty="0"/>
          </a:p>
          <a:p>
            <a:pPr indent="363538"/>
            <a:r>
              <a:rPr lang="en-US" dirty="0"/>
              <a:t>Mom didn’t notice anything wrong. “Wash your hands, and eat your supper,” she said.</a:t>
            </a:r>
          </a:p>
          <a:p>
            <a:pPr indent="363538"/>
            <a:endParaRPr lang="en-US" dirty="0"/>
          </a:p>
          <a:p>
            <a:pPr indent="363538"/>
            <a:r>
              <a:rPr lang="en-US" dirty="0"/>
              <a:t>After eating, </a:t>
            </a:r>
            <a:r>
              <a:rPr lang="en-US" dirty="0" err="1"/>
              <a:t>Javkhaa</a:t>
            </a:r>
            <a:r>
              <a:rPr lang="en-US" dirty="0"/>
              <a:t> went to his bedroom and changed his clothes. He thought about the day. “Why did they beat me up?” he wondered.</a:t>
            </a:r>
          </a:p>
          <a:p>
            <a:pPr indent="363538"/>
            <a:endParaRPr lang="en-US" dirty="0"/>
          </a:p>
          <a:p>
            <a:pPr indent="363538"/>
            <a:r>
              <a:rPr lang="en-US" dirty="0" err="1"/>
              <a:t>Javkhaa</a:t>
            </a:r>
            <a:r>
              <a:rPr lang="en-US" dirty="0"/>
              <a:t> didn’t talk to those boys for the next week, and they didn’t talk to him. Then, one by one, the boys came to him to say that they were sorry.</a:t>
            </a:r>
          </a:p>
          <a:p>
            <a:pPr indent="363538"/>
            <a:endParaRPr lang="en-US" dirty="0"/>
          </a:p>
          <a:p>
            <a:pPr indent="363538"/>
            <a:r>
              <a:rPr lang="en-US" dirty="0" err="1"/>
              <a:t>Javkhaa</a:t>
            </a:r>
            <a:r>
              <a:rPr lang="en-US" dirty="0"/>
              <a:t> forgave them, but he didn’t hang out with them after school anymore. He realized that Mom was right. The boys used bad words and did naughty things. When he was with them, he also wanted to use bad words and do naughty things. They were a bad influence. He wanted friends who were a good influence. He prayed for friends</a:t>
            </a:r>
            <a:r>
              <a:rPr lang="en-US" dirty="0" smtClean="0"/>
              <a:t>.</a:t>
            </a:r>
          </a:p>
          <a:p>
            <a:pPr indent="363538"/>
            <a:endParaRPr lang="en-US" dirty="0"/>
          </a:p>
          <a:p>
            <a:pPr indent="363538"/>
            <a:r>
              <a:rPr lang="en-US" dirty="0"/>
              <a:t>Two years later, </a:t>
            </a:r>
            <a:r>
              <a:rPr lang="en-US" dirty="0" err="1"/>
              <a:t>Javkhaa’s</a:t>
            </a:r>
            <a:r>
              <a:rPr lang="en-US" dirty="0"/>
              <a:t> family moved from their small town in the Gobi Desert to Mongolia’s capital, Ulaanbaatar. </a:t>
            </a:r>
            <a:r>
              <a:rPr lang="en-US" dirty="0" err="1"/>
              <a:t>Javkhaa</a:t>
            </a:r>
            <a:r>
              <a:rPr lang="en-US" dirty="0"/>
              <a:t> started studying at the Seventh-day Adventist school in the city. He was so happy! </a:t>
            </a:r>
            <a:endParaRPr lang="en-US" dirty="0"/>
          </a:p>
        </p:txBody>
      </p:sp>
    </p:spTree>
    <p:extLst>
      <p:ext uri="{BB962C8B-B14F-4D97-AF65-F5344CB8AC3E}">
        <p14:creationId xmlns:p14="http://schemas.microsoft.com/office/powerpoint/2010/main" val="34548939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246251"/>
            <a:ext cx="11468100" cy="3416320"/>
          </a:xfrm>
          <a:prstGeom prst="rect">
            <a:avLst/>
          </a:prstGeom>
        </p:spPr>
        <p:txBody>
          <a:bodyPr wrap="square">
            <a:spAutoFit/>
          </a:bodyPr>
          <a:lstStyle/>
          <a:p>
            <a:pPr indent="361950"/>
            <a:r>
              <a:rPr lang="en-US" dirty="0"/>
              <a:t>No-one made fun of his ears. </a:t>
            </a:r>
            <a:r>
              <a:rPr lang="en-US" dirty="0" smtClean="0"/>
              <a:t>Instead</a:t>
            </a:r>
            <a:r>
              <a:rPr lang="en-US" dirty="0"/>
              <a:t>, his new classmates spoke kind words and did good things. They were a good influence on him, and he could be a good influence on them. He made many good friends.</a:t>
            </a:r>
          </a:p>
          <a:p>
            <a:pPr indent="363538"/>
            <a:endParaRPr lang="en-US" dirty="0"/>
          </a:p>
          <a:p>
            <a:pPr indent="363538"/>
            <a:r>
              <a:rPr lang="en-US" dirty="0"/>
              <a:t>“God gave me friends just as I prayed,” </a:t>
            </a:r>
            <a:r>
              <a:rPr lang="en-US" dirty="0" err="1"/>
              <a:t>Javkhaa</a:t>
            </a:r>
            <a:r>
              <a:rPr lang="en-US" dirty="0"/>
              <a:t> said. “I think one of the biggest blessings in my life is to go to this school.” </a:t>
            </a:r>
          </a:p>
          <a:p>
            <a:pPr indent="363538"/>
            <a:endParaRPr lang="en-US" dirty="0"/>
          </a:p>
          <a:p>
            <a:pPr indent="363538"/>
            <a:r>
              <a:rPr lang="en-US" dirty="0"/>
              <a:t>Today, </a:t>
            </a:r>
            <a:r>
              <a:rPr lang="en-US" dirty="0" err="1"/>
              <a:t>Javkhaa</a:t>
            </a:r>
            <a:r>
              <a:rPr lang="en-US" dirty="0"/>
              <a:t> is 14 and studies at </a:t>
            </a:r>
            <a:r>
              <a:rPr lang="en-US" dirty="0" err="1"/>
              <a:t>Tusgal</a:t>
            </a:r>
            <a:r>
              <a:rPr lang="en-US" dirty="0"/>
              <a:t> School in Ulaanbaatar, Mongolia. A previous Thirteenth Sabbath Offering helped his school grow with new classrooms and a library. This quarter’s Thirteenth Sabbath Offering will help open a children’s recreation center where children will learn to speak kind words and do good things in Ulaanbaatar. Thank you for your support.</a:t>
            </a:r>
          </a:p>
          <a:p>
            <a:pPr indent="363538"/>
            <a:endParaRPr lang="en-US" dirty="0"/>
          </a:p>
          <a:p>
            <a:pPr indent="363538" algn="r"/>
            <a:r>
              <a:rPr lang="en-US" dirty="0" smtClean="0"/>
              <a:t>By </a:t>
            </a:r>
            <a:r>
              <a:rPr lang="en-US" dirty="0"/>
              <a:t>Andrew </a:t>
            </a:r>
            <a:r>
              <a:rPr lang="en-US" dirty="0" smtClean="0"/>
              <a:t>McChesney</a:t>
            </a:r>
            <a:endParaRPr lang="en-AU" dirty="0"/>
          </a:p>
        </p:txBody>
      </p:sp>
    </p:spTree>
    <p:extLst>
      <p:ext uri="{BB962C8B-B14F-4D97-AF65-F5344CB8AC3E}">
        <p14:creationId xmlns:p14="http://schemas.microsoft.com/office/powerpoint/2010/main" val="28546476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2261</TotalTime>
  <Words>745</Words>
  <Application>Microsoft Office PowerPoint</Application>
  <PresentationFormat>Custom</PresentationFormat>
  <Paragraphs>40</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206</cp:revision>
  <dcterms:created xsi:type="dcterms:W3CDTF">2020-12-19T10:54:30Z</dcterms:created>
  <dcterms:modified xsi:type="dcterms:W3CDTF">2024-11-16T07:13:30Z</dcterms:modified>
</cp:coreProperties>
</file>