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sldIdLst>
    <p:sldId id="266" r:id="rId2"/>
    <p:sldId id="332" r:id="rId3"/>
    <p:sldId id="340" r:id="rId4"/>
    <p:sldId id="342" r:id="rId5"/>
    <p:sldId id="328" r:id="rId6"/>
  </p:sldIdLst>
  <p:sldSz cx="12192000" cy="6858000"/>
  <p:notesSz cx="6858000" cy="9144000"/>
  <p:embeddedFontLst>
    <p:embeddedFont>
      <p:font typeface="Calibri" panose="020F0502020204030204" pitchFamily="34" charset="0"/>
      <p:regular r:id="rId7"/>
      <p:bold r:id="rId8"/>
      <p:italic r:id="rId9"/>
      <p:boldItalic r:id="rId10"/>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C6B0"/>
    <a:srgbClr val="086BA4"/>
    <a:srgbClr val="BBC5AB"/>
    <a:srgbClr val="CFD6C4"/>
    <a:srgbClr val="BCC5AD"/>
    <a:srgbClr val="D9D4BD"/>
    <a:srgbClr val="0C7F96"/>
    <a:srgbClr val="87DA51"/>
    <a:srgbClr val="335BA3"/>
    <a:srgbClr val="2F56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autoAdjust="0"/>
  </p:normalViewPr>
  <p:slideViewPr>
    <p:cSldViewPr snapToGrid="0">
      <p:cViewPr>
        <p:scale>
          <a:sx n="100" d="100"/>
          <a:sy n="100" d="100"/>
        </p:scale>
        <p:origin x="-1818" y="-141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621964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247955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2035535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967544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347675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2123295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8" name="Footer Placeholder 7"/>
          <p:cNvSpPr>
            <a:spLocks noGrp="1"/>
          </p:cNvSpPr>
          <p:nvPr>
            <p:ph type="ftr" sz="quarter" idx="11"/>
          </p:nvPr>
        </p:nvSpPr>
        <p:spPr/>
        <p:txBody>
          <a:bodyPr/>
          <a:lstStyle/>
          <a:p>
            <a:endParaRPr lang="es-ES" dirty="0"/>
          </a:p>
        </p:txBody>
      </p:sp>
      <p:sp>
        <p:nvSpPr>
          <p:cNvPr id="9" name="Slide Number Placeholder 8"/>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133118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4" name="Footer Placeholder 3"/>
          <p:cNvSpPr>
            <a:spLocks noGrp="1"/>
          </p:cNvSpPr>
          <p:nvPr>
            <p:ph type="ftr" sz="quarter" idx="11"/>
          </p:nvPr>
        </p:nvSpPr>
        <p:spPr/>
        <p:txBody>
          <a:bodyPr/>
          <a:lstStyle/>
          <a:p>
            <a:endParaRPr lang="es-ES" dirty="0"/>
          </a:p>
        </p:txBody>
      </p:sp>
      <p:sp>
        <p:nvSpPr>
          <p:cNvPr id="5" name="Slide Number Placeholder 4"/>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436222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3" name="Footer Placeholder 2"/>
          <p:cNvSpPr>
            <a:spLocks noGrp="1"/>
          </p:cNvSpPr>
          <p:nvPr>
            <p:ph type="ftr" sz="quarter" idx="11"/>
          </p:nvPr>
        </p:nvSpPr>
        <p:spPr/>
        <p:txBody>
          <a:bodyPr/>
          <a:lstStyle/>
          <a:p>
            <a:endParaRPr lang="es-ES" dirty="0"/>
          </a:p>
        </p:txBody>
      </p:sp>
      <p:sp>
        <p:nvSpPr>
          <p:cNvPr id="4" name="Slide Number Placeholder 3"/>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4055679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3621101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4073075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07945-C748-4648-9E79-D2122D56AE8F}" type="datetimeFigureOut">
              <a:rPr lang="es-ES" smtClean="0"/>
              <a:t>16/11/2024</a:t>
            </a:fld>
            <a:endParaRPr lang="es-E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2511A6-C0F2-4C57-97BA-FE4A5FBB3F7D}" type="slidenum">
              <a:rPr lang="es-ES" smtClean="0"/>
              <a:t>‹#›</a:t>
            </a:fld>
            <a:endParaRPr lang="es-ES" dirty="0"/>
          </a:p>
        </p:txBody>
      </p:sp>
    </p:spTree>
    <p:extLst>
      <p:ext uri="{BB962C8B-B14F-4D97-AF65-F5344CB8AC3E}">
        <p14:creationId xmlns:p14="http://schemas.microsoft.com/office/powerpoint/2010/main" val="20064339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294" y="696292"/>
            <a:ext cx="5879903" cy="5480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6661150" y="1402564"/>
            <a:ext cx="4940299" cy="1754326"/>
          </a:xfrm>
          <a:prstGeom prst="rect">
            <a:avLst/>
          </a:prstGeom>
          <a:noFill/>
        </p:spPr>
        <p:txBody>
          <a:bodyPr wrap="square" lIns="91440" tIns="45720" rIns="91440" bIns="45720">
            <a:spAutoFit/>
          </a:bodyPr>
          <a:lstStyle/>
          <a:p>
            <a:pPr algn="ctr"/>
            <a:r>
              <a:rPr lang="en-US" sz="5400" b="1" cap="none" spc="0"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rPr>
              <a:t>A Tale of</a:t>
            </a:r>
          </a:p>
          <a:p>
            <a:pPr algn="ctr"/>
            <a:r>
              <a:rPr lang="en-US" sz="5400" b="1" cap="none" spc="0"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rPr>
              <a:t>Two Schools</a:t>
            </a:r>
            <a:endParaRPr lang="en-US" sz="5400" b="1" cap="none" spc="0" dirty="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endParaRPr>
          </a:p>
        </p:txBody>
      </p:sp>
      <p:sp>
        <p:nvSpPr>
          <p:cNvPr id="17" name="Rectangle 16"/>
          <p:cNvSpPr/>
          <p:nvPr/>
        </p:nvSpPr>
        <p:spPr>
          <a:xfrm>
            <a:off x="3222397" y="5884144"/>
            <a:ext cx="1000595" cy="584775"/>
          </a:xfrm>
          <a:prstGeom prst="rect">
            <a:avLst/>
          </a:prstGeom>
          <a:noFill/>
        </p:spPr>
        <p:txBody>
          <a:bodyPr wrap="none" lIns="91440" tIns="45720" rIns="91440" bIns="45720">
            <a:spAutoFit/>
          </a:bodyPr>
          <a:lstStyle/>
          <a:p>
            <a:pPr algn="ctr"/>
            <a:r>
              <a:rPr lang="en-US" sz="32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Anar</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20" name="TextBox 19"/>
          <p:cNvSpPr txBox="1"/>
          <p:nvPr/>
        </p:nvSpPr>
        <p:spPr>
          <a:xfrm>
            <a:off x="-1194253" y="165100"/>
            <a:ext cx="897810" cy="369332"/>
          </a:xfrm>
          <a:prstGeom prst="rect">
            <a:avLst/>
          </a:prstGeom>
          <a:noFill/>
        </p:spPr>
        <p:txBody>
          <a:bodyPr wrap="none" rtlCol="0">
            <a:spAutoFit/>
          </a:bodyPr>
          <a:lstStyle/>
          <a:p>
            <a:r>
              <a:rPr lang="en-AU" b="1" dirty="0" smtClean="0">
                <a:solidFill>
                  <a:srgbClr val="086BA4"/>
                </a:solidFill>
              </a:rPr>
              <a:t>Week 6</a:t>
            </a:r>
            <a:endParaRPr lang="en-AU" b="1" dirty="0">
              <a:solidFill>
                <a:srgbClr val="086BA4"/>
              </a:solidFill>
            </a:endParaRPr>
          </a:p>
        </p:txBody>
      </p:sp>
      <p:sp>
        <p:nvSpPr>
          <p:cNvPr id="10" name="TextBox 9"/>
          <p:cNvSpPr txBox="1"/>
          <p:nvPr/>
        </p:nvSpPr>
        <p:spPr>
          <a:xfrm>
            <a:off x="6764394" y="887413"/>
            <a:ext cx="1458251" cy="369332"/>
          </a:xfrm>
          <a:prstGeom prst="rect">
            <a:avLst/>
          </a:prstGeom>
          <a:noFill/>
        </p:spPr>
        <p:txBody>
          <a:bodyPr wrap="square" rtlCol="0">
            <a:spAutoFit/>
          </a:bodyPr>
          <a:lstStyle/>
          <a:p>
            <a:pPr algn="r"/>
            <a:r>
              <a:rPr lang="en-AU" b="1" dirty="0" smtClean="0"/>
              <a:t>MONGOLIA</a:t>
            </a:r>
            <a:endParaRPr lang="en-AU" b="1" dirty="0"/>
          </a:p>
        </p:txBody>
      </p:sp>
      <p:sp>
        <p:nvSpPr>
          <p:cNvPr id="12" name="TextBox 11"/>
          <p:cNvSpPr txBox="1"/>
          <p:nvPr/>
        </p:nvSpPr>
        <p:spPr>
          <a:xfrm>
            <a:off x="8597900" y="887413"/>
            <a:ext cx="1524000" cy="369332"/>
          </a:xfrm>
          <a:prstGeom prst="rect">
            <a:avLst/>
          </a:prstGeom>
          <a:noFill/>
        </p:spPr>
        <p:txBody>
          <a:bodyPr wrap="square" rtlCol="0">
            <a:spAutoFit/>
          </a:bodyPr>
          <a:lstStyle/>
          <a:p>
            <a:r>
              <a:rPr lang="en-AU" b="1" dirty="0" smtClean="0"/>
              <a:t>February 8</a:t>
            </a:r>
            <a:endParaRPr lang="en-AU" b="1" dirty="0"/>
          </a:p>
        </p:txBody>
      </p:sp>
      <p:pic>
        <p:nvPicPr>
          <p:cNvPr id="11" name="Picture 4" descr="Mongolia Flag&quot; Images – Browse 3,967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9213" y="4124042"/>
            <a:ext cx="2909887" cy="19338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40511268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600" y="246251"/>
            <a:ext cx="11468100" cy="6186309"/>
          </a:xfrm>
          <a:prstGeom prst="rect">
            <a:avLst/>
          </a:prstGeom>
        </p:spPr>
        <p:txBody>
          <a:bodyPr wrap="square">
            <a:spAutoFit/>
          </a:bodyPr>
          <a:lstStyle/>
          <a:p>
            <a:pPr indent="363538"/>
            <a:r>
              <a:rPr lang="en-US" dirty="0"/>
              <a:t>When </a:t>
            </a:r>
            <a:r>
              <a:rPr lang="en-US" dirty="0" err="1"/>
              <a:t>Anar</a:t>
            </a:r>
            <a:r>
              <a:rPr lang="en-US" dirty="0"/>
              <a:t> </a:t>
            </a:r>
            <a:r>
              <a:rPr lang="en-US" dirty="0" smtClean="0"/>
              <a:t>was </a:t>
            </a:r>
            <a:r>
              <a:rPr lang="en-US" dirty="0"/>
              <a:t>old enough for first grade, he started going to the </a:t>
            </a:r>
            <a:r>
              <a:rPr lang="en-US" dirty="0" err="1"/>
              <a:t>Seventhday</a:t>
            </a:r>
            <a:r>
              <a:rPr lang="en-US" dirty="0"/>
              <a:t> Adventist school in Mongolia’s capital, Ulaanbaatar. His family wasn’t Adventist, but his mom decided that </a:t>
            </a:r>
            <a:r>
              <a:rPr lang="en-US" dirty="0" err="1"/>
              <a:t>Tusgal</a:t>
            </a:r>
            <a:r>
              <a:rPr lang="en-US" dirty="0"/>
              <a:t> School was the best place for him. Then Mom and Dad moved to the United States to work and left </a:t>
            </a:r>
            <a:r>
              <a:rPr lang="en-US" dirty="0" err="1"/>
              <a:t>Anar</a:t>
            </a:r>
            <a:r>
              <a:rPr lang="en-US" dirty="0"/>
              <a:t> with an aunt.</a:t>
            </a:r>
          </a:p>
          <a:p>
            <a:pPr indent="363538"/>
            <a:endParaRPr lang="en-US" dirty="0"/>
          </a:p>
          <a:p>
            <a:pPr indent="363538"/>
            <a:r>
              <a:rPr lang="en-US" dirty="0" err="1"/>
              <a:t>Anar</a:t>
            </a:r>
            <a:r>
              <a:rPr lang="en-US" dirty="0"/>
              <a:t> liked the Adventist school and his classmates. The teachers enjoyed teaching, and the children enjoyed learning and playing. He finished first grade. Then he finished second grade, third grade, fourth grade, fifth grade, and sixth grade. He enjoyed everything about the school. Everyone treated him kindly.</a:t>
            </a:r>
          </a:p>
          <a:p>
            <a:pPr indent="363538"/>
            <a:endParaRPr lang="en-US" dirty="0"/>
          </a:p>
          <a:p>
            <a:pPr indent="363538"/>
            <a:r>
              <a:rPr lang="en-US" dirty="0"/>
              <a:t>Then a new boy showed up in the seventh grade. The new boy was named </a:t>
            </a:r>
            <a:r>
              <a:rPr lang="en-US" dirty="0" err="1"/>
              <a:t>Batu</a:t>
            </a:r>
            <a:r>
              <a:rPr lang="en-US" dirty="0"/>
              <a:t>, and he didn’t treat </a:t>
            </a:r>
            <a:r>
              <a:rPr lang="en-US" dirty="0" err="1"/>
              <a:t>Anar</a:t>
            </a:r>
            <a:r>
              <a:rPr lang="en-US" dirty="0"/>
              <a:t> kindly. </a:t>
            </a:r>
            <a:r>
              <a:rPr lang="en-US" dirty="0" err="1"/>
              <a:t>Batu</a:t>
            </a:r>
            <a:r>
              <a:rPr lang="en-US" dirty="0"/>
              <a:t> made fun of the way that </a:t>
            </a:r>
            <a:r>
              <a:rPr lang="en-US" dirty="0" err="1"/>
              <a:t>Anar</a:t>
            </a:r>
            <a:r>
              <a:rPr lang="en-US" dirty="0"/>
              <a:t> walked. He made fun of the way that </a:t>
            </a:r>
            <a:r>
              <a:rPr lang="en-US" dirty="0" err="1"/>
              <a:t>Anar</a:t>
            </a:r>
            <a:r>
              <a:rPr lang="en-US" dirty="0"/>
              <a:t> talked.</a:t>
            </a:r>
          </a:p>
          <a:p>
            <a:pPr indent="363538"/>
            <a:endParaRPr lang="en-US" dirty="0"/>
          </a:p>
          <a:p>
            <a:pPr indent="363538"/>
            <a:r>
              <a:rPr lang="en-US" dirty="0"/>
              <a:t>Now </a:t>
            </a:r>
            <a:r>
              <a:rPr lang="en-US" dirty="0" err="1"/>
              <a:t>Anar</a:t>
            </a:r>
            <a:r>
              <a:rPr lang="en-US" dirty="0"/>
              <a:t> didn’t walk and talk like the other boys and girls at the school. For him, it was difficult to put one foot in front of the other. He has cerebral palsy. Part of his brain didn’t grow normally while he was still a baby inside his mother. As a result, when he walked, he sometimes stumbled. He also didn’t talk as quickly as his classmates. When he spoke, the words came out very slowly.</a:t>
            </a:r>
          </a:p>
          <a:p>
            <a:pPr indent="363538"/>
            <a:endParaRPr lang="en-US" dirty="0"/>
          </a:p>
          <a:p>
            <a:pPr indent="363538"/>
            <a:r>
              <a:rPr lang="en-US" dirty="0" err="1"/>
              <a:t>Batu</a:t>
            </a:r>
            <a:r>
              <a:rPr lang="en-US" dirty="0"/>
              <a:t> liked to tease </a:t>
            </a:r>
            <a:r>
              <a:rPr lang="en-US" dirty="0" err="1"/>
              <a:t>Anar</a:t>
            </a:r>
            <a:r>
              <a:rPr lang="en-US" dirty="0"/>
              <a:t>. Even though </a:t>
            </a:r>
            <a:r>
              <a:rPr lang="en-US" dirty="0" err="1"/>
              <a:t>Anar</a:t>
            </a:r>
            <a:r>
              <a:rPr lang="en-US" dirty="0"/>
              <a:t> asked him to stop, he didn’t.</a:t>
            </a:r>
          </a:p>
          <a:p>
            <a:pPr indent="363538"/>
            <a:endParaRPr lang="en-US" dirty="0"/>
          </a:p>
          <a:p>
            <a:pPr indent="363538"/>
            <a:r>
              <a:rPr lang="en-US" dirty="0" err="1"/>
              <a:t>Anar</a:t>
            </a:r>
            <a:r>
              <a:rPr lang="en-US" dirty="0"/>
              <a:t> spoke with his teacher, and the teacher spoke with </a:t>
            </a:r>
            <a:r>
              <a:rPr lang="en-US" dirty="0" err="1"/>
              <a:t>Batu</a:t>
            </a:r>
            <a:r>
              <a:rPr lang="en-US" dirty="0"/>
              <a:t>. After that, everything was fine for a while, but then </a:t>
            </a:r>
            <a:r>
              <a:rPr lang="en-US" dirty="0" err="1"/>
              <a:t>Batu</a:t>
            </a:r>
            <a:r>
              <a:rPr lang="en-US" dirty="0"/>
              <a:t> started to tease again.</a:t>
            </a:r>
          </a:p>
          <a:p>
            <a:pPr indent="363538"/>
            <a:endParaRPr lang="en-US" dirty="0"/>
          </a:p>
          <a:p>
            <a:pPr indent="363538"/>
            <a:r>
              <a:rPr lang="en-US" dirty="0"/>
              <a:t>After a while, the school social worker got involved, and </a:t>
            </a:r>
            <a:r>
              <a:rPr lang="en-US" dirty="0" err="1"/>
              <a:t>Batu</a:t>
            </a:r>
            <a:r>
              <a:rPr lang="en-US" dirty="0"/>
              <a:t> stopped his teasing, but only for a while.</a:t>
            </a:r>
            <a:endParaRPr lang="en-US" dirty="0"/>
          </a:p>
        </p:txBody>
      </p:sp>
    </p:spTree>
    <p:extLst>
      <p:ext uri="{BB962C8B-B14F-4D97-AF65-F5344CB8AC3E}">
        <p14:creationId xmlns:p14="http://schemas.microsoft.com/office/powerpoint/2010/main" val="1256835025"/>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1732" y="343892"/>
            <a:ext cx="11497735" cy="6186309"/>
          </a:xfrm>
          <a:prstGeom prst="rect">
            <a:avLst/>
          </a:prstGeom>
        </p:spPr>
        <p:txBody>
          <a:bodyPr wrap="square">
            <a:spAutoFit/>
          </a:bodyPr>
          <a:lstStyle/>
          <a:p>
            <a:pPr indent="363538"/>
            <a:r>
              <a:rPr lang="en-US" dirty="0"/>
              <a:t>One day, </a:t>
            </a:r>
            <a:r>
              <a:rPr lang="en-US" dirty="0" err="1"/>
              <a:t>Batu</a:t>
            </a:r>
            <a:r>
              <a:rPr lang="en-US" dirty="0"/>
              <a:t> called </a:t>
            </a:r>
            <a:r>
              <a:rPr lang="en-US" dirty="0" err="1"/>
              <a:t>Anar</a:t>
            </a:r>
            <a:r>
              <a:rPr lang="en-US" dirty="0"/>
              <a:t> a bad name, </a:t>
            </a:r>
            <a:r>
              <a:rPr lang="en-US" dirty="0" err="1"/>
              <a:t>Anar</a:t>
            </a:r>
            <a:r>
              <a:rPr lang="en-US" dirty="0"/>
              <a:t> tried to hit him. But </a:t>
            </a:r>
            <a:r>
              <a:rPr lang="en-US" dirty="0" err="1"/>
              <a:t>Batu</a:t>
            </a:r>
            <a:r>
              <a:rPr lang="en-US" dirty="0"/>
              <a:t> was bigger, faster, and stronger, and he won the fight.</a:t>
            </a:r>
          </a:p>
          <a:p>
            <a:pPr indent="363538"/>
            <a:endParaRPr lang="en-US" dirty="0"/>
          </a:p>
          <a:p>
            <a:pPr indent="363538"/>
            <a:r>
              <a:rPr lang="en-US" dirty="0"/>
              <a:t>Afterward, the school organized a meeting between </a:t>
            </a:r>
            <a:r>
              <a:rPr lang="en-US" dirty="0" err="1"/>
              <a:t>Batu’s</a:t>
            </a:r>
            <a:r>
              <a:rPr lang="en-US" dirty="0"/>
              <a:t> parents and </a:t>
            </a:r>
            <a:r>
              <a:rPr lang="en-US" dirty="0" err="1"/>
              <a:t>Anar’s</a:t>
            </a:r>
            <a:r>
              <a:rPr lang="en-US" dirty="0"/>
              <a:t> aunt.</a:t>
            </a:r>
          </a:p>
          <a:p>
            <a:pPr indent="363538"/>
            <a:endParaRPr lang="en-US" dirty="0"/>
          </a:p>
          <a:p>
            <a:pPr indent="363538"/>
            <a:r>
              <a:rPr lang="en-US" dirty="0"/>
              <a:t>But </a:t>
            </a:r>
            <a:r>
              <a:rPr lang="en-US" dirty="0" err="1"/>
              <a:t>Anar</a:t>
            </a:r>
            <a:r>
              <a:rPr lang="en-US" dirty="0"/>
              <a:t> had had enough. He told his aunt that he wanted to transfer to another school.</a:t>
            </a:r>
          </a:p>
          <a:p>
            <a:pPr indent="363538"/>
            <a:endParaRPr lang="en-US" dirty="0"/>
          </a:p>
          <a:p>
            <a:pPr indent="363538"/>
            <a:r>
              <a:rPr lang="en-US" dirty="0" err="1"/>
              <a:t>Anar</a:t>
            </a:r>
            <a:r>
              <a:rPr lang="en-US" dirty="0"/>
              <a:t> liked his first day in public school. No one spoke unkindly to him.</a:t>
            </a:r>
          </a:p>
          <a:p>
            <a:pPr indent="363538"/>
            <a:endParaRPr lang="en-US" dirty="0"/>
          </a:p>
          <a:p>
            <a:pPr indent="363538"/>
            <a:r>
              <a:rPr lang="en-US" dirty="0"/>
              <a:t>But on the second day, the other boys began to notice that he didn’t walk and talk like them. They began to tease him, and some of them even hit him.</a:t>
            </a:r>
          </a:p>
          <a:p>
            <a:pPr indent="363538"/>
            <a:endParaRPr lang="en-US" dirty="0"/>
          </a:p>
          <a:p>
            <a:pPr indent="363538"/>
            <a:r>
              <a:rPr lang="en-US" dirty="0" err="1"/>
              <a:t>Anar</a:t>
            </a:r>
            <a:r>
              <a:rPr lang="en-US" dirty="0"/>
              <a:t> talked to a teacher, but she didn’t do anything. He talked to another teacher, and she also didn’t do anything. The teachers didn’t seem to care.</a:t>
            </a:r>
          </a:p>
          <a:p>
            <a:pPr indent="363538"/>
            <a:endParaRPr lang="en-US" dirty="0"/>
          </a:p>
          <a:p>
            <a:pPr indent="363538"/>
            <a:r>
              <a:rPr lang="en-US" dirty="0"/>
              <a:t>The other children also didn’t seem to care about anything. They didn’t care about their teachers, they didn’t care about their studies, and they didn’t care about each other or </a:t>
            </a:r>
            <a:r>
              <a:rPr lang="en-US" dirty="0" err="1"/>
              <a:t>Anar</a:t>
            </a:r>
            <a:r>
              <a:rPr lang="en-US" dirty="0"/>
              <a:t>. During class time, they stood up and walked around the room, and </a:t>
            </a:r>
            <a:r>
              <a:rPr lang="en-US" dirty="0" err="1"/>
              <a:t>Anar</a:t>
            </a:r>
            <a:r>
              <a:rPr lang="en-US" dirty="0"/>
              <a:t> couldn’t do his lessons.</a:t>
            </a:r>
          </a:p>
          <a:p>
            <a:pPr indent="363538"/>
            <a:endParaRPr lang="en-US" dirty="0"/>
          </a:p>
          <a:p>
            <a:pPr indent="363538"/>
            <a:r>
              <a:rPr lang="en-US" dirty="0"/>
              <a:t>A week passed. </a:t>
            </a:r>
            <a:r>
              <a:rPr lang="en-US" dirty="0" err="1"/>
              <a:t>Anar</a:t>
            </a:r>
            <a:r>
              <a:rPr lang="en-US" dirty="0"/>
              <a:t> realized that moving to a new school hadn’t solved anything. </a:t>
            </a:r>
            <a:r>
              <a:rPr lang="en-US" dirty="0" err="1"/>
              <a:t>Batu</a:t>
            </a:r>
            <a:r>
              <a:rPr lang="en-US" dirty="0"/>
              <a:t> had teased him at his old school, but he had been only one boy. Now the whole class was teasing him. </a:t>
            </a:r>
            <a:r>
              <a:rPr lang="en-US" dirty="0" err="1"/>
              <a:t>Anar</a:t>
            </a:r>
            <a:r>
              <a:rPr lang="en-US" dirty="0"/>
              <a:t> remembered the teachers at his old school. They had cared about him and his studies. He missed his old school</a:t>
            </a:r>
            <a:r>
              <a:rPr lang="en-US" dirty="0" smtClean="0"/>
              <a:t>.</a:t>
            </a:r>
            <a:endParaRPr lang="en-US" dirty="0"/>
          </a:p>
        </p:txBody>
      </p:sp>
    </p:spTree>
    <p:extLst>
      <p:ext uri="{BB962C8B-B14F-4D97-AF65-F5344CB8AC3E}">
        <p14:creationId xmlns:p14="http://schemas.microsoft.com/office/powerpoint/2010/main" val="1323766082"/>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264450"/>
            <a:ext cx="11514667" cy="5078313"/>
          </a:xfrm>
          <a:prstGeom prst="rect">
            <a:avLst/>
          </a:prstGeom>
        </p:spPr>
        <p:txBody>
          <a:bodyPr wrap="square">
            <a:spAutoFit/>
          </a:bodyPr>
          <a:lstStyle/>
          <a:p>
            <a:pPr indent="355600"/>
            <a:r>
              <a:rPr lang="en-US" dirty="0"/>
              <a:t>After two weeks, </a:t>
            </a:r>
            <a:r>
              <a:rPr lang="en-US" dirty="0" err="1"/>
              <a:t>Anar</a:t>
            </a:r>
            <a:r>
              <a:rPr lang="en-US" dirty="0"/>
              <a:t> had had enough. He asked his aunt to send him back to the Adventist school. But before he returned, he prayed. He prayed for </a:t>
            </a:r>
            <a:r>
              <a:rPr lang="en-US" dirty="0" err="1"/>
              <a:t>Batu</a:t>
            </a:r>
            <a:r>
              <a:rPr lang="en-US" dirty="0"/>
              <a:t> to stop teasing him.</a:t>
            </a:r>
          </a:p>
          <a:p>
            <a:pPr indent="355600"/>
            <a:endParaRPr lang="en-US" dirty="0"/>
          </a:p>
          <a:p>
            <a:pPr indent="355600"/>
            <a:r>
              <a:rPr lang="en-US" dirty="0"/>
              <a:t>On his first day back at the Adventist school, </a:t>
            </a:r>
            <a:r>
              <a:rPr lang="en-US" dirty="0" err="1"/>
              <a:t>Anar</a:t>
            </a:r>
            <a:r>
              <a:rPr lang="en-US" dirty="0"/>
              <a:t> was surprised to find that </a:t>
            </a:r>
            <a:r>
              <a:rPr lang="en-US" dirty="0" err="1"/>
              <a:t>Batu</a:t>
            </a:r>
            <a:r>
              <a:rPr lang="en-US" dirty="0"/>
              <a:t> wasn’t the same boy. It was like </a:t>
            </a:r>
            <a:r>
              <a:rPr lang="en-US" dirty="0" err="1"/>
              <a:t>Batu</a:t>
            </a:r>
            <a:r>
              <a:rPr lang="en-US" dirty="0"/>
              <a:t> knew that </a:t>
            </a:r>
            <a:r>
              <a:rPr lang="en-US" dirty="0" err="1"/>
              <a:t>Anar</a:t>
            </a:r>
            <a:r>
              <a:rPr lang="en-US" dirty="0"/>
              <a:t> had left because of his teasing. He didn’t tease </a:t>
            </a:r>
            <a:r>
              <a:rPr lang="en-US" dirty="0" err="1"/>
              <a:t>Anar</a:t>
            </a:r>
            <a:r>
              <a:rPr lang="en-US" dirty="0"/>
              <a:t> that day, or the next. He treated </a:t>
            </a:r>
            <a:r>
              <a:rPr lang="en-US" dirty="0" err="1"/>
              <a:t>Anar</a:t>
            </a:r>
            <a:r>
              <a:rPr lang="en-US" dirty="0"/>
              <a:t> with kindness and respect. </a:t>
            </a:r>
            <a:r>
              <a:rPr lang="en-US" dirty="0" err="1"/>
              <a:t>Anar</a:t>
            </a:r>
            <a:r>
              <a:rPr lang="en-US" dirty="0"/>
              <a:t> began to like him. Today, the two boys are good friends.</a:t>
            </a:r>
          </a:p>
          <a:p>
            <a:pPr indent="355600"/>
            <a:endParaRPr lang="en-US" dirty="0"/>
          </a:p>
          <a:p>
            <a:pPr indent="355600"/>
            <a:r>
              <a:rPr lang="en-US" dirty="0" err="1"/>
              <a:t>Anar</a:t>
            </a:r>
            <a:r>
              <a:rPr lang="en-US" dirty="0"/>
              <a:t> said that God answered his prayer for the teasing to stop.</a:t>
            </a:r>
          </a:p>
          <a:p>
            <a:pPr indent="355600"/>
            <a:endParaRPr lang="en-US" dirty="0"/>
          </a:p>
          <a:p>
            <a:pPr indent="355600"/>
            <a:r>
              <a:rPr lang="en-US" dirty="0"/>
              <a:t>“I didn’t realize that I was going to a good school until I spent two weeks in public school,” he said. “I prayed to God about the situation, and I think God helped me.”</a:t>
            </a:r>
          </a:p>
          <a:p>
            <a:pPr indent="355600"/>
            <a:endParaRPr lang="en-US" dirty="0"/>
          </a:p>
          <a:p>
            <a:pPr indent="355600"/>
            <a:r>
              <a:rPr lang="en-US" dirty="0"/>
              <a:t>Today, </a:t>
            </a:r>
            <a:r>
              <a:rPr lang="en-US" dirty="0" err="1"/>
              <a:t>Anar</a:t>
            </a:r>
            <a:r>
              <a:rPr lang="en-US" dirty="0"/>
              <a:t> is 14 and is happy to study in the ninth grade at </a:t>
            </a:r>
            <a:r>
              <a:rPr lang="en-US" dirty="0" err="1"/>
              <a:t>Tusgal</a:t>
            </a:r>
            <a:r>
              <a:rPr lang="en-US" dirty="0"/>
              <a:t> School in Ulaanbaatar, Mongolia. A previous Thirteenth Sabbath Offering helped his school grow with new classrooms and a library. This quarter’s Thirteenth Sabbath Offering will help open a children’s recreation center where more children in Ulaanbaatar will learn to pray to the God of heaven. Thank you for your support.</a:t>
            </a:r>
            <a:endParaRPr lang="en-US" dirty="0"/>
          </a:p>
          <a:p>
            <a:pPr indent="355600" algn="r"/>
            <a:r>
              <a:rPr lang="en-US" dirty="0"/>
              <a:t>By Andrew McChesney</a:t>
            </a:r>
            <a:endParaRPr lang="en-AU" dirty="0"/>
          </a:p>
          <a:p>
            <a:pPr indent="355600"/>
            <a:endParaRPr lang="en-US" dirty="0"/>
          </a:p>
        </p:txBody>
      </p:sp>
    </p:spTree>
    <p:extLst>
      <p:ext uri="{BB962C8B-B14F-4D97-AF65-F5344CB8AC3E}">
        <p14:creationId xmlns:p14="http://schemas.microsoft.com/office/powerpoint/2010/main" val="2639327971"/>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667000" y="-980863"/>
            <a:ext cx="6858000" cy="8819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73902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2261</TotalTime>
  <Words>836</Words>
  <Application>Microsoft Office PowerPoint</Application>
  <PresentationFormat>Custom</PresentationFormat>
  <Paragraphs>44</Paragraphs>
  <Slides>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Isabel Laveda</dc:creator>
  <cp:lastModifiedBy>puppy1964@hotmail.com</cp:lastModifiedBy>
  <cp:revision>207</cp:revision>
  <dcterms:created xsi:type="dcterms:W3CDTF">2020-12-19T10:54:30Z</dcterms:created>
  <dcterms:modified xsi:type="dcterms:W3CDTF">2024-11-16T07:13:48Z</dcterms:modified>
</cp:coreProperties>
</file>