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2" r:id="rId2"/>
    <p:sldId id="272" r:id="rId3"/>
    <p:sldId id="345" r:id="rId4"/>
    <p:sldId id="303"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29618"/>
            <a:ext cx="6326582" cy="603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48047" y="5884144"/>
            <a:ext cx="1149290"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Ee</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281339" y="144953"/>
            <a:ext cx="897810" cy="369332"/>
          </a:xfrm>
          <a:prstGeom prst="rect">
            <a:avLst/>
          </a:prstGeom>
          <a:noFill/>
        </p:spPr>
        <p:txBody>
          <a:bodyPr wrap="none" rtlCol="0">
            <a:spAutoFit/>
          </a:bodyPr>
          <a:lstStyle/>
          <a:p>
            <a:r>
              <a:rPr lang="en-AU" b="1" dirty="0" smtClean="0">
                <a:solidFill>
                  <a:srgbClr val="086BA4"/>
                </a:solidFill>
              </a:rPr>
              <a:t>Week 8</a:t>
            </a:r>
            <a:endParaRPr lang="en-AU" b="1" dirty="0">
              <a:solidFill>
                <a:srgbClr val="086BA4"/>
              </a:solidFill>
            </a:endParaRPr>
          </a:p>
        </p:txBody>
      </p:sp>
      <p:sp>
        <p:nvSpPr>
          <p:cNvPr id="14" name="Rectangle 13"/>
          <p:cNvSpPr/>
          <p:nvPr/>
        </p:nvSpPr>
        <p:spPr>
          <a:xfrm>
            <a:off x="6661147" y="1394329"/>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Persistent</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Girl</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6457950" y="887413"/>
            <a:ext cx="1764695" cy="369332"/>
          </a:xfrm>
          <a:prstGeom prst="rect">
            <a:avLst/>
          </a:prstGeom>
          <a:noFill/>
        </p:spPr>
        <p:txBody>
          <a:bodyPr wrap="square" rtlCol="0">
            <a:spAutoFit/>
          </a:bodyPr>
          <a:lstStyle/>
          <a:p>
            <a:pPr algn="r"/>
            <a:r>
              <a:rPr lang="en-AU" b="1" dirty="0" smtClean="0"/>
              <a:t>SOUTH KOREA</a:t>
            </a:r>
            <a:endParaRPr lang="en-AU" b="1" dirty="0"/>
          </a:p>
        </p:txBody>
      </p:sp>
      <p:sp>
        <p:nvSpPr>
          <p:cNvPr id="16" name="TextBox 15"/>
          <p:cNvSpPr txBox="1"/>
          <p:nvPr/>
        </p:nvSpPr>
        <p:spPr>
          <a:xfrm>
            <a:off x="8597900" y="887413"/>
            <a:ext cx="1524000" cy="369332"/>
          </a:xfrm>
          <a:prstGeom prst="rect">
            <a:avLst/>
          </a:prstGeom>
          <a:noFill/>
        </p:spPr>
        <p:txBody>
          <a:bodyPr wrap="square" rtlCol="0">
            <a:spAutoFit/>
          </a:bodyPr>
          <a:lstStyle/>
          <a:p>
            <a:r>
              <a:rPr lang="en-AU" b="1" dirty="0" smtClean="0"/>
              <a:t>February 22</a:t>
            </a:r>
            <a:endParaRPr lang="en-AU" b="1" dirty="0"/>
          </a:p>
        </p:txBody>
      </p:sp>
    </p:spTree>
    <p:extLst>
      <p:ext uri="{BB962C8B-B14F-4D97-AF65-F5344CB8AC3E}">
        <p14:creationId xmlns:p14="http://schemas.microsoft.com/office/powerpoint/2010/main" val="403143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6186309"/>
          </a:xfrm>
          <a:prstGeom prst="rect">
            <a:avLst/>
          </a:prstGeom>
        </p:spPr>
        <p:txBody>
          <a:bodyPr wrap="square">
            <a:spAutoFit/>
          </a:bodyPr>
          <a:lstStyle/>
          <a:p>
            <a:pPr indent="363538"/>
            <a:r>
              <a:rPr lang="en-US" dirty="0" err="1"/>
              <a:t>Ee</a:t>
            </a:r>
            <a:r>
              <a:rPr lang="en-US" dirty="0"/>
              <a:t>-un [EE-</a:t>
            </a:r>
            <a:r>
              <a:rPr lang="en-US" dirty="0" err="1"/>
              <a:t>oo</a:t>
            </a:r>
            <a:r>
              <a:rPr lang="en-US" dirty="0"/>
              <a:t>-yen] </a:t>
            </a:r>
            <a:r>
              <a:rPr lang="en-US" dirty="0" smtClean="0"/>
              <a:t>was </a:t>
            </a:r>
            <a:r>
              <a:rPr lang="en-US" dirty="0"/>
              <a:t>happy when she learned that a fun Bible club would open at her church every day after school in South Korea. She loved Jesus, and she wanted her friends to love Jesus, too. But she felt kind of shy. What if she invited them to the Bible club and they said no? What if they refused to come?</a:t>
            </a:r>
          </a:p>
          <a:p>
            <a:pPr indent="363538"/>
            <a:endParaRPr lang="en-US" dirty="0"/>
          </a:p>
          <a:p>
            <a:pPr indent="363538"/>
            <a:r>
              <a:rPr lang="en-US" dirty="0" err="1"/>
              <a:t>Ee</a:t>
            </a:r>
            <a:r>
              <a:rPr lang="en-US" dirty="0"/>
              <a:t>-un prayed for courage and then thought about who she would invite to the Bible club. It was hard to choose one or two children. She wanted everyone in her class to love Jesus. So, she asked all of her classmates.</a:t>
            </a:r>
          </a:p>
          <a:p>
            <a:pPr indent="363538"/>
            <a:endParaRPr lang="en-US" dirty="0"/>
          </a:p>
          <a:p>
            <a:pPr indent="363538"/>
            <a:r>
              <a:rPr lang="en-US" dirty="0"/>
              <a:t>“Can you join us?” she said. “Can you come at least one time? You can come at least one time, can’t you?”</a:t>
            </a:r>
          </a:p>
          <a:p>
            <a:pPr indent="363538"/>
            <a:endParaRPr lang="en-US" dirty="0"/>
          </a:p>
          <a:p>
            <a:pPr indent="363538"/>
            <a:r>
              <a:rPr lang="en-US" dirty="0"/>
              <a:t>But Korean schoolchildren are very busy. One girl said she had to help her mother after school. Another said she had too much homework. A third said she had music lessons.</a:t>
            </a:r>
          </a:p>
          <a:p>
            <a:pPr indent="363538"/>
            <a:endParaRPr lang="en-US" dirty="0"/>
          </a:p>
          <a:p>
            <a:pPr indent="363538"/>
            <a:r>
              <a:rPr lang="en-US" dirty="0" err="1"/>
              <a:t>Ee</a:t>
            </a:r>
            <a:r>
              <a:rPr lang="en-US" dirty="0"/>
              <a:t>-un prayed, “Please, Lord, bring one of my classmates to the Bible club.” Then she kept inviting her classmates, even those who said they were too busy to come.</a:t>
            </a:r>
          </a:p>
          <a:p>
            <a:pPr indent="363538"/>
            <a:endParaRPr lang="en-US" dirty="0"/>
          </a:p>
          <a:p>
            <a:pPr indent="363538"/>
            <a:r>
              <a:rPr lang="en-US" dirty="0"/>
              <a:t>“Can you join us?” she said. “Can you come at least one time? You can come at least one time, can’t you?”</a:t>
            </a:r>
          </a:p>
          <a:p>
            <a:pPr indent="363538"/>
            <a:endParaRPr lang="en-US" dirty="0"/>
          </a:p>
          <a:p>
            <a:pPr indent="363538"/>
            <a:r>
              <a:rPr lang="en-US" dirty="0"/>
              <a:t>Then a girl accepted her invitation! </a:t>
            </a:r>
            <a:r>
              <a:rPr lang="en-US" dirty="0" err="1"/>
              <a:t>Saleng</a:t>
            </a:r>
            <a:r>
              <a:rPr lang="en-US" dirty="0"/>
              <a:t> said she would go with </a:t>
            </a:r>
            <a:r>
              <a:rPr lang="en-US" dirty="0" err="1"/>
              <a:t>Ee</a:t>
            </a:r>
            <a:r>
              <a:rPr lang="en-US" dirty="0"/>
              <a:t>-un to the Bible club.</a:t>
            </a:r>
          </a:p>
          <a:p>
            <a:pPr indent="363538"/>
            <a:endParaRPr lang="en-US" dirty="0"/>
          </a:p>
          <a:p>
            <a:pPr indent="363538"/>
            <a:r>
              <a:rPr lang="en-US" dirty="0" err="1"/>
              <a:t>Ee</a:t>
            </a:r>
            <a:r>
              <a:rPr lang="en-US" dirty="0"/>
              <a:t>-un was so happy! God had answered her prayer! When she came home, she excitedly told Mom.</a:t>
            </a:r>
          </a:p>
          <a:p>
            <a:pPr indent="363538"/>
            <a:endParaRPr lang="en-US" dirty="0"/>
          </a:p>
          <a:p>
            <a:pPr indent="363538"/>
            <a:r>
              <a:rPr lang="en-US" dirty="0"/>
              <a:t>But the next day at school, </a:t>
            </a:r>
            <a:r>
              <a:rPr lang="en-US" dirty="0" err="1"/>
              <a:t>Saleng</a:t>
            </a:r>
            <a:r>
              <a:rPr lang="en-US" dirty="0"/>
              <a:t> had bad news. She couldn’t go after all</a:t>
            </a:r>
            <a:r>
              <a:rPr lang="en-US" dirty="0" smtClean="0"/>
              <a:t>.</a:t>
            </a:r>
            <a:endParaRPr lang="en-US" dirty="0"/>
          </a:p>
        </p:txBody>
      </p:sp>
    </p:spTree>
    <p:extLst>
      <p:ext uri="{BB962C8B-B14F-4D97-AF65-F5344CB8AC3E}">
        <p14:creationId xmlns:p14="http://schemas.microsoft.com/office/powerpoint/2010/main" val="269436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6186309"/>
          </a:xfrm>
          <a:prstGeom prst="rect">
            <a:avLst/>
          </a:prstGeom>
        </p:spPr>
        <p:txBody>
          <a:bodyPr wrap="square">
            <a:spAutoFit/>
          </a:bodyPr>
          <a:lstStyle/>
          <a:p>
            <a:pPr indent="363538"/>
            <a:r>
              <a:rPr lang="en-US" dirty="0"/>
              <a:t> </a:t>
            </a:r>
            <a:r>
              <a:rPr lang="en-US" dirty="0" err="1"/>
              <a:t>Ee</a:t>
            </a:r>
            <a:r>
              <a:rPr lang="en-US" dirty="0"/>
              <a:t>-un felt sad. She had looked forward to going with </a:t>
            </a:r>
            <a:r>
              <a:rPr lang="en-US" dirty="0" err="1"/>
              <a:t>Saleng</a:t>
            </a:r>
            <a:r>
              <a:rPr lang="en-US" dirty="0"/>
              <a:t>. She had thought that God had answered her prayer. But she was not discouraged. She decided to keep on praying and to keep on inviting her classmates.</a:t>
            </a:r>
          </a:p>
          <a:p>
            <a:pPr indent="363538"/>
            <a:endParaRPr lang="en-US" dirty="0"/>
          </a:p>
          <a:p>
            <a:pPr indent="363538"/>
            <a:r>
              <a:rPr lang="en-US" dirty="0"/>
              <a:t>“Can you join us?” she said. “Can you come at least one time? You can come at least one time, can’t you?”</a:t>
            </a:r>
          </a:p>
          <a:p>
            <a:pPr indent="363538"/>
            <a:endParaRPr lang="en-US" dirty="0"/>
          </a:p>
          <a:p>
            <a:pPr indent="363538"/>
            <a:r>
              <a:rPr lang="en-US" dirty="0"/>
              <a:t>Then another girl accepted her invitation! </a:t>
            </a:r>
            <a:r>
              <a:rPr lang="en-US" dirty="0" err="1"/>
              <a:t>Jeong-yeon</a:t>
            </a:r>
            <a:r>
              <a:rPr lang="en-US" dirty="0"/>
              <a:t> said she would go with </a:t>
            </a:r>
            <a:r>
              <a:rPr lang="en-US" dirty="0" err="1"/>
              <a:t>Ee</a:t>
            </a:r>
            <a:r>
              <a:rPr lang="en-US" dirty="0"/>
              <a:t>-un to the Bible club. But she said that she could not go every day.</a:t>
            </a:r>
          </a:p>
          <a:p>
            <a:pPr indent="363538"/>
            <a:endParaRPr lang="en-US" dirty="0"/>
          </a:p>
          <a:p>
            <a:pPr indent="363538"/>
            <a:r>
              <a:rPr lang="en-US" dirty="0"/>
              <a:t>“I can go with you on Fridays and Sundays,” she said.</a:t>
            </a:r>
          </a:p>
          <a:p>
            <a:pPr indent="363538"/>
            <a:endParaRPr lang="en-US" dirty="0"/>
          </a:p>
          <a:p>
            <a:pPr indent="363538"/>
            <a:r>
              <a:rPr lang="en-US" dirty="0" err="1"/>
              <a:t>Ee</a:t>
            </a:r>
            <a:r>
              <a:rPr lang="en-US" dirty="0"/>
              <a:t>-un was so happy! But she wondered if </a:t>
            </a:r>
            <a:r>
              <a:rPr lang="en-US" dirty="0" err="1"/>
              <a:t>Jeong-yeon</a:t>
            </a:r>
            <a:r>
              <a:rPr lang="en-US" dirty="0"/>
              <a:t> would change her mind. She prayed for her to come.</a:t>
            </a:r>
          </a:p>
          <a:p>
            <a:pPr indent="363538"/>
            <a:endParaRPr lang="en-US" dirty="0"/>
          </a:p>
          <a:p>
            <a:pPr indent="363538"/>
            <a:r>
              <a:rPr lang="en-US" dirty="0"/>
              <a:t>On Friday afternoon, </a:t>
            </a:r>
            <a:r>
              <a:rPr lang="en-US" dirty="0" err="1"/>
              <a:t>Ee</a:t>
            </a:r>
            <a:r>
              <a:rPr lang="en-US" dirty="0"/>
              <a:t>-un saw </a:t>
            </a:r>
            <a:r>
              <a:rPr lang="en-US" dirty="0" err="1"/>
              <a:t>Jeong-yeon</a:t>
            </a:r>
            <a:r>
              <a:rPr lang="en-US" dirty="0"/>
              <a:t> walk into the Seventh-day Adventist church to attend the Bible club. She was overjoyed!</a:t>
            </a:r>
          </a:p>
          <a:p>
            <a:pPr indent="363538"/>
            <a:endParaRPr lang="en-US" dirty="0"/>
          </a:p>
          <a:p>
            <a:pPr indent="363538"/>
            <a:r>
              <a:rPr lang="en-US" dirty="0" err="1"/>
              <a:t>Jeong-yeon</a:t>
            </a:r>
            <a:r>
              <a:rPr lang="en-US" dirty="0"/>
              <a:t> said her mom had given her a ride to church.</a:t>
            </a:r>
          </a:p>
          <a:p>
            <a:pPr indent="363538"/>
            <a:endParaRPr lang="en-US" dirty="0"/>
          </a:p>
          <a:p>
            <a:pPr indent="363538"/>
            <a:r>
              <a:rPr lang="en-US" dirty="0"/>
              <a:t>“I really wanted to come,” she said. “I begged my mom, ‘I want to go. Please, let me go.”</a:t>
            </a:r>
          </a:p>
          <a:p>
            <a:pPr indent="363538"/>
            <a:endParaRPr lang="en-US" dirty="0"/>
          </a:p>
          <a:p>
            <a:pPr indent="363538"/>
            <a:r>
              <a:rPr lang="en-US" dirty="0"/>
              <a:t>That day, </a:t>
            </a:r>
            <a:r>
              <a:rPr lang="en-US" dirty="0" err="1"/>
              <a:t>Ee</a:t>
            </a:r>
            <a:r>
              <a:rPr lang="en-US" dirty="0"/>
              <a:t>-un and </a:t>
            </a:r>
            <a:r>
              <a:rPr lang="en-US" dirty="0" err="1"/>
              <a:t>Jeong-yeon</a:t>
            </a:r>
            <a:r>
              <a:rPr lang="en-US" dirty="0"/>
              <a:t> enjoyed learning about Jesus from the Bible.</a:t>
            </a:r>
          </a:p>
          <a:p>
            <a:pPr indent="363538"/>
            <a:endParaRPr lang="en-US" dirty="0"/>
          </a:p>
          <a:p>
            <a:pPr indent="363538"/>
            <a:r>
              <a:rPr lang="en-US" dirty="0"/>
              <a:t>On Sunday afternoon, </a:t>
            </a:r>
            <a:r>
              <a:rPr lang="en-US" dirty="0" err="1"/>
              <a:t>Jeong-yeon</a:t>
            </a:r>
            <a:r>
              <a:rPr lang="en-US" dirty="0"/>
              <a:t> came </a:t>
            </a:r>
            <a:r>
              <a:rPr lang="en-US" dirty="0" smtClean="0"/>
              <a:t>to </a:t>
            </a:r>
            <a:r>
              <a:rPr lang="en-US" dirty="0"/>
              <a:t>the Bible club again. </a:t>
            </a:r>
            <a:r>
              <a:rPr lang="en-US" dirty="0" err="1"/>
              <a:t>Ee</a:t>
            </a:r>
            <a:r>
              <a:rPr lang="en-US" dirty="0"/>
              <a:t>-un was so happy to see her. Again, the two </a:t>
            </a:r>
            <a:r>
              <a:rPr lang="en-US" dirty="0" smtClean="0"/>
              <a:t>girls</a:t>
            </a:r>
            <a:endParaRPr lang="en-US" dirty="0"/>
          </a:p>
        </p:txBody>
      </p:sp>
    </p:spTree>
    <p:extLst>
      <p:ext uri="{BB962C8B-B14F-4D97-AF65-F5344CB8AC3E}">
        <p14:creationId xmlns:p14="http://schemas.microsoft.com/office/powerpoint/2010/main" val="2829571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99138"/>
            <a:ext cx="11468100" cy="6186309"/>
          </a:xfrm>
          <a:prstGeom prst="rect">
            <a:avLst/>
          </a:prstGeom>
        </p:spPr>
        <p:txBody>
          <a:bodyPr wrap="square">
            <a:spAutoFit/>
          </a:bodyPr>
          <a:lstStyle/>
          <a:p>
            <a:pPr indent="355600"/>
            <a:r>
              <a:rPr lang="en-US" dirty="0"/>
              <a:t>enjoyed learning about Jesus from the Bible.</a:t>
            </a:r>
          </a:p>
          <a:p>
            <a:pPr indent="355600"/>
            <a:endParaRPr lang="en-US" dirty="0"/>
          </a:p>
          <a:p>
            <a:pPr indent="355600"/>
            <a:r>
              <a:rPr lang="en-US" dirty="0" err="1"/>
              <a:t>Ee</a:t>
            </a:r>
            <a:r>
              <a:rPr lang="en-US" dirty="0"/>
              <a:t>-un saw that it was important to keep inviting her classmates to the Bible club. The Bible says, “Let us not become weary in doing good, for at the proper time we will reap a harvest if we do not give up” (Galatians 6:9, NIV). </a:t>
            </a:r>
            <a:r>
              <a:rPr lang="en-US" dirty="0" err="1"/>
              <a:t>Ee</a:t>
            </a:r>
            <a:r>
              <a:rPr lang="en-US" dirty="0"/>
              <a:t>-un didn’t give up, and finally a girl accepted her invitation and came to the Bible club.</a:t>
            </a:r>
          </a:p>
          <a:p>
            <a:pPr indent="355600"/>
            <a:endParaRPr lang="en-US" dirty="0"/>
          </a:p>
          <a:p>
            <a:pPr indent="355600"/>
            <a:r>
              <a:rPr lang="en-US" dirty="0"/>
              <a:t>However, </a:t>
            </a:r>
            <a:r>
              <a:rPr lang="en-US" dirty="0" err="1"/>
              <a:t>Jeong-yeon</a:t>
            </a:r>
            <a:r>
              <a:rPr lang="en-US" dirty="0"/>
              <a:t> didn’t come the next Friday. </a:t>
            </a:r>
            <a:r>
              <a:rPr lang="en-US" dirty="0" err="1"/>
              <a:t>Ee</a:t>
            </a:r>
            <a:r>
              <a:rPr lang="en-US" dirty="0"/>
              <a:t>-un wondered what had happened</a:t>
            </a:r>
            <a:r>
              <a:rPr lang="en-US" dirty="0" smtClean="0"/>
              <a:t>. </a:t>
            </a:r>
            <a:r>
              <a:rPr lang="en-US" dirty="0" err="1" smtClean="0"/>
              <a:t>Jeong-yeon</a:t>
            </a:r>
            <a:r>
              <a:rPr lang="en-US" dirty="0" smtClean="0"/>
              <a:t> </a:t>
            </a:r>
            <a:r>
              <a:rPr lang="en-US" dirty="0"/>
              <a:t>also didn’t come on Sunday afternoon.</a:t>
            </a:r>
          </a:p>
          <a:p>
            <a:pPr indent="355600"/>
            <a:endParaRPr lang="en-US" dirty="0"/>
          </a:p>
          <a:p>
            <a:pPr indent="355600"/>
            <a:r>
              <a:rPr lang="en-US" dirty="0"/>
              <a:t>At school on Monday, </a:t>
            </a:r>
            <a:r>
              <a:rPr lang="en-US" dirty="0" err="1"/>
              <a:t>Ee</a:t>
            </a:r>
            <a:r>
              <a:rPr lang="en-US" dirty="0"/>
              <a:t>-un found out that </a:t>
            </a:r>
            <a:r>
              <a:rPr lang="en-US" dirty="0" err="1"/>
              <a:t>Jeong-yeon</a:t>
            </a:r>
            <a:r>
              <a:rPr lang="en-US" dirty="0"/>
              <a:t> had moved to another part of South Korea. She lived so far away that she could no longer come to the Bible club.</a:t>
            </a:r>
          </a:p>
          <a:p>
            <a:pPr indent="355600"/>
            <a:endParaRPr lang="en-US" dirty="0"/>
          </a:p>
          <a:p>
            <a:pPr indent="355600"/>
            <a:r>
              <a:rPr lang="en-US" dirty="0" err="1"/>
              <a:t>Ee</a:t>
            </a:r>
            <a:r>
              <a:rPr lang="en-US" dirty="0"/>
              <a:t>-un hopes that </a:t>
            </a:r>
            <a:r>
              <a:rPr lang="en-US" dirty="0" err="1"/>
              <a:t>Jeong-yeon</a:t>
            </a:r>
            <a:r>
              <a:rPr lang="en-US" dirty="0"/>
              <a:t> will learn to love Jesus even though she only came to the Bible club two times.</a:t>
            </a:r>
          </a:p>
          <a:p>
            <a:pPr indent="355600"/>
            <a:endParaRPr lang="en-US" dirty="0"/>
          </a:p>
          <a:p>
            <a:pPr indent="355600"/>
            <a:r>
              <a:rPr lang="en-US" dirty="0"/>
              <a:t>“I hope that she will believe in Jesus,” she said. “I hope to meet her in heaven</a:t>
            </a:r>
            <a:r>
              <a:rPr lang="en-US" dirty="0" smtClean="0"/>
              <a:t>.” In </a:t>
            </a:r>
            <a:r>
              <a:rPr lang="en-US" dirty="0"/>
              <a:t>the meantime, </a:t>
            </a:r>
            <a:r>
              <a:rPr lang="en-US" dirty="0" err="1"/>
              <a:t>Ee</a:t>
            </a:r>
            <a:r>
              <a:rPr lang="en-US" dirty="0"/>
              <a:t>-un will keep inviting her classmates to come to the Bible club. </a:t>
            </a:r>
          </a:p>
          <a:p>
            <a:pPr indent="355600"/>
            <a:endParaRPr lang="en-US" dirty="0"/>
          </a:p>
          <a:p>
            <a:pPr indent="355600"/>
            <a:r>
              <a:rPr lang="en-US" dirty="0"/>
              <a:t>Pray for </a:t>
            </a:r>
            <a:r>
              <a:rPr lang="en-US" dirty="0" err="1"/>
              <a:t>Jeong-yeon</a:t>
            </a:r>
            <a:r>
              <a:rPr lang="en-US" dirty="0"/>
              <a:t> and all of </a:t>
            </a:r>
            <a:r>
              <a:rPr lang="en-US" dirty="0" err="1"/>
              <a:t>Ee-un’s</a:t>
            </a:r>
            <a:r>
              <a:rPr lang="en-US" dirty="0"/>
              <a:t> classmates to love Jesus. Part of your Thirteenth Sabbath Offering this quarter will go to two projects in South Korea that will help many people to know and love Jesus. Thank you for planning a generous offering on March 29.</a:t>
            </a:r>
            <a:endParaRPr lang="en-US" dirty="0"/>
          </a:p>
          <a:p>
            <a:pPr indent="355600"/>
            <a:endParaRPr lang="en-US" dirty="0"/>
          </a:p>
          <a:p>
            <a:pPr indent="363538" algn="r"/>
            <a:r>
              <a:rPr lang="en-US" dirty="0" smtClean="0"/>
              <a:t>By </a:t>
            </a:r>
            <a:r>
              <a:rPr lang="en-US" dirty="0"/>
              <a:t>Andrew McChesney </a:t>
            </a:r>
          </a:p>
        </p:txBody>
      </p:sp>
    </p:spTree>
    <p:extLst>
      <p:ext uri="{BB962C8B-B14F-4D97-AF65-F5344CB8AC3E}">
        <p14:creationId xmlns:p14="http://schemas.microsoft.com/office/powerpoint/2010/main" val="16037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2262</TotalTime>
  <Words>805</Words>
  <Application>Microsoft Office PowerPoint</Application>
  <PresentationFormat>Custom</PresentationFormat>
  <Paragraphs>57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209</cp:revision>
  <dcterms:created xsi:type="dcterms:W3CDTF">2020-12-19T10:54:30Z</dcterms:created>
  <dcterms:modified xsi:type="dcterms:W3CDTF">2024-11-16T07:14:33Z</dcterms:modified>
</cp:coreProperties>
</file>