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sldIdLst>
    <p:sldId id="309" r:id="rId2"/>
    <p:sldId id="310" r:id="rId3"/>
    <p:sldId id="311" r:id="rId4"/>
    <p:sldId id="312" r:id="rId5"/>
    <p:sldId id="328" r:id="rId6"/>
  </p:sldIdLst>
  <p:sldSz cx="12192000" cy="6858000"/>
  <p:notesSz cx="6858000" cy="9144000"/>
  <p:embeddedFontLst>
    <p:embeddedFont>
      <p:font typeface="Calibri" panose="020F0502020204030204" pitchFamily="34" charset="0"/>
      <p:regular r:id="rId7"/>
      <p:bold r:id="rId8"/>
      <p:italic r:id="rId9"/>
      <p:boldItalic r:id="rId10"/>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C6B0"/>
    <a:srgbClr val="086BA4"/>
    <a:srgbClr val="BBC5AB"/>
    <a:srgbClr val="CFD6C4"/>
    <a:srgbClr val="BCC5AD"/>
    <a:srgbClr val="D9D4BD"/>
    <a:srgbClr val="0C7F96"/>
    <a:srgbClr val="87DA51"/>
    <a:srgbClr val="335BA3"/>
    <a:srgbClr val="2F56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autoAdjust="0"/>
  </p:normalViewPr>
  <p:slideViewPr>
    <p:cSldViewPr snapToGrid="0">
      <p:cViewPr>
        <p:scale>
          <a:sx n="100" d="100"/>
          <a:sy n="100" d="100"/>
        </p:scale>
        <p:origin x="-1818" y="-141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621964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247955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2035535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967544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347675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2123295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8" name="Footer Placeholder 7"/>
          <p:cNvSpPr>
            <a:spLocks noGrp="1"/>
          </p:cNvSpPr>
          <p:nvPr>
            <p:ph type="ftr" sz="quarter" idx="11"/>
          </p:nvPr>
        </p:nvSpPr>
        <p:spPr/>
        <p:txBody>
          <a:bodyPr/>
          <a:lstStyle/>
          <a:p>
            <a:endParaRPr lang="es-ES" dirty="0"/>
          </a:p>
        </p:txBody>
      </p:sp>
      <p:sp>
        <p:nvSpPr>
          <p:cNvPr id="9" name="Slide Number Placeholder 8"/>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133118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4" name="Footer Placeholder 3"/>
          <p:cNvSpPr>
            <a:spLocks noGrp="1"/>
          </p:cNvSpPr>
          <p:nvPr>
            <p:ph type="ftr" sz="quarter" idx="11"/>
          </p:nvPr>
        </p:nvSpPr>
        <p:spPr/>
        <p:txBody>
          <a:bodyPr/>
          <a:lstStyle/>
          <a:p>
            <a:endParaRPr lang="es-ES" dirty="0"/>
          </a:p>
        </p:txBody>
      </p:sp>
      <p:sp>
        <p:nvSpPr>
          <p:cNvPr id="5" name="Slide Number Placeholder 4"/>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436222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3" name="Footer Placeholder 2"/>
          <p:cNvSpPr>
            <a:spLocks noGrp="1"/>
          </p:cNvSpPr>
          <p:nvPr>
            <p:ph type="ftr" sz="quarter" idx="11"/>
          </p:nvPr>
        </p:nvSpPr>
        <p:spPr/>
        <p:txBody>
          <a:bodyPr/>
          <a:lstStyle/>
          <a:p>
            <a:endParaRPr lang="es-ES" dirty="0"/>
          </a:p>
        </p:txBody>
      </p:sp>
      <p:sp>
        <p:nvSpPr>
          <p:cNvPr id="4" name="Slide Number Placeholder 3"/>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4055679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3621101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4073075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07945-C748-4648-9E79-D2122D56AE8F}" type="datetimeFigureOut">
              <a:rPr lang="es-ES" smtClean="0"/>
              <a:t>16/11/2024</a:t>
            </a:fld>
            <a:endParaRPr lang="es-E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2511A6-C0F2-4C57-97BA-FE4A5FBB3F7D}" type="slidenum">
              <a:rPr lang="es-ES" smtClean="0"/>
              <a:t>‹#›</a:t>
            </a:fld>
            <a:endParaRPr lang="es-ES" dirty="0"/>
          </a:p>
        </p:txBody>
      </p:sp>
    </p:spTree>
    <p:extLst>
      <p:ext uri="{BB962C8B-B14F-4D97-AF65-F5344CB8AC3E}">
        <p14:creationId xmlns:p14="http://schemas.microsoft.com/office/powerpoint/2010/main" val="20064339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232" y="534430"/>
            <a:ext cx="6000917" cy="5642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2397670" y="5884144"/>
            <a:ext cx="2650085" cy="584775"/>
          </a:xfrm>
          <a:prstGeom prst="rect">
            <a:avLst/>
          </a:prstGeom>
          <a:noFill/>
        </p:spPr>
        <p:txBody>
          <a:bodyPr wrap="none" lIns="91440" tIns="45720" rIns="91440" bIns="45720">
            <a:spAutoFit/>
          </a:bodyPr>
          <a:lstStyle/>
          <a:p>
            <a:pPr algn="ctr"/>
            <a:r>
              <a:rPr lang="en-US" sz="32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Haon</a:t>
            </a: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and Sion</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0" name="TextBox 9"/>
          <p:cNvSpPr txBox="1"/>
          <p:nvPr/>
        </p:nvSpPr>
        <p:spPr>
          <a:xfrm>
            <a:off x="-1382939" y="165100"/>
            <a:ext cx="1014830" cy="369332"/>
          </a:xfrm>
          <a:prstGeom prst="rect">
            <a:avLst/>
          </a:prstGeom>
          <a:noFill/>
        </p:spPr>
        <p:txBody>
          <a:bodyPr wrap="none" rtlCol="0">
            <a:spAutoFit/>
          </a:bodyPr>
          <a:lstStyle/>
          <a:p>
            <a:r>
              <a:rPr lang="en-AU" b="1" dirty="0" smtClean="0">
                <a:solidFill>
                  <a:srgbClr val="086BA4"/>
                </a:solidFill>
              </a:rPr>
              <a:t>Week 10</a:t>
            </a:r>
            <a:endParaRPr lang="en-AU" b="1" dirty="0">
              <a:solidFill>
                <a:srgbClr val="086BA4"/>
              </a:solidFill>
            </a:endParaRPr>
          </a:p>
        </p:txBody>
      </p:sp>
      <p:sp>
        <p:nvSpPr>
          <p:cNvPr id="15" name="Rectangle 14"/>
          <p:cNvSpPr/>
          <p:nvPr/>
        </p:nvSpPr>
        <p:spPr>
          <a:xfrm>
            <a:off x="6661149" y="1403400"/>
            <a:ext cx="4940299" cy="1754326"/>
          </a:xfrm>
          <a:prstGeom prst="rect">
            <a:avLst/>
          </a:prstGeom>
          <a:noFill/>
        </p:spPr>
        <p:txBody>
          <a:bodyPr wrap="square" lIns="91440" tIns="45720" rIns="91440" bIns="45720">
            <a:spAutoFit/>
          </a:bodyPr>
          <a:lstStyle/>
          <a:p>
            <a:pPr algn="ctr"/>
            <a:r>
              <a:rPr lang="en-US" sz="5400" b="1" cap="none" spc="0"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rPr>
              <a:t>Bugs, Lizards</a:t>
            </a:r>
          </a:p>
          <a:p>
            <a:pPr algn="ctr"/>
            <a:r>
              <a:rPr lang="en-US" sz="5400" b="1"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rPr>
              <a:t>And Cats</a:t>
            </a:r>
            <a:endParaRPr lang="en-US" sz="5400" b="1" cap="none" spc="0" dirty="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endParaRPr>
          </a:p>
        </p:txBody>
      </p:sp>
      <p:pic>
        <p:nvPicPr>
          <p:cNvPr id="12" name="Picture 4" descr="South korea flag vector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6355" y="4047842"/>
            <a:ext cx="2909887" cy="19338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3" name="TextBox 12"/>
          <p:cNvSpPr txBox="1"/>
          <p:nvPr/>
        </p:nvSpPr>
        <p:spPr>
          <a:xfrm>
            <a:off x="6457950" y="887413"/>
            <a:ext cx="1764695" cy="369332"/>
          </a:xfrm>
          <a:prstGeom prst="rect">
            <a:avLst/>
          </a:prstGeom>
          <a:noFill/>
        </p:spPr>
        <p:txBody>
          <a:bodyPr wrap="square" rtlCol="0">
            <a:spAutoFit/>
          </a:bodyPr>
          <a:lstStyle/>
          <a:p>
            <a:pPr algn="r"/>
            <a:r>
              <a:rPr lang="en-AU" b="1" dirty="0" smtClean="0"/>
              <a:t>SOUTH KOREA</a:t>
            </a:r>
            <a:endParaRPr lang="en-AU" b="1" dirty="0"/>
          </a:p>
        </p:txBody>
      </p:sp>
      <p:sp>
        <p:nvSpPr>
          <p:cNvPr id="16" name="TextBox 15"/>
          <p:cNvSpPr txBox="1"/>
          <p:nvPr/>
        </p:nvSpPr>
        <p:spPr>
          <a:xfrm>
            <a:off x="8597900" y="887413"/>
            <a:ext cx="1524000" cy="369332"/>
          </a:xfrm>
          <a:prstGeom prst="rect">
            <a:avLst/>
          </a:prstGeom>
          <a:noFill/>
        </p:spPr>
        <p:txBody>
          <a:bodyPr wrap="square" rtlCol="0">
            <a:spAutoFit/>
          </a:bodyPr>
          <a:lstStyle/>
          <a:p>
            <a:r>
              <a:rPr lang="en-AU" b="1" dirty="0" smtClean="0"/>
              <a:t>March 8</a:t>
            </a:r>
            <a:endParaRPr lang="en-AU" b="1" dirty="0"/>
          </a:p>
        </p:txBody>
      </p:sp>
    </p:spTree>
    <p:extLst>
      <p:ext uri="{BB962C8B-B14F-4D97-AF65-F5344CB8AC3E}">
        <p14:creationId xmlns:p14="http://schemas.microsoft.com/office/powerpoint/2010/main" val="33156976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7500" y="330349"/>
            <a:ext cx="11557000" cy="6186309"/>
          </a:xfrm>
          <a:prstGeom prst="rect">
            <a:avLst/>
          </a:prstGeom>
          <a:noFill/>
        </p:spPr>
        <p:txBody>
          <a:bodyPr wrap="square">
            <a:spAutoFit/>
          </a:bodyPr>
          <a:lstStyle/>
          <a:p>
            <a:pPr indent="363538"/>
            <a:r>
              <a:rPr lang="en-US" dirty="0"/>
              <a:t>Five-year-old </a:t>
            </a:r>
            <a:r>
              <a:rPr lang="en-US" dirty="0" err="1"/>
              <a:t>Haon</a:t>
            </a:r>
            <a:r>
              <a:rPr lang="en-US" dirty="0"/>
              <a:t> [HA-on] and 4-year-old Sion [see-ON] were two sisters living in South Korea. They loved playing with their 5-year-old neighbor friend, a girl named </a:t>
            </a:r>
            <a:r>
              <a:rPr lang="en-US" dirty="0" err="1"/>
              <a:t>Jooyoung</a:t>
            </a:r>
            <a:r>
              <a:rPr lang="en-US" dirty="0"/>
              <a:t>. [ZOO-young] When the three little girls got together, they had big adventures.</a:t>
            </a:r>
          </a:p>
          <a:p>
            <a:pPr indent="363538"/>
            <a:endParaRPr lang="en-US" dirty="0"/>
          </a:p>
          <a:p>
            <a:pPr indent="363538"/>
            <a:r>
              <a:rPr lang="en-US" dirty="0"/>
              <a:t>Now some girls might be scared of insects and lizards. But not these girls. They had no fear of any creature, big or small.</a:t>
            </a:r>
          </a:p>
          <a:p>
            <a:pPr indent="363538"/>
            <a:endParaRPr lang="en-US" dirty="0"/>
          </a:p>
          <a:p>
            <a:pPr indent="363538"/>
            <a:r>
              <a:rPr lang="en-US" dirty="0"/>
              <a:t>One of the girls’ favorite activities was catching flies and bugs and putting them into a jar. All around their apartment building they went, hunting high and low for flies and bugs.</a:t>
            </a:r>
          </a:p>
          <a:p>
            <a:pPr indent="363538"/>
            <a:endParaRPr lang="en-US" dirty="0"/>
          </a:p>
          <a:p>
            <a:pPr indent="363538"/>
            <a:r>
              <a:rPr lang="en-US" dirty="0"/>
              <a:t>When </a:t>
            </a:r>
            <a:r>
              <a:rPr lang="en-US" dirty="0" err="1"/>
              <a:t>Haon</a:t>
            </a:r>
            <a:r>
              <a:rPr lang="en-US" dirty="0"/>
              <a:t>, Sion, and </a:t>
            </a:r>
            <a:r>
              <a:rPr lang="en-US" dirty="0" err="1"/>
              <a:t>Jooyoung</a:t>
            </a:r>
            <a:r>
              <a:rPr lang="en-US" dirty="0"/>
              <a:t> had caught enough flies and bugs, they looked for a lizard. All around their apartment building they went, hunting high and low for a lizard.</a:t>
            </a:r>
          </a:p>
          <a:p>
            <a:pPr indent="363538"/>
            <a:endParaRPr lang="en-US" dirty="0"/>
          </a:p>
          <a:p>
            <a:pPr indent="363538"/>
            <a:r>
              <a:rPr lang="en-US" dirty="0"/>
              <a:t>What do you think that the girls did when they captured a lizard? They fed it a delicious meal of flies and bugs, of course! Then they released the lizard to resume its interrupted journey across an apartment building wall.</a:t>
            </a:r>
          </a:p>
          <a:p>
            <a:pPr indent="363538"/>
            <a:endParaRPr lang="en-US" dirty="0"/>
          </a:p>
          <a:p>
            <a:pPr indent="363538"/>
            <a:r>
              <a:rPr lang="en-US" dirty="0" err="1"/>
              <a:t>Haon</a:t>
            </a:r>
            <a:r>
              <a:rPr lang="en-US" dirty="0"/>
              <a:t> and Sion would have liked to bring the lizard and the flies and bugs into their apartment. But Mom wouldn’t let them. She said lizards, flies, and bugs belonged outdoors.</a:t>
            </a:r>
          </a:p>
          <a:p>
            <a:pPr indent="363538"/>
            <a:endParaRPr lang="en-US" dirty="0"/>
          </a:p>
          <a:p>
            <a:pPr indent="363538"/>
            <a:r>
              <a:rPr lang="en-US" dirty="0"/>
              <a:t>Mom also said cats belonged outdoors. Several stray cats with no home lived in the garden outside the apartment building. </a:t>
            </a:r>
            <a:r>
              <a:rPr lang="en-US" dirty="0" err="1"/>
              <a:t>Haon</a:t>
            </a:r>
            <a:r>
              <a:rPr lang="en-US" dirty="0"/>
              <a:t>, Sion, and </a:t>
            </a:r>
            <a:r>
              <a:rPr lang="en-US" dirty="0" err="1"/>
              <a:t>Jooyoung</a:t>
            </a:r>
            <a:r>
              <a:rPr lang="en-US" dirty="0"/>
              <a:t> enjoyed petting them, talking to them, and feeding them.</a:t>
            </a:r>
          </a:p>
          <a:p>
            <a:pPr indent="363538"/>
            <a:endParaRPr lang="en-US" dirty="0"/>
          </a:p>
        </p:txBody>
      </p:sp>
    </p:spTree>
    <p:extLst>
      <p:ext uri="{BB962C8B-B14F-4D97-AF65-F5344CB8AC3E}">
        <p14:creationId xmlns:p14="http://schemas.microsoft.com/office/powerpoint/2010/main" val="14861353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21251"/>
            <a:ext cx="11531600" cy="6186309"/>
          </a:xfrm>
          <a:prstGeom prst="rect">
            <a:avLst/>
          </a:prstGeom>
          <a:noFill/>
        </p:spPr>
        <p:txBody>
          <a:bodyPr wrap="square">
            <a:spAutoFit/>
          </a:bodyPr>
          <a:lstStyle/>
          <a:p>
            <a:pPr indent="363538"/>
            <a:r>
              <a:rPr lang="en-US" dirty="0"/>
              <a:t>What do you think that the girls fed the stray cats? No, not lizards or flies or bugs! They fed the cats tuna that Mom gave them from a can, of course.</a:t>
            </a:r>
          </a:p>
          <a:p>
            <a:pPr indent="363538"/>
            <a:endParaRPr lang="en-US" dirty="0"/>
          </a:p>
          <a:p>
            <a:pPr indent="363538"/>
            <a:r>
              <a:rPr lang="en-US" dirty="0"/>
              <a:t>Mom didn’t allow flies, bugs, lizards, and stray cats in the apartment. But she did make an exception for a baby bird. Once, the girls found a baby sparrow that was shivering with cold after falling out of its mother’s nest. Mom allowed the girls to bring it into the apartment to warm up in a box. Then they returned the baby sparrow to its mother.</a:t>
            </a:r>
          </a:p>
          <a:p>
            <a:pPr indent="363538"/>
            <a:endParaRPr lang="en-US" dirty="0"/>
          </a:p>
          <a:p>
            <a:pPr indent="363538"/>
            <a:r>
              <a:rPr lang="en-US" dirty="0" err="1"/>
              <a:t>Haon</a:t>
            </a:r>
            <a:r>
              <a:rPr lang="en-US" dirty="0"/>
              <a:t>, Sion, and </a:t>
            </a:r>
            <a:r>
              <a:rPr lang="en-US" dirty="0" err="1"/>
              <a:t>Jooyoung</a:t>
            </a:r>
            <a:r>
              <a:rPr lang="en-US" dirty="0"/>
              <a:t> were the best of friends. They loved to play, and they loved animals. But they had one big difference. </a:t>
            </a:r>
            <a:r>
              <a:rPr lang="en-US" dirty="0" err="1"/>
              <a:t>Haon</a:t>
            </a:r>
            <a:r>
              <a:rPr lang="en-US" dirty="0"/>
              <a:t> and Sion also loved Jesus, but </a:t>
            </a:r>
            <a:r>
              <a:rPr lang="en-US" dirty="0" err="1"/>
              <a:t>Jooyoung</a:t>
            </a:r>
            <a:r>
              <a:rPr lang="en-US" dirty="0"/>
              <a:t> had never heard of Jesus. </a:t>
            </a:r>
            <a:r>
              <a:rPr lang="en-US" dirty="0" err="1"/>
              <a:t>Haon</a:t>
            </a:r>
            <a:r>
              <a:rPr lang="en-US" dirty="0"/>
              <a:t> and Sion were waiting for Jesus to come and take His children to heaven. </a:t>
            </a:r>
            <a:r>
              <a:rPr lang="en-US" dirty="0" err="1"/>
              <a:t>Jooyoung</a:t>
            </a:r>
            <a:r>
              <a:rPr lang="en-US" dirty="0"/>
              <a:t> had never heard that Jesus would come and take people to heaven. </a:t>
            </a:r>
            <a:r>
              <a:rPr lang="en-US" dirty="0" err="1"/>
              <a:t>Haon</a:t>
            </a:r>
            <a:r>
              <a:rPr lang="en-US" dirty="0"/>
              <a:t> and Sion wanted their friend to know and love Jesus. They began praying every night for her and her family to know Him. The girls couldn’t bear the thought of not playing with their dear friend in heaven.</a:t>
            </a:r>
          </a:p>
          <a:p>
            <a:pPr indent="363538"/>
            <a:endParaRPr lang="en-US" dirty="0"/>
          </a:p>
          <a:p>
            <a:pPr indent="363538"/>
            <a:r>
              <a:rPr lang="en-US" dirty="0"/>
              <a:t>Then the girls grew older and started to go to school. They didn’t have as much time to play. One Sabbath morning, </a:t>
            </a:r>
            <a:r>
              <a:rPr lang="en-US" dirty="0" err="1"/>
              <a:t>Jooyoung</a:t>
            </a:r>
            <a:r>
              <a:rPr lang="en-US" dirty="0"/>
              <a:t> knocked on her friends’ door.</a:t>
            </a:r>
          </a:p>
          <a:p>
            <a:pPr indent="363538"/>
            <a:endParaRPr lang="en-US" dirty="0"/>
          </a:p>
          <a:p>
            <a:pPr indent="363538"/>
            <a:r>
              <a:rPr lang="en-US" dirty="0"/>
              <a:t>“Can we play at your place today?” she asked.</a:t>
            </a:r>
          </a:p>
          <a:p>
            <a:pPr indent="363538"/>
            <a:endParaRPr lang="en-US" dirty="0"/>
          </a:p>
          <a:p>
            <a:pPr indent="363538"/>
            <a:r>
              <a:rPr lang="en-US" dirty="0"/>
              <a:t>“We can’t play here today because we are going to church,” </a:t>
            </a:r>
            <a:r>
              <a:rPr lang="en-US" dirty="0" err="1"/>
              <a:t>Haon</a:t>
            </a:r>
            <a:r>
              <a:rPr lang="en-US" dirty="0"/>
              <a:t> said.</a:t>
            </a:r>
          </a:p>
          <a:p>
            <a:pPr indent="363538"/>
            <a:endParaRPr lang="en-US" dirty="0"/>
          </a:p>
          <a:p>
            <a:pPr indent="363538"/>
            <a:r>
              <a:rPr lang="en-US" dirty="0"/>
              <a:t>“It would be great if we could go together to church,” Sion said.</a:t>
            </a:r>
          </a:p>
          <a:p>
            <a:pPr indent="363538"/>
            <a:endParaRPr lang="en-US" dirty="0"/>
          </a:p>
        </p:txBody>
      </p:sp>
    </p:spTree>
    <p:extLst>
      <p:ext uri="{BB962C8B-B14F-4D97-AF65-F5344CB8AC3E}">
        <p14:creationId xmlns:p14="http://schemas.microsoft.com/office/powerpoint/2010/main" val="41252369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21251"/>
            <a:ext cx="11531600" cy="3416320"/>
          </a:xfrm>
          <a:prstGeom prst="rect">
            <a:avLst/>
          </a:prstGeom>
          <a:noFill/>
        </p:spPr>
        <p:txBody>
          <a:bodyPr wrap="square">
            <a:spAutoFit/>
          </a:bodyPr>
          <a:lstStyle/>
          <a:p>
            <a:pPr indent="363538"/>
            <a:r>
              <a:rPr lang="en-US" dirty="0" err="1"/>
              <a:t>Jooyoung</a:t>
            </a:r>
            <a:r>
              <a:rPr lang="en-US" dirty="0"/>
              <a:t> couldn’t go that day. But she kept coming over on Sabbath mornings, and her friends kept inviting her to church. One Sabbath morning, she agreed to go to church. </a:t>
            </a:r>
            <a:r>
              <a:rPr lang="en-US" dirty="0" err="1"/>
              <a:t>Haon</a:t>
            </a:r>
            <a:r>
              <a:rPr lang="en-US" dirty="0"/>
              <a:t> and Sion were overjoyed! It was an answer to their prayers. They had prayed every night for two years for </a:t>
            </a:r>
            <a:r>
              <a:rPr lang="en-US" dirty="0" err="1"/>
              <a:t>Jooyoung</a:t>
            </a:r>
            <a:r>
              <a:rPr lang="en-US" dirty="0"/>
              <a:t> to know Jesus.</a:t>
            </a:r>
          </a:p>
          <a:p>
            <a:pPr indent="363538"/>
            <a:endParaRPr lang="en-US" dirty="0"/>
          </a:p>
          <a:p>
            <a:pPr indent="363538"/>
            <a:r>
              <a:rPr lang="en-US" dirty="0"/>
              <a:t>Today, </a:t>
            </a:r>
            <a:r>
              <a:rPr lang="en-US" dirty="0" err="1"/>
              <a:t>Haon</a:t>
            </a:r>
            <a:r>
              <a:rPr lang="en-US" dirty="0"/>
              <a:t> is 13, and Sion is 12. </a:t>
            </a:r>
            <a:r>
              <a:rPr lang="en-US" dirty="0" err="1"/>
              <a:t>Jooyoung</a:t>
            </a:r>
            <a:r>
              <a:rPr lang="en-US" dirty="0"/>
              <a:t> is 13, and she has been going to church with them every Sabbath for six years. The girls are also Pathfinders, and they look forward to playing with insects, lizards, and cats in heaven one day.</a:t>
            </a:r>
          </a:p>
          <a:p>
            <a:pPr indent="363538"/>
            <a:endParaRPr lang="en-US" dirty="0"/>
          </a:p>
          <a:p>
            <a:pPr indent="363538"/>
            <a:r>
              <a:rPr lang="en-US" dirty="0"/>
              <a:t>Pray for </a:t>
            </a:r>
            <a:r>
              <a:rPr lang="en-US" dirty="0" err="1"/>
              <a:t>Jooyoung’s</a:t>
            </a:r>
            <a:r>
              <a:rPr lang="en-US" dirty="0"/>
              <a:t> family to also know Jesus. Part of your Thirteenth Sabbath Offering this quarter will go to two projects in South Korea that will help people to know Jesus. Thank you for planning a generous offering on March 29</a:t>
            </a:r>
            <a:r>
              <a:rPr lang="en-US" dirty="0" smtClean="0"/>
              <a:t>.</a:t>
            </a:r>
          </a:p>
          <a:p>
            <a:pPr indent="363538"/>
            <a:endParaRPr lang="en-US" dirty="0"/>
          </a:p>
          <a:p>
            <a:pPr indent="363538"/>
            <a:endParaRPr lang="en-US" dirty="0"/>
          </a:p>
          <a:p>
            <a:pPr indent="363538" algn="r"/>
            <a:r>
              <a:rPr lang="en-US" dirty="0"/>
              <a:t>By Andrew McChesney</a:t>
            </a:r>
          </a:p>
        </p:txBody>
      </p:sp>
    </p:spTree>
    <p:extLst>
      <p:ext uri="{BB962C8B-B14F-4D97-AF65-F5344CB8AC3E}">
        <p14:creationId xmlns:p14="http://schemas.microsoft.com/office/powerpoint/2010/main" val="37856593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667000" y="-980863"/>
            <a:ext cx="6858000" cy="8819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73902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2263</TotalTime>
  <Words>752</Words>
  <Application>Microsoft Office PowerPoint</Application>
  <PresentationFormat>Custom</PresentationFormat>
  <Paragraphs>40</Paragraphs>
  <Slides>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Isabel Laveda</dc:creator>
  <cp:lastModifiedBy>puppy1964@hotmail.com</cp:lastModifiedBy>
  <cp:revision>211</cp:revision>
  <dcterms:created xsi:type="dcterms:W3CDTF">2020-12-19T10:54:30Z</dcterms:created>
  <dcterms:modified xsi:type="dcterms:W3CDTF">2024-11-16T07:15:13Z</dcterms:modified>
</cp:coreProperties>
</file>