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314" r:id="rId2"/>
    <p:sldId id="315" r:id="rId3"/>
    <p:sldId id="316" r:id="rId4"/>
    <p:sldId id="317" r:id="rId5"/>
    <p:sldId id="328" r:id="rId6"/>
  </p:sldIdLst>
  <p:sldSz cx="12192000" cy="6858000"/>
  <p:notesSz cx="6858000" cy="9144000"/>
  <p:embeddedFontLst>
    <p:embeddedFont>
      <p:font typeface="Calibri" panose="020F0502020204030204" pitchFamily="34" charset="0"/>
      <p:regular r:id="rId7"/>
      <p:bold r:id="rId8"/>
      <p:italic r:id="rId9"/>
      <p:boldItalic r:id="rId1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p:scale>
          <a:sx n="100" d="100"/>
          <a:sy n="100" d="100"/>
        </p:scale>
        <p:origin x="-1818" y="-14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16/11/2024</a:t>
            </a:fld>
            <a:endParaRPr lang="es-E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dirty="0"/>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232" y="616466"/>
            <a:ext cx="6197327" cy="5826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178842" y="5884144"/>
            <a:ext cx="1087734" cy="584775"/>
          </a:xfrm>
          <a:prstGeom prst="rect">
            <a:avLst/>
          </a:prstGeom>
          <a:noFill/>
        </p:spPr>
        <p:txBody>
          <a:bodyPr wrap="none" lIns="91440" tIns="45720" rIns="91440" bIns="45720">
            <a:spAutoFit/>
          </a:bodyPr>
          <a:lstStyle/>
          <a:p>
            <a:pPr algn="ct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Onyu</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TextBox 9"/>
          <p:cNvSpPr txBox="1"/>
          <p:nvPr/>
        </p:nvSpPr>
        <p:spPr>
          <a:xfrm>
            <a:off x="-1382940" y="165100"/>
            <a:ext cx="1014830" cy="369332"/>
          </a:xfrm>
          <a:prstGeom prst="rect">
            <a:avLst/>
          </a:prstGeom>
          <a:noFill/>
        </p:spPr>
        <p:txBody>
          <a:bodyPr wrap="none" rtlCol="0">
            <a:spAutoFit/>
          </a:bodyPr>
          <a:lstStyle/>
          <a:p>
            <a:r>
              <a:rPr lang="en-AU" b="1" dirty="0" smtClean="0">
                <a:solidFill>
                  <a:srgbClr val="086BA4"/>
                </a:solidFill>
              </a:rPr>
              <a:t>Week 11</a:t>
            </a:r>
            <a:endParaRPr lang="en-AU" b="1" dirty="0">
              <a:solidFill>
                <a:srgbClr val="086BA4"/>
              </a:solidFill>
            </a:endParaRPr>
          </a:p>
        </p:txBody>
      </p:sp>
      <p:sp>
        <p:nvSpPr>
          <p:cNvPr id="15" name="Rectangle 14"/>
          <p:cNvSpPr/>
          <p:nvPr/>
        </p:nvSpPr>
        <p:spPr>
          <a:xfrm>
            <a:off x="6661150" y="1838829"/>
            <a:ext cx="4940299" cy="923330"/>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Not Giving Up</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pic>
        <p:nvPicPr>
          <p:cNvPr id="11" name="Picture 4" descr="South korea flag vecto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6355" y="40478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3" name="TextBox 12"/>
          <p:cNvSpPr txBox="1"/>
          <p:nvPr/>
        </p:nvSpPr>
        <p:spPr>
          <a:xfrm>
            <a:off x="6457950" y="887413"/>
            <a:ext cx="1764695" cy="369332"/>
          </a:xfrm>
          <a:prstGeom prst="rect">
            <a:avLst/>
          </a:prstGeom>
          <a:noFill/>
        </p:spPr>
        <p:txBody>
          <a:bodyPr wrap="square" rtlCol="0">
            <a:spAutoFit/>
          </a:bodyPr>
          <a:lstStyle/>
          <a:p>
            <a:pPr algn="r"/>
            <a:r>
              <a:rPr lang="en-AU" b="1" dirty="0" smtClean="0"/>
              <a:t>SOUTH KOREA</a:t>
            </a:r>
            <a:endParaRPr lang="en-AU" b="1" dirty="0"/>
          </a:p>
        </p:txBody>
      </p:sp>
      <p:sp>
        <p:nvSpPr>
          <p:cNvPr id="16" name="TextBox 15"/>
          <p:cNvSpPr txBox="1"/>
          <p:nvPr/>
        </p:nvSpPr>
        <p:spPr>
          <a:xfrm>
            <a:off x="8597900" y="887413"/>
            <a:ext cx="1524000" cy="369332"/>
          </a:xfrm>
          <a:prstGeom prst="rect">
            <a:avLst/>
          </a:prstGeom>
          <a:noFill/>
        </p:spPr>
        <p:txBody>
          <a:bodyPr wrap="square" rtlCol="0">
            <a:spAutoFit/>
          </a:bodyPr>
          <a:lstStyle/>
          <a:p>
            <a:r>
              <a:rPr lang="en-AU" b="1" dirty="0" smtClean="0"/>
              <a:t>March 15</a:t>
            </a:r>
            <a:endParaRPr lang="en-AU" b="1" dirty="0"/>
          </a:p>
        </p:txBody>
      </p:sp>
    </p:spTree>
    <p:extLst>
      <p:ext uri="{BB962C8B-B14F-4D97-AF65-F5344CB8AC3E}">
        <p14:creationId xmlns:p14="http://schemas.microsoft.com/office/powerpoint/2010/main" val="2137261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1251"/>
            <a:ext cx="11531600" cy="6186309"/>
          </a:xfrm>
          <a:prstGeom prst="rect">
            <a:avLst/>
          </a:prstGeom>
          <a:noFill/>
        </p:spPr>
        <p:txBody>
          <a:bodyPr wrap="square">
            <a:spAutoFit/>
          </a:bodyPr>
          <a:lstStyle/>
          <a:p>
            <a:pPr indent="363538"/>
            <a:r>
              <a:rPr lang="en-US" dirty="0"/>
              <a:t>Ten-year-old </a:t>
            </a:r>
            <a:r>
              <a:rPr lang="en-US" dirty="0" err="1"/>
              <a:t>Onyu</a:t>
            </a:r>
            <a:r>
              <a:rPr lang="en-US" dirty="0"/>
              <a:t> [o-</a:t>
            </a:r>
            <a:r>
              <a:rPr lang="en-US" dirty="0" err="1"/>
              <a:t>nyu</a:t>
            </a:r>
            <a:r>
              <a:rPr lang="en-US" dirty="0"/>
              <a:t>] is outgoing, and she likes to talk with friends at school. When she learned that her church was planning a Vacation Bible School, she was excited that she would have something new to talk about with her friends. She could invite them to the Vacation Bible School.</a:t>
            </a:r>
          </a:p>
          <a:p>
            <a:pPr indent="363538"/>
            <a:endParaRPr lang="en-US" dirty="0"/>
          </a:p>
          <a:p>
            <a:pPr indent="363538"/>
            <a:r>
              <a:rPr lang="en-US" dirty="0" err="1"/>
              <a:t>Onyu</a:t>
            </a:r>
            <a:r>
              <a:rPr lang="en-US" dirty="0"/>
              <a:t> goes to a Seventh-day Adventist school in South Korea. But many of her classmates come from families who do not believe in God.</a:t>
            </a:r>
          </a:p>
          <a:p>
            <a:pPr indent="363538"/>
            <a:endParaRPr lang="en-US" dirty="0"/>
          </a:p>
          <a:p>
            <a:pPr indent="363538"/>
            <a:r>
              <a:rPr lang="en-US" dirty="0"/>
              <a:t>So, at school lunchtime, </a:t>
            </a:r>
            <a:r>
              <a:rPr lang="en-US" dirty="0" err="1"/>
              <a:t>Onyu</a:t>
            </a:r>
            <a:r>
              <a:rPr lang="en-US" dirty="0"/>
              <a:t> stood up in front of all her classmates. She spoke up loudly so everyone could hear her.</a:t>
            </a:r>
          </a:p>
          <a:p>
            <a:pPr indent="363538"/>
            <a:endParaRPr lang="en-US" dirty="0"/>
          </a:p>
          <a:p>
            <a:pPr indent="363538"/>
            <a:r>
              <a:rPr lang="en-US" dirty="0"/>
              <a:t>“Is anyone interested in coming to my church?” she said. “We will have a good Vacation Bible School on Friday, Saturday, and Sunday. Do you have time?”</a:t>
            </a:r>
          </a:p>
          <a:p>
            <a:pPr indent="363538"/>
            <a:endParaRPr lang="en-US" dirty="0"/>
          </a:p>
          <a:p>
            <a:pPr indent="363538"/>
            <a:r>
              <a:rPr lang="en-US" dirty="0"/>
              <a:t>In her hand, she held four colorful fans that she had made. On each fan, she had written a personal invitation to the Vacation Bible School. She wanted to give the fans to anyone who wanted to go.</a:t>
            </a:r>
          </a:p>
          <a:p>
            <a:pPr indent="363538"/>
            <a:endParaRPr lang="en-US" dirty="0"/>
          </a:p>
          <a:p>
            <a:pPr indent="363538"/>
            <a:r>
              <a:rPr lang="en-US" dirty="0"/>
              <a:t>Many children said that they couldn’t go. They had to do homework, help with chores, or do other things.</a:t>
            </a:r>
          </a:p>
          <a:p>
            <a:pPr indent="363538"/>
            <a:endParaRPr lang="en-US" dirty="0"/>
          </a:p>
          <a:p>
            <a:pPr indent="363538"/>
            <a:r>
              <a:rPr lang="en-US" dirty="0"/>
              <a:t>But </a:t>
            </a:r>
            <a:r>
              <a:rPr lang="en-US" dirty="0" err="1"/>
              <a:t>Onyu</a:t>
            </a:r>
            <a:r>
              <a:rPr lang="en-US" dirty="0"/>
              <a:t> didn’t give up.</a:t>
            </a:r>
          </a:p>
          <a:p>
            <a:pPr indent="363538"/>
            <a:endParaRPr lang="en-US" dirty="0"/>
          </a:p>
          <a:p>
            <a:pPr indent="363538"/>
            <a:r>
              <a:rPr lang="en-US" dirty="0"/>
              <a:t>“Please come,” she said. “We are going to the swimming pool on Sunday. I would like you to go with me.”</a:t>
            </a:r>
          </a:p>
          <a:p>
            <a:pPr indent="363538"/>
            <a:endParaRPr lang="en-US" dirty="0"/>
          </a:p>
          <a:p>
            <a:pPr indent="363538"/>
            <a:r>
              <a:rPr lang="en-US" dirty="0"/>
              <a:t>Then two girls and a boy said that they would like to go. </a:t>
            </a:r>
            <a:r>
              <a:rPr lang="en-US" dirty="0" err="1"/>
              <a:t>Onyu</a:t>
            </a:r>
            <a:r>
              <a:rPr lang="en-US" dirty="0"/>
              <a:t> gave fans to each of them</a:t>
            </a:r>
            <a:r>
              <a:rPr lang="en-US" dirty="0" smtClean="0"/>
              <a:t>.</a:t>
            </a:r>
            <a:endParaRPr lang="en-US" dirty="0"/>
          </a:p>
        </p:txBody>
      </p:sp>
    </p:spTree>
    <p:extLst>
      <p:ext uri="{BB962C8B-B14F-4D97-AF65-F5344CB8AC3E}">
        <p14:creationId xmlns:p14="http://schemas.microsoft.com/office/powerpoint/2010/main" val="321313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332750"/>
            <a:ext cx="11493500" cy="6186309"/>
          </a:xfrm>
          <a:prstGeom prst="rect">
            <a:avLst/>
          </a:prstGeom>
        </p:spPr>
        <p:txBody>
          <a:bodyPr wrap="square">
            <a:spAutoFit/>
          </a:bodyPr>
          <a:lstStyle/>
          <a:p>
            <a:pPr indent="363538"/>
            <a:r>
              <a:rPr lang="en-US" dirty="0"/>
              <a:t>The next day, one of the girls said that she couldn’t go. Her parents had told her that she was too busy. But the other girl and the boy said that their parents had given them permission to go.</a:t>
            </a:r>
          </a:p>
          <a:p>
            <a:pPr indent="363538"/>
            <a:endParaRPr lang="en-US" dirty="0"/>
          </a:p>
          <a:p>
            <a:pPr indent="363538"/>
            <a:r>
              <a:rPr lang="en-US" dirty="0" err="1"/>
              <a:t>Onyu</a:t>
            </a:r>
            <a:r>
              <a:rPr lang="en-US" dirty="0"/>
              <a:t> was so excited! She smiled as bright at the sun.</a:t>
            </a:r>
          </a:p>
          <a:p>
            <a:pPr indent="363538"/>
            <a:endParaRPr lang="en-US" dirty="0"/>
          </a:p>
          <a:p>
            <a:pPr indent="363538"/>
            <a:r>
              <a:rPr lang="en-US" dirty="0"/>
              <a:t>But a few days later, the girl said that her mom had changed her mind. She couldn’t go after all.</a:t>
            </a:r>
          </a:p>
          <a:p>
            <a:pPr indent="363538"/>
            <a:endParaRPr lang="en-US" dirty="0"/>
          </a:p>
          <a:p>
            <a:pPr indent="363538"/>
            <a:r>
              <a:rPr lang="en-US" dirty="0" err="1"/>
              <a:t>Onyu</a:t>
            </a:r>
            <a:r>
              <a:rPr lang="en-US" dirty="0"/>
              <a:t> was sad, but she was happy that at least one classmate, the boy, would be able to attend. His name was </a:t>
            </a:r>
            <a:r>
              <a:rPr lang="en-US" dirty="0" err="1"/>
              <a:t>Jisung</a:t>
            </a:r>
            <a:r>
              <a:rPr lang="en-US" dirty="0"/>
              <a:t>. [</a:t>
            </a:r>
            <a:r>
              <a:rPr lang="en-US" dirty="0" err="1"/>
              <a:t>jee</a:t>
            </a:r>
            <a:r>
              <a:rPr lang="en-US" dirty="0"/>
              <a:t> sung]</a:t>
            </a:r>
          </a:p>
          <a:p>
            <a:pPr indent="363538"/>
            <a:endParaRPr lang="en-US" dirty="0"/>
          </a:p>
          <a:p>
            <a:pPr indent="363538"/>
            <a:r>
              <a:rPr lang="en-US" dirty="0"/>
              <a:t>On the first day of the Vacation Bible School, </a:t>
            </a:r>
            <a:r>
              <a:rPr lang="en-US" dirty="0" err="1"/>
              <a:t>Onyu</a:t>
            </a:r>
            <a:r>
              <a:rPr lang="en-US" dirty="0"/>
              <a:t> eagerly looked around for </a:t>
            </a:r>
            <a:r>
              <a:rPr lang="en-US" dirty="0" err="1"/>
              <a:t>Jisung</a:t>
            </a:r>
            <a:r>
              <a:rPr lang="en-US" dirty="0"/>
              <a:t>.</a:t>
            </a:r>
          </a:p>
          <a:p>
            <a:pPr indent="363538"/>
            <a:endParaRPr lang="en-US" dirty="0"/>
          </a:p>
          <a:p>
            <a:pPr indent="363538"/>
            <a:r>
              <a:rPr lang="en-US" dirty="0"/>
              <a:t>“Where is here?” she thought.</a:t>
            </a:r>
          </a:p>
          <a:p>
            <a:pPr indent="363538"/>
            <a:endParaRPr lang="en-US" dirty="0"/>
          </a:p>
          <a:p>
            <a:pPr indent="363538"/>
            <a:r>
              <a:rPr lang="en-US" dirty="0"/>
              <a:t>She waited and waited and began to grow worried.</a:t>
            </a:r>
          </a:p>
          <a:p>
            <a:pPr indent="363538"/>
            <a:endParaRPr lang="en-US" dirty="0"/>
          </a:p>
          <a:p>
            <a:pPr indent="363538"/>
            <a:r>
              <a:rPr lang="en-US" dirty="0"/>
              <a:t>“Why isn’t he coming?” she wondered.</a:t>
            </a:r>
          </a:p>
          <a:p>
            <a:pPr indent="363538"/>
            <a:endParaRPr lang="en-US" dirty="0"/>
          </a:p>
          <a:p>
            <a:pPr indent="363538"/>
            <a:r>
              <a:rPr lang="en-US" dirty="0" err="1"/>
              <a:t>Jisung</a:t>
            </a:r>
            <a:r>
              <a:rPr lang="en-US" dirty="0"/>
              <a:t> didn’t come on Friday.</a:t>
            </a:r>
          </a:p>
          <a:p>
            <a:pPr indent="363538"/>
            <a:endParaRPr lang="en-US" dirty="0"/>
          </a:p>
          <a:p>
            <a:pPr indent="363538"/>
            <a:r>
              <a:rPr lang="en-US" dirty="0"/>
              <a:t>The next day, on Saturday, </a:t>
            </a:r>
            <a:r>
              <a:rPr lang="en-US" dirty="0" err="1"/>
              <a:t>Onyu</a:t>
            </a:r>
            <a:r>
              <a:rPr lang="en-US" dirty="0"/>
              <a:t> couldn’t check to see if he was there because she was sick at home.</a:t>
            </a:r>
          </a:p>
          <a:p>
            <a:pPr indent="363538"/>
            <a:endParaRPr lang="en-US" dirty="0"/>
          </a:p>
        </p:txBody>
      </p:sp>
    </p:spTree>
    <p:extLst>
      <p:ext uri="{BB962C8B-B14F-4D97-AF65-F5344CB8AC3E}">
        <p14:creationId xmlns:p14="http://schemas.microsoft.com/office/powerpoint/2010/main" val="1313393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53348"/>
            <a:ext cx="11506200" cy="6186309"/>
          </a:xfrm>
          <a:prstGeom prst="rect">
            <a:avLst/>
          </a:prstGeom>
        </p:spPr>
        <p:txBody>
          <a:bodyPr wrap="square">
            <a:spAutoFit/>
          </a:bodyPr>
          <a:lstStyle/>
          <a:p>
            <a:pPr indent="363538"/>
            <a:r>
              <a:rPr lang="en-US" dirty="0"/>
              <a:t>But </a:t>
            </a:r>
            <a:r>
              <a:rPr lang="en-US" dirty="0" err="1"/>
              <a:t>Jisung</a:t>
            </a:r>
            <a:r>
              <a:rPr lang="en-US" dirty="0"/>
              <a:t> showed up at the swimming pool on Sunday.</a:t>
            </a:r>
          </a:p>
          <a:p>
            <a:pPr indent="363538"/>
            <a:endParaRPr lang="en-US" dirty="0"/>
          </a:p>
          <a:p>
            <a:pPr indent="363538"/>
            <a:r>
              <a:rPr lang="en-US" dirty="0" err="1"/>
              <a:t>Onyu</a:t>
            </a:r>
            <a:r>
              <a:rPr lang="en-US" dirty="0"/>
              <a:t> was overjoyed when she saw him!</a:t>
            </a:r>
          </a:p>
          <a:p>
            <a:pPr indent="363538"/>
            <a:endParaRPr lang="en-US" dirty="0"/>
          </a:p>
          <a:p>
            <a:pPr indent="363538"/>
            <a:r>
              <a:rPr lang="en-US" dirty="0" err="1"/>
              <a:t>Jisung</a:t>
            </a:r>
            <a:r>
              <a:rPr lang="en-US" dirty="0"/>
              <a:t> was also thrilled to be there, and he enjoyed every moment of the day</a:t>
            </a:r>
            <a:r>
              <a:rPr lang="en-US" dirty="0" smtClean="0"/>
              <a:t>. Like </a:t>
            </a:r>
            <a:r>
              <a:rPr lang="en-US" dirty="0" err="1"/>
              <a:t>Onyu</a:t>
            </a:r>
            <a:r>
              <a:rPr lang="en-US" dirty="0"/>
              <a:t>, </a:t>
            </a:r>
            <a:r>
              <a:rPr lang="en-US" dirty="0" err="1"/>
              <a:t>Jisung</a:t>
            </a:r>
            <a:r>
              <a:rPr lang="en-US" dirty="0"/>
              <a:t> was also outgoing, and he liked to talk with friends at school.</a:t>
            </a:r>
          </a:p>
          <a:p>
            <a:pPr indent="363538"/>
            <a:endParaRPr lang="en-US" dirty="0"/>
          </a:p>
          <a:p>
            <a:pPr indent="363538"/>
            <a:r>
              <a:rPr lang="en-US" dirty="0"/>
              <a:t>At school on Monday, he excitedly told everyone about the Vacation Bible School and about all of the fun that he had had. He was so excited! He wanted to go back again.</a:t>
            </a:r>
          </a:p>
          <a:p>
            <a:pPr indent="363538"/>
            <a:endParaRPr lang="en-US" dirty="0"/>
          </a:p>
          <a:p>
            <a:pPr indent="363538"/>
            <a:r>
              <a:rPr lang="en-US" dirty="0"/>
              <a:t>“When is the next Vacation Bible School?” he asked </a:t>
            </a:r>
            <a:r>
              <a:rPr lang="en-US" dirty="0" err="1"/>
              <a:t>Onyu</a:t>
            </a:r>
            <a:r>
              <a:rPr lang="en-US" dirty="0"/>
              <a:t>. “I’ll tell everyone about it, and I’ll definitely go again.”</a:t>
            </a:r>
          </a:p>
          <a:p>
            <a:pPr indent="363538"/>
            <a:endParaRPr lang="en-US" dirty="0"/>
          </a:p>
          <a:p>
            <a:pPr indent="363538"/>
            <a:r>
              <a:rPr lang="en-US" dirty="0"/>
              <a:t>He also said that he wanted to go to church with </a:t>
            </a:r>
            <a:r>
              <a:rPr lang="en-US" dirty="0" err="1"/>
              <a:t>Onyu</a:t>
            </a:r>
            <a:r>
              <a:rPr lang="en-US" dirty="0"/>
              <a:t> on Sabbath.</a:t>
            </a:r>
          </a:p>
          <a:p>
            <a:pPr indent="363538"/>
            <a:endParaRPr lang="en-US" dirty="0"/>
          </a:p>
          <a:p>
            <a:pPr indent="363538"/>
            <a:r>
              <a:rPr lang="en-US" dirty="0"/>
              <a:t>That night, </a:t>
            </a:r>
            <a:r>
              <a:rPr lang="en-US" dirty="0" err="1"/>
              <a:t>Onyu</a:t>
            </a:r>
            <a:r>
              <a:rPr lang="en-US" dirty="0"/>
              <a:t> offered a prayer of gratitude to God.</a:t>
            </a:r>
          </a:p>
          <a:p>
            <a:pPr indent="363538"/>
            <a:endParaRPr lang="en-US" dirty="0"/>
          </a:p>
          <a:p>
            <a:pPr indent="363538"/>
            <a:r>
              <a:rPr lang="en-US" dirty="0"/>
              <a:t>“Thank You, God, for using me as Your instrument for mission,” she prayed. </a:t>
            </a:r>
          </a:p>
          <a:p>
            <a:pPr indent="363538"/>
            <a:endParaRPr lang="en-US" dirty="0"/>
          </a:p>
          <a:p>
            <a:pPr indent="363538"/>
            <a:r>
              <a:rPr lang="en-US" dirty="0" err="1"/>
              <a:t>Onyu</a:t>
            </a:r>
            <a:r>
              <a:rPr lang="en-US" dirty="0"/>
              <a:t> goes to </a:t>
            </a:r>
            <a:r>
              <a:rPr lang="en-US" dirty="0" err="1"/>
              <a:t>Hankook</a:t>
            </a:r>
            <a:r>
              <a:rPr lang="en-US" dirty="0"/>
              <a:t> </a:t>
            </a:r>
            <a:r>
              <a:rPr lang="en-US" dirty="0" err="1"/>
              <a:t>Sahmyook</a:t>
            </a:r>
            <a:r>
              <a:rPr lang="en-US" dirty="0"/>
              <a:t> Academy in Seoul, South Korea. Part of this quarter’s Thirteenth Sabbath Offering will help the school open a gym and missionary training center. Thank you for planning a generous offering on March 29.</a:t>
            </a:r>
          </a:p>
          <a:p>
            <a:pPr indent="363538"/>
            <a:endParaRPr lang="en-US" dirty="0"/>
          </a:p>
          <a:p>
            <a:pPr indent="363538" algn="r"/>
            <a:r>
              <a:rPr lang="en-US" dirty="0" smtClean="0"/>
              <a:t>By </a:t>
            </a:r>
            <a:r>
              <a:rPr lang="en-US" dirty="0"/>
              <a:t>Andrew McChesney </a:t>
            </a:r>
            <a:endParaRPr lang="en-AU" dirty="0"/>
          </a:p>
        </p:txBody>
      </p:sp>
    </p:spTree>
    <p:extLst>
      <p:ext uri="{BB962C8B-B14F-4D97-AF65-F5344CB8AC3E}">
        <p14:creationId xmlns:p14="http://schemas.microsoft.com/office/powerpoint/2010/main" val="2612589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0863"/>
            <a:ext cx="6858000" cy="881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2263</TotalTime>
  <Words>666</Words>
  <Application>Microsoft Office PowerPoint</Application>
  <PresentationFormat>Custom</PresentationFormat>
  <Paragraphs>60</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212</cp:revision>
  <dcterms:created xsi:type="dcterms:W3CDTF">2020-12-19T10:54:30Z</dcterms:created>
  <dcterms:modified xsi:type="dcterms:W3CDTF">2024-11-16T07:15:36Z</dcterms:modified>
</cp:coreProperties>
</file>