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19" r:id="rId2"/>
    <p:sldId id="320" r:id="rId3"/>
    <p:sldId id="321" r:id="rId4"/>
    <p:sldId id="322"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1818" y="-1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16/11/2024</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660650"/>
            <a:ext cx="5502369" cy="608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41078" y="5884144"/>
            <a:ext cx="1163267"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Yeseo</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397454" y="165100"/>
            <a:ext cx="1014830" cy="369332"/>
          </a:xfrm>
          <a:prstGeom prst="rect">
            <a:avLst/>
          </a:prstGeom>
          <a:noFill/>
        </p:spPr>
        <p:txBody>
          <a:bodyPr wrap="none" rtlCol="0">
            <a:spAutoFit/>
          </a:bodyPr>
          <a:lstStyle/>
          <a:p>
            <a:r>
              <a:rPr lang="en-AU" b="1" dirty="0" smtClean="0">
                <a:solidFill>
                  <a:srgbClr val="086BA4"/>
                </a:solidFill>
              </a:rPr>
              <a:t>Week 12</a:t>
            </a:r>
            <a:endParaRPr lang="en-AU" b="1" dirty="0">
              <a:solidFill>
                <a:srgbClr val="086BA4"/>
              </a:solidFill>
            </a:endParaRPr>
          </a:p>
        </p:txBody>
      </p:sp>
      <p:sp>
        <p:nvSpPr>
          <p:cNvPr id="15" name="Rectangle 14"/>
          <p:cNvSpPr/>
          <p:nvPr/>
        </p:nvSpPr>
        <p:spPr>
          <a:xfrm>
            <a:off x="6661150" y="13771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“I  Don’t</a:t>
            </a:r>
          </a:p>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Eat Pork”</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pic>
        <p:nvPicPr>
          <p:cNvPr id="11" name="Picture 4" descr="South korea flag vec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355"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TextBox 11"/>
          <p:cNvSpPr txBox="1"/>
          <p:nvPr/>
        </p:nvSpPr>
        <p:spPr>
          <a:xfrm>
            <a:off x="6457950" y="887413"/>
            <a:ext cx="1764695" cy="369332"/>
          </a:xfrm>
          <a:prstGeom prst="rect">
            <a:avLst/>
          </a:prstGeom>
          <a:noFill/>
        </p:spPr>
        <p:txBody>
          <a:bodyPr wrap="square" rtlCol="0">
            <a:spAutoFit/>
          </a:bodyPr>
          <a:lstStyle/>
          <a:p>
            <a:pPr algn="r"/>
            <a:r>
              <a:rPr lang="en-AU" b="1" dirty="0" smtClean="0"/>
              <a:t>SOUTH KOREA</a:t>
            </a:r>
            <a:endParaRPr lang="en-AU" b="1" dirty="0"/>
          </a:p>
        </p:txBody>
      </p:sp>
      <p:sp>
        <p:nvSpPr>
          <p:cNvPr id="18" name="TextBox 17"/>
          <p:cNvSpPr txBox="1"/>
          <p:nvPr/>
        </p:nvSpPr>
        <p:spPr>
          <a:xfrm>
            <a:off x="8597900" y="887413"/>
            <a:ext cx="1524000" cy="369332"/>
          </a:xfrm>
          <a:prstGeom prst="rect">
            <a:avLst/>
          </a:prstGeom>
          <a:noFill/>
        </p:spPr>
        <p:txBody>
          <a:bodyPr wrap="square" rtlCol="0">
            <a:spAutoFit/>
          </a:bodyPr>
          <a:lstStyle/>
          <a:p>
            <a:r>
              <a:rPr lang="en-AU" b="1" dirty="0" smtClean="0"/>
              <a:t>March 22</a:t>
            </a:r>
            <a:endParaRPr lang="en-AU" b="1" dirty="0"/>
          </a:p>
        </p:txBody>
      </p:sp>
    </p:spTree>
    <p:extLst>
      <p:ext uri="{BB962C8B-B14F-4D97-AF65-F5344CB8AC3E}">
        <p14:creationId xmlns:p14="http://schemas.microsoft.com/office/powerpoint/2010/main" val="1706559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1550"/>
            <a:ext cx="11493500" cy="6186309"/>
          </a:xfrm>
          <a:prstGeom prst="rect">
            <a:avLst/>
          </a:prstGeom>
        </p:spPr>
        <p:txBody>
          <a:bodyPr wrap="square">
            <a:spAutoFit/>
          </a:bodyPr>
          <a:lstStyle/>
          <a:p>
            <a:pPr indent="363538"/>
            <a:r>
              <a:rPr lang="en-US" dirty="0"/>
              <a:t>Schoolchildren teased </a:t>
            </a:r>
            <a:r>
              <a:rPr lang="en-US" dirty="0" err="1"/>
              <a:t>Yeseo</a:t>
            </a:r>
            <a:r>
              <a:rPr lang="en-US" dirty="0"/>
              <a:t> [YE-</a:t>
            </a:r>
            <a:r>
              <a:rPr lang="en-US" dirty="0" err="1"/>
              <a:t>syo</a:t>
            </a:r>
            <a:r>
              <a:rPr lang="en-US" dirty="0"/>
              <a:t>] for as long as she can remember. They didn’t tease her because of the way she looked. They didn’t tease her because of the clothes that she wore. They teased her because of the food that she ate.</a:t>
            </a:r>
          </a:p>
          <a:p>
            <a:pPr indent="363538"/>
            <a:endParaRPr lang="en-US" dirty="0"/>
          </a:p>
          <a:p>
            <a:pPr indent="363538"/>
            <a:r>
              <a:rPr lang="en-US" dirty="0" err="1"/>
              <a:t>Yeseo</a:t>
            </a:r>
            <a:r>
              <a:rPr lang="en-US" dirty="0"/>
              <a:t> went to public school in South Korea. She was the only Seventh-day Adventist at the school.</a:t>
            </a:r>
          </a:p>
          <a:p>
            <a:pPr indent="363538"/>
            <a:endParaRPr lang="en-US" dirty="0"/>
          </a:p>
          <a:p>
            <a:pPr indent="363538"/>
            <a:r>
              <a:rPr lang="en-US" dirty="0"/>
              <a:t>Before leaving school every day, </a:t>
            </a:r>
            <a:r>
              <a:rPr lang="en-US" dirty="0" err="1"/>
              <a:t>Yeseo</a:t>
            </a:r>
            <a:r>
              <a:rPr lang="en-US" dirty="0"/>
              <a:t> looked at the school’s lunch menu to see what food would be served the next day in the school cafeteria. She needed to know if she could eat the school’s lunch or if Mom should pack her a special meal.</a:t>
            </a:r>
          </a:p>
          <a:p>
            <a:pPr indent="363538"/>
            <a:endParaRPr lang="en-US" dirty="0"/>
          </a:p>
          <a:p>
            <a:pPr indent="363538"/>
            <a:r>
              <a:rPr lang="en-US" dirty="0"/>
              <a:t>One day, she saw that lunch would be black-bean noodles with pork and yellow radish. When she got home, she told Mom, and Mom prepared her a lunch of fried rice with mixed vegetables and kimchi.</a:t>
            </a:r>
          </a:p>
          <a:p>
            <a:pPr indent="363538"/>
            <a:endParaRPr lang="en-US" dirty="0"/>
          </a:p>
          <a:p>
            <a:pPr indent="363538"/>
            <a:r>
              <a:rPr lang="en-US" dirty="0"/>
              <a:t>The school didn’t allow children to bring food from home for lunch. It was against the school rules. So, when </a:t>
            </a:r>
            <a:r>
              <a:rPr lang="en-US" dirty="0" err="1"/>
              <a:t>Yeseo</a:t>
            </a:r>
            <a:r>
              <a:rPr lang="en-US" dirty="0"/>
              <a:t> took out her fried rice and mixed vegetables at lunch, the other children looked at her strangely.</a:t>
            </a:r>
          </a:p>
          <a:p>
            <a:pPr indent="363538"/>
            <a:endParaRPr lang="en-US" dirty="0"/>
          </a:p>
          <a:p>
            <a:pPr indent="363538"/>
            <a:r>
              <a:rPr lang="en-US" dirty="0"/>
              <a:t>“Are you sick?” asked one.</a:t>
            </a:r>
          </a:p>
          <a:p>
            <a:pPr indent="363538"/>
            <a:endParaRPr lang="en-US" dirty="0"/>
          </a:p>
          <a:p>
            <a:pPr indent="363538"/>
            <a:r>
              <a:rPr lang="en-US" dirty="0"/>
              <a:t>“Do you have a problem?” said another. “Why did you bring a lunch?”</a:t>
            </a:r>
          </a:p>
          <a:p>
            <a:pPr indent="363538"/>
            <a:endParaRPr lang="en-US" dirty="0"/>
          </a:p>
          <a:p>
            <a:pPr indent="363538"/>
            <a:r>
              <a:rPr lang="en-US" dirty="0"/>
              <a:t>“I’m Seventh-day Adventist,” </a:t>
            </a:r>
            <a:r>
              <a:rPr lang="en-US" dirty="0" err="1"/>
              <a:t>Yeseo</a:t>
            </a:r>
            <a:r>
              <a:rPr lang="en-US" dirty="0"/>
              <a:t> said. “I don’t eat pork</a:t>
            </a:r>
            <a:r>
              <a:rPr lang="en-US" dirty="0" smtClean="0"/>
              <a:t>.”</a:t>
            </a:r>
          </a:p>
          <a:p>
            <a:pPr indent="363538"/>
            <a:endParaRPr lang="en-US" dirty="0"/>
          </a:p>
          <a:p>
            <a:pPr indent="363538"/>
            <a:r>
              <a:rPr lang="en-US" dirty="0"/>
              <a:t>“What is a Seventh-day Adventist?” a girl asked</a:t>
            </a:r>
            <a:r>
              <a:rPr lang="en-US" dirty="0" smtClean="0"/>
              <a:t>.</a:t>
            </a:r>
            <a:endParaRPr lang="en-US" dirty="0"/>
          </a:p>
        </p:txBody>
      </p:sp>
    </p:spTree>
    <p:extLst>
      <p:ext uri="{BB962C8B-B14F-4D97-AF65-F5344CB8AC3E}">
        <p14:creationId xmlns:p14="http://schemas.microsoft.com/office/powerpoint/2010/main" val="1855369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6651"/>
            <a:ext cx="11493500" cy="6186309"/>
          </a:xfrm>
          <a:prstGeom prst="rect">
            <a:avLst/>
          </a:prstGeom>
        </p:spPr>
        <p:txBody>
          <a:bodyPr wrap="square">
            <a:spAutoFit/>
          </a:bodyPr>
          <a:lstStyle/>
          <a:p>
            <a:pPr indent="361950"/>
            <a:r>
              <a:rPr lang="en-US" dirty="0"/>
              <a:t>“It is a church that believes in God,” </a:t>
            </a:r>
            <a:r>
              <a:rPr lang="en-US" dirty="0" err="1"/>
              <a:t>Yeseo</a:t>
            </a:r>
            <a:r>
              <a:rPr lang="en-US" dirty="0"/>
              <a:t> said.</a:t>
            </a:r>
          </a:p>
          <a:p>
            <a:pPr indent="361950"/>
            <a:endParaRPr lang="en-US" dirty="0"/>
          </a:p>
          <a:p>
            <a:pPr indent="361950"/>
            <a:r>
              <a:rPr lang="en-US" dirty="0"/>
              <a:t>That was the easiest way that she could explain it. Many of her classmates did not come from Christian homes and did not believe in God.</a:t>
            </a:r>
          </a:p>
          <a:p>
            <a:pPr indent="361950"/>
            <a:endParaRPr lang="en-US" dirty="0"/>
          </a:p>
          <a:p>
            <a:pPr indent="361950"/>
            <a:r>
              <a:rPr lang="en-US" dirty="0"/>
              <a:t>The next day, the school cafeteria served vegetables and pork cutlets with sheets of roasted seaweed. The pork wasn’t mixed with the other food, so a teacher gave </a:t>
            </a:r>
            <a:r>
              <a:rPr lang="en-US" dirty="0" err="1"/>
              <a:t>Yeseo</a:t>
            </a:r>
            <a:r>
              <a:rPr lang="en-US" dirty="0"/>
              <a:t> extra vegetables and seaweed but no pork.</a:t>
            </a:r>
          </a:p>
          <a:p>
            <a:pPr indent="361950"/>
            <a:endParaRPr lang="en-US" dirty="0"/>
          </a:p>
          <a:p>
            <a:pPr indent="361950"/>
            <a:r>
              <a:rPr lang="en-US" dirty="0"/>
              <a:t>The children again looked at </a:t>
            </a:r>
            <a:r>
              <a:rPr lang="en-US" dirty="0" err="1"/>
              <a:t>Yeseo</a:t>
            </a:r>
            <a:r>
              <a:rPr lang="en-US" dirty="0"/>
              <a:t> strangely. “Why are you special?” said one. “What makes you so special?”</a:t>
            </a:r>
          </a:p>
          <a:p>
            <a:pPr indent="361950"/>
            <a:endParaRPr lang="en-US" dirty="0"/>
          </a:p>
          <a:p>
            <a:pPr indent="361950"/>
            <a:r>
              <a:rPr lang="en-US" dirty="0"/>
              <a:t>“You aren’t special,” said another. “So, why do you get extra food?”</a:t>
            </a:r>
          </a:p>
          <a:p>
            <a:pPr indent="361950"/>
            <a:endParaRPr lang="en-US" dirty="0"/>
          </a:p>
          <a:p>
            <a:pPr indent="361950"/>
            <a:r>
              <a:rPr lang="en-US" dirty="0"/>
              <a:t>“It’s because I’m a Seventh-day Adventist,” </a:t>
            </a:r>
            <a:r>
              <a:rPr lang="en-US" dirty="0" err="1"/>
              <a:t>Yeseo</a:t>
            </a:r>
            <a:r>
              <a:rPr lang="en-US" dirty="0"/>
              <a:t> said. “God told me not to eat pork. I’m trying to obey Him.”</a:t>
            </a:r>
          </a:p>
          <a:p>
            <a:pPr indent="361950"/>
            <a:endParaRPr lang="en-US" dirty="0"/>
          </a:p>
          <a:p>
            <a:pPr indent="361950"/>
            <a:r>
              <a:rPr lang="en-US" dirty="0"/>
              <a:t>The children looked at </a:t>
            </a:r>
            <a:r>
              <a:rPr lang="en-US" dirty="0" err="1"/>
              <a:t>Yeseo</a:t>
            </a:r>
            <a:r>
              <a:rPr lang="en-US" dirty="0"/>
              <a:t> with odd expressions on their faces.</a:t>
            </a:r>
          </a:p>
          <a:p>
            <a:pPr indent="361950"/>
            <a:endParaRPr lang="en-US" dirty="0"/>
          </a:p>
          <a:p>
            <a:pPr indent="361950"/>
            <a:r>
              <a:rPr lang="en-US" dirty="0"/>
              <a:t>“Poor you,” said a boy.</a:t>
            </a:r>
          </a:p>
          <a:p>
            <a:pPr indent="361950"/>
            <a:endParaRPr lang="en-US" dirty="0"/>
          </a:p>
          <a:p>
            <a:pPr indent="361950"/>
            <a:r>
              <a:rPr lang="en-US" dirty="0"/>
              <a:t>“You have a hard life,” said a girl. “Why do live that way?”</a:t>
            </a:r>
          </a:p>
          <a:p>
            <a:pPr indent="361950"/>
            <a:endParaRPr lang="en-US" dirty="0"/>
          </a:p>
          <a:p>
            <a:pPr indent="361950"/>
            <a:r>
              <a:rPr lang="en-US" dirty="0"/>
              <a:t>“I’m fine,” </a:t>
            </a:r>
            <a:r>
              <a:rPr lang="en-US" dirty="0" err="1"/>
              <a:t>Yeseo</a:t>
            </a:r>
            <a:r>
              <a:rPr lang="en-US" dirty="0"/>
              <a:t> assured them. “I’m happy with my life. I have a happy life.”</a:t>
            </a:r>
          </a:p>
          <a:p>
            <a:pPr indent="361950"/>
            <a:endParaRPr lang="en-US" dirty="0"/>
          </a:p>
        </p:txBody>
      </p:sp>
    </p:spTree>
    <p:extLst>
      <p:ext uri="{BB962C8B-B14F-4D97-AF65-F5344CB8AC3E}">
        <p14:creationId xmlns:p14="http://schemas.microsoft.com/office/powerpoint/2010/main" val="2837836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26" y="386834"/>
            <a:ext cx="11464673" cy="5909310"/>
          </a:xfrm>
          <a:prstGeom prst="rect">
            <a:avLst/>
          </a:prstGeom>
        </p:spPr>
        <p:txBody>
          <a:bodyPr wrap="square">
            <a:spAutoFit/>
          </a:bodyPr>
          <a:lstStyle/>
          <a:p>
            <a:pPr indent="363538"/>
            <a:r>
              <a:rPr lang="en-US" dirty="0"/>
              <a:t>With all the strange looks and curious questions, </a:t>
            </a:r>
            <a:r>
              <a:rPr lang="en-US" dirty="0" err="1"/>
              <a:t>Yeseo</a:t>
            </a:r>
            <a:r>
              <a:rPr lang="en-US" dirty="0"/>
              <a:t> felt like a total stranger at school. No one seemed to want to be her friend. She felt all alone.</a:t>
            </a:r>
          </a:p>
          <a:p>
            <a:pPr indent="363538"/>
            <a:endParaRPr lang="en-US" dirty="0"/>
          </a:p>
          <a:p>
            <a:pPr indent="363538"/>
            <a:r>
              <a:rPr lang="en-US" dirty="0"/>
              <a:t>One day, </a:t>
            </a:r>
            <a:r>
              <a:rPr lang="en-US" dirty="0" err="1"/>
              <a:t>Yeseo</a:t>
            </a:r>
            <a:r>
              <a:rPr lang="en-US" dirty="0"/>
              <a:t> brought her own lunch again because the cafeteria was serving pork. The children looked at her strangely as usual, and several teased her. She explained again that she was a Seventh-day Adventist.</a:t>
            </a:r>
          </a:p>
          <a:p>
            <a:pPr indent="363538"/>
            <a:endParaRPr lang="en-US" dirty="0"/>
          </a:p>
          <a:p>
            <a:pPr indent="363538"/>
            <a:r>
              <a:rPr lang="en-US" dirty="0"/>
              <a:t>Then one girl stopped teasing her and asked if she felt healthy even though she didn’t eat pork.</a:t>
            </a:r>
          </a:p>
          <a:p>
            <a:pPr indent="363538"/>
            <a:endParaRPr lang="en-US" dirty="0"/>
          </a:p>
          <a:p>
            <a:pPr indent="363538"/>
            <a:r>
              <a:rPr lang="en-US" dirty="0" err="1"/>
              <a:t>Yeseo</a:t>
            </a:r>
            <a:r>
              <a:rPr lang="en-US" dirty="0"/>
              <a:t> replied that she felt good because she ate only good food. She invited the girl to do the same.</a:t>
            </a:r>
          </a:p>
          <a:p>
            <a:pPr indent="363538"/>
            <a:endParaRPr lang="en-US" dirty="0"/>
          </a:p>
          <a:p>
            <a:pPr indent="363538"/>
            <a:r>
              <a:rPr lang="en-US" dirty="0"/>
              <a:t>The girl was curious to know more. “Can I come to church with you?” she asked.</a:t>
            </a:r>
          </a:p>
          <a:p>
            <a:pPr indent="363538"/>
            <a:endParaRPr lang="en-US" dirty="0"/>
          </a:p>
          <a:p>
            <a:pPr indent="363538"/>
            <a:r>
              <a:rPr lang="en-US" dirty="0"/>
              <a:t>After that, the two girls went to church together every Sabbath. </a:t>
            </a:r>
            <a:r>
              <a:rPr lang="en-US" dirty="0" err="1"/>
              <a:t>Yeseo</a:t>
            </a:r>
            <a:r>
              <a:rPr lang="en-US" dirty="0"/>
              <a:t> was so happy! She had a new friend, and she had made the friend simply by obeying God. </a:t>
            </a:r>
          </a:p>
          <a:p>
            <a:pPr indent="363538"/>
            <a:endParaRPr lang="en-US" dirty="0"/>
          </a:p>
          <a:p>
            <a:pPr indent="363538"/>
            <a:r>
              <a:rPr lang="en-US" dirty="0"/>
              <a:t>Today, </a:t>
            </a:r>
            <a:r>
              <a:rPr lang="en-US" dirty="0" err="1"/>
              <a:t>Yeseo</a:t>
            </a:r>
            <a:r>
              <a:rPr lang="en-US" dirty="0"/>
              <a:t> is happy to no longer have problems with food at school. When she started high school, she moved to an Adventist school, </a:t>
            </a:r>
            <a:r>
              <a:rPr lang="en-US" dirty="0" err="1"/>
              <a:t>Hankook</a:t>
            </a:r>
            <a:r>
              <a:rPr lang="en-US" dirty="0"/>
              <a:t> </a:t>
            </a:r>
            <a:r>
              <a:rPr lang="en-US" dirty="0" err="1"/>
              <a:t>Sahmyook</a:t>
            </a:r>
            <a:r>
              <a:rPr lang="en-US" dirty="0"/>
              <a:t> Academy, in Seoul, South Korea. Part of next Sabbath’s Thirteenth Sabbath Offering will help his school open a gym and missionary training center. Thank you for planning a generous offering next Sabbath.</a:t>
            </a:r>
            <a:endParaRPr lang="en-US" dirty="0"/>
          </a:p>
          <a:p>
            <a:endParaRPr lang="en-US" dirty="0"/>
          </a:p>
          <a:p>
            <a:pPr indent="363538" algn="r"/>
            <a:r>
              <a:rPr lang="en-US" dirty="0"/>
              <a:t>By Andrew McChesney</a:t>
            </a:r>
            <a:endParaRPr lang="en-AU" dirty="0"/>
          </a:p>
        </p:txBody>
      </p:sp>
    </p:spTree>
    <p:extLst>
      <p:ext uri="{BB962C8B-B14F-4D97-AF65-F5344CB8AC3E}">
        <p14:creationId xmlns:p14="http://schemas.microsoft.com/office/powerpoint/2010/main" val="4189169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2264</TotalTime>
  <Words>711</Words>
  <Application>Microsoft Office PowerPoint</Application>
  <PresentationFormat>Custom</PresentationFormat>
  <Paragraphs>57</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213</cp:revision>
  <dcterms:created xsi:type="dcterms:W3CDTF">2020-12-19T10:54:30Z</dcterms:created>
  <dcterms:modified xsi:type="dcterms:W3CDTF">2024-11-16T07:15:54Z</dcterms:modified>
</cp:coreProperties>
</file>