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23" r:id="rId2"/>
    <p:sldId id="324" r:id="rId3"/>
    <p:sldId id="325" r:id="rId4"/>
    <p:sldId id="326" r:id="rId5"/>
    <p:sldId id="339" r:id="rId6"/>
    <p:sldId id="328" r:id="rId7"/>
  </p:sldIdLst>
  <p:sldSz cx="12192000" cy="6858000"/>
  <p:notesSz cx="6858000" cy="9144000"/>
  <p:embeddedFontLs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p:scale>
          <a:sx n="100" d="100"/>
          <a:sy n="100" d="100"/>
        </p:scale>
        <p:origin x="-1818" y="-14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16/11/2024</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723900"/>
            <a:ext cx="6255495"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6661149" y="1388886"/>
            <a:ext cx="535095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Hard Bible</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Test</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7" name="Rectangle 16"/>
          <p:cNvSpPr/>
          <p:nvPr/>
        </p:nvSpPr>
        <p:spPr>
          <a:xfrm>
            <a:off x="2796114" y="5884144"/>
            <a:ext cx="1853200" cy="584775"/>
          </a:xfrm>
          <a:prstGeom prst="rect">
            <a:avLst/>
          </a:prstGeom>
          <a:noFill/>
        </p:spPr>
        <p:txBody>
          <a:bodyPr wrap="none" lIns="91440" tIns="45720" rIns="91440" bIns="45720">
            <a:spAutoFit/>
          </a:bodyP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Joon</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-woo</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1557111" y="165100"/>
            <a:ext cx="1014830" cy="369332"/>
          </a:xfrm>
          <a:prstGeom prst="rect">
            <a:avLst/>
          </a:prstGeom>
          <a:noFill/>
        </p:spPr>
        <p:txBody>
          <a:bodyPr wrap="none" rtlCol="0">
            <a:spAutoFit/>
          </a:bodyPr>
          <a:lstStyle/>
          <a:p>
            <a:r>
              <a:rPr lang="en-AU" b="1" dirty="0" smtClean="0">
                <a:solidFill>
                  <a:srgbClr val="086BA4"/>
                </a:solidFill>
              </a:rPr>
              <a:t>Week 13</a:t>
            </a:r>
            <a:endParaRPr lang="en-AU" b="1" dirty="0">
              <a:solidFill>
                <a:srgbClr val="086BA4"/>
              </a:solidFill>
            </a:endParaRPr>
          </a:p>
        </p:txBody>
      </p:sp>
      <p:sp>
        <p:nvSpPr>
          <p:cNvPr id="12" name="TextBox 11"/>
          <p:cNvSpPr txBox="1"/>
          <p:nvPr/>
        </p:nvSpPr>
        <p:spPr>
          <a:xfrm>
            <a:off x="10619291" y="165100"/>
            <a:ext cx="1392817" cy="369332"/>
          </a:xfrm>
          <a:prstGeom prst="rect">
            <a:avLst/>
          </a:prstGeom>
          <a:noFill/>
        </p:spPr>
        <p:txBody>
          <a:bodyPr wrap="none" rtlCol="0">
            <a:spAutoFit/>
          </a:bodyPr>
          <a:lstStyle/>
          <a:p>
            <a:r>
              <a:rPr lang="en-AU" b="1" dirty="0" smtClean="0">
                <a:solidFill>
                  <a:srgbClr val="086BA4"/>
                </a:solidFill>
              </a:rPr>
              <a:t>13</a:t>
            </a:r>
            <a:r>
              <a:rPr lang="en-AU" b="1" baseline="30000" dirty="0" smtClean="0">
                <a:solidFill>
                  <a:srgbClr val="086BA4"/>
                </a:solidFill>
              </a:rPr>
              <a:t>th</a:t>
            </a:r>
            <a:r>
              <a:rPr lang="en-AU" b="1" dirty="0" smtClean="0">
                <a:solidFill>
                  <a:srgbClr val="086BA4"/>
                </a:solidFill>
              </a:rPr>
              <a:t> Sabbath</a:t>
            </a:r>
            <a:endParaRPr lang="en-AU" b="1" dirty="0">
              <a:solidFill>
                <a:srgbClr val="086BA4"/>
              </a:solidFill>
            </a:endParaRPr>
          </a:p>
        </p:txBody>
      </p:sp>
      <p:pic>
        <p:nvPicPr>
          <p:cNvPr id="11" name="Picture 4" descr="South korea flag vecto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6355" y="40478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3" name="TextBox 12"/>
          <p:cNvSpPr txBox="1"/>
          <p:nvPr/>
        </p:nvSpPr>
        <p:spPr>
          <a:xfrm>
            <a:off x="6457950" y="887413"/>
            <a:ext cx="1764695" cy="369332"/>
          </a:xfrm>
          <a:prstGeom prst="rect">
            <a:avLst/>
          </a:prstGeom>
          <a:noFill/>
        </p:spPr>
        <p:txBody>
          <a:bodyPr wrap="square" rtlCol="0">
            <a:spAutoFit/>
          </a:bodyPr>
          <a:lstStyle/>
          <a:p>
            <a:pPr algn="r"/>
            <a:r>
              <a:rPr lang="en-AU" b="1" dirty="0" smtClean="0"/>
              <a:t>SOUTH KOREA</a:t>
            </a:r>
            <a:endParaRPr lang="en-AU" b="1" dirty="0"/>
          </a:p>
        </p:txBody>
      </p:sp>
      <p:sp>
        <p:nvSpPr>
          <p:cNvPr id="18" name="TextBox 17"/>
          <p:cNvSpPr txBox="1"/>
          <p:nvPr/>
        </p:nvSpPr>
        <p:spPr>
          <a:xfrm>
            <a:off x="8597900" y="887413"/>
            <a:ext cx="1524000" cy="369332"/>
          </a:xfrm>
          <a:prstGeom prst="rect">
            <a:avLst/>
          </a:prstGeom>
          <a:noFill/>
        </p:spPr>
        <p:txBody>
          <a:bodyPr wrap="square" rtlCol="0">
            <a:spAutoFit/>
          </a:bodyPr>
          <a:lstStyle/>
          <a:p>
            <a:r>
              <a:rPr lang="en-AU" b="1" dirty="0" smtClean="0"/>
              <a:t>March 29</a:t>
            </a:r>
            <a:endParaRPr lang="en-AU" b="1" dirty="0"/>
          </a:p>
        </p:txBody>
      </p:sp>
    </p:spTree>
    <p:extLst>
      <p:ext uri="{BB962C8B-B14F-4D97-AF65-F5344CB8AC3E}">
        <p14:creationId xmlns:p14="http://schemas.microsoft.com/office/powerpoint/2010/main" val="4240481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47851"/>
            <a:ext cx="11493500" cy="5909310"/>
          </a:xfrm>
          <a:prstGeom prst="rect">
            <a:avLst/>
          </a:prstGeom>
        </p:spPr>
        <p:txBody>
          <a:bodyPr wrap="square">
            <a:spAutoFit/>
          </a:bodyPr>
          <a:lstStyle/>
          <a:p>
            <a:pPr indent="363538"/>
            <a:r>
              <a:rPr lang="en-US" dirty="0"/>
              <a:t>Twelve-year-old </a:t>
            </a:r>
            <a:r>
              <a:rPr lang="en-US" dirty="0" err="1"/>
              <a:t>Joon</a:t>
            </a:r>
            <a:r>
              <a:rPr lang="en-US" dirty="0"/>
              <a:t>-woo [JOON-woo] didn’t belong to a Christian family. He had never read the Bible. But he knew more than anything that he wanted to go to a Seventh-day Adventist school in Seoul, South Korea.</a:t>
            </a:r>
          </a:p>
          <a:p>
            <a:pPr indent="363538"/>
            <a:endParaRPr lang="en-US" dirty="0"/>
          </a:p>
          <a:p>
            <a:pPr indent="363538"/>
            <a:r>
              <a:rPr lang="en-US" dirty="0"/>
              <a:t>Many children wanted to go to the Adventist school because it had a good reputation. </a:t>
            </a:r>
            <a:r>
              <a:rPr lang="en-US" dirty="0" err="1"/>
              <a:t>Joon</a:t>
            </a:r>
            <a:r>
              <a:rPr lang="en-US" dirty="0"/>
              <a:t>-woo and every other child who wanted to study at the school had to pass a special entrance exam. For the exam, </a:t>
            </a:r>
            <a:r>
              <a:rPr lang="en-US" dirty="0" err="1"/>
              <a:t>Joonwoo</a:t>
            </a:r>
            <a:r>
              <a:rPr lang="en-US" dirty="0"/>
              <a:t> would have to sit down with a teacher and answer questions about math, science, and English. He also would have to answer questions about the Bible.</a:t>
            </a:r>
          </a:p>
          <a:p>
            <a:pPr indent="363538"/>
            <a:endParaRPr lang="en-US" dirty="0"/>
          </a:p>
          <a:p>
            <a:pPr indent="363538"/>
            <a:r>
              <a:rPr lang="en-US" dirty="0" err="1"/>
              <a:t>Joon</a:t>
            </a:r>
            <a:r>
              <a:rPr lang="en-US" dirty="0"/>
              <a:t>-woo wasn’t worried about being tested on math, science, and English. He was a bright boy, and he knew that he could ace those questions. But the Bible? He wasn’t so sure about that. How could he answer Bible questions without knowing the Bible?</a:t>
            </a:r>
          </a:p>
          <a:p>
            <a:pPr indent="363538"/>
            <a:endParaRPr lang="en-US" dirty="0"/>
          </a:p>
          <a:p>
            <a:pPr indent="363538"/>
            <a:r>
              <a:rPr lang="en-US" dirty="0" err="1"/>
              <a:t>Joon-woo’s</a:t>
            </a:r>
            <a:r>
              <a:rPr lang="en-US" dirty="0"/>
              <a:t> mom also wanted him to go to the Adventist school. She had heard about it from an Adventist mom whose son went there. Mom asked the Adventist mom for help. “How can my son pass the Bible part of the entrance exam?” she asked.</a:t>
            </a:r>
          </a:p>
          <a:p>
            <a:pPr indent="363538"/>
            <a:endParaRPr lang="en-US" dirty="0"/>
          </a:p>
          <a:p>
            <a:pPr indent="363538"/>
            <a:r>
              <a:rPr lang="en-US" dirty="0"/>
              <a:t>The Adventist mom had an idea.</a:t>
            </a:r>
          </a:p>
          <a:p>
            <a:pPr indent="363538"/>
            <a:endParaRPr lang="en-US" dirty="0"/>
          </a:p>
          <a:p>
            <a:pPr indent="363538"/>
            <a:r>
              <a:rPr lang="en-US" dirty="0"/>
              <a:t>“The best way to pass the exam is to go to an Adventist church every Saturday and learn the Bible,” she said.</a:t>
            </a:r>
          </a:p>
          <a:p>
            <a:pPr indent="363538"/>
            <a:endParaRPr lang="en-US" dirty="0"/>
          </a:p>
          <a:p>
            <a:pPr indent="363538"/>
            <a:r>
              <a:rPr lang="en-US" dirty="0"/>
              <a:t>So, </a:t>
            </a:r>
            <a:r>
              <a:rPr lang="en-US" dirty="0" err="1"/>
              <a:t>Joon</a:t>
            </a:r>
            <a:r>
              <a:rPr lang="en-US" dirty="0"/>
              <a:t>-woo and Mom showed up at an Adventist church on Sabbath. </a:t>
            </a:r>
            <a:r>
              <a:rPr lang="en-US" dirty="0" err="1"/>
              <a:t>Joon</a:t>
            </a:r>
            <a:r>
              <a:rPr lang="en-US" dirty="0"/>
              <a:t>-woo wasn’t the only child from a </a:t>
            </a:r>
            <a:r>
              <a:rPr lang="en-US" dirty="0" smtClean="0"/>
              <a:t>non-</a:t>
            </a:r>
            <a:endParaRPr lang="en-US" dirty="0"/>
          </a:p>
        </p:txBody>
      </p:sp>
    </p:spTree>
    <p:extLst>
      <p:ext uri="{BB962C8B-B14F-4D97-AF65-F5344CB8AC3E}">
        <p14:creationId xmlns:p14="http://schemas.microsoft.com/office/powerpoint/2010/main" val="2427293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46651"/>
            <a:ext cx="11480800" cy="6186309"/>
          </a:xfrm>
          <a:prstGeom prst="rect">
            <a:avLst/>
          </a:prstGeom>
        </p:spPr>
        <p:txBody>
          <a:bodyPr wrap="square">
            <a:spAutoFit/>
          </a:bodyPr>
          <a:lstStyle/>
          <a:p>
            <a:r>
              <a:rPr lang="en-US" dirty="0"/>
              <a:t>Christian family who came to church that Sabbath. Five other boys and girls came with their moms because they also </a:t>
            </a:r>
          </a:p>
          <a:p>
            <a:r>
              <a:rPr lang="en-US" dirty="0" smtClean="0"/>
              <a:t>wanted </a:t>
            </a:r>
            <a:r>
              <a:rPr lang="en-US" dirty="0"/>
              <a:t>to learn the Bible so they could go to the Adventist school.</a:t>
            </a:r>
          </a:p>
          <a:p>
            <a:endParaRPr lang="en-US" dirty="0"/>
          </a:p>
          <a:p>
            <a:pPr indent="361950"/>
            <a:r>
              <a:rPr lang="en-US" dirty="0"/>
              <a:t>Everything about the church was unusual and strange to </a:t>
            </a:r>
            <a:r>
              <a:rPr lang="en-US" dirty="0" err="1"/>
              <a:t>Joon</a:t>
            </a:r>
            <a:r>
              <a:rPr lang="en-US" dirty="0"/>
              <a:t>-woo. He didn’t understand many of the words that he heard from the Bible. He didn’t get along well with the other children. But because he wanted to study at the Adventist school, he came back to church the next Sabbath and then the next. During Sabbath School, he studied the Bible with other children who also wanted to go to the Adventist school.</a:t>
            </a:r>
          </a:p>
          <a:p>
            <a:pPr indent="361950"/>
            <a:endParaRPr lang="en-US" dirty="0"/>
          </a:p>
          <a:p>
            <a:pPr indent="361950"/>
            <a:r>
              <a:rPr lang="en-US" dirty="0" err="1"/>
              <a:t>Joon</a:t>
            </a:r>
            <a:r>
              <a:rPr lang="en-US" dirty="0"/>
              <a:t>-woo was silent during Sabbath School. His face didn’t show any expression. It was impossible to know whether he liked Sabbath School or didn’t like Sabbath School. But he came every Sabbath for four months. The other five children from non-Christian families also came for four months.</a:t>
            </a:r>
          </a:p>
          <a:p>
            <a:pPr indent="361950"/>
            <a:endParaRPr lang="en-US" dirty="0"/>
          </a:p>
          <a:p>
            <a:pPr indent="361950"/>
            <a:r>
              <a:rPr lang="en-US" dirty="0"/>
              <a:t>Then the day of the big entrance exam arrived. </a:t>
            </a:r>
            <a:r>
              <a:rPr lang="en-US" dirty="0" err="1"/>
              <a:t>Joon</a:t>
            </a:r>
            <a:r>
              <a:rPr lang="en-US" dirty="0"/>
              <a:t>-woo easily answered the questions about math, science, and English. He wondered if he could answer the Bible questions.</a:t>
            </a:r>
          </a:p>
          <a:p>
            <a:pPr indent="361950"/>
            <a:endParaRPr lang="en-US" dirty="0"/>
          </a:p>
          <a:p>
            <a:pPr indent="361950"/>
            <a:r>
              <a:rPr lang="en-US" dirty="0"/>
              <a:t>Then the teacher asked, “Which of God’s commandment is about keeping the Sabbath?”</a:t>
            </a:r>
          </a:p>
          <a:p>
            <a:pPr indent="361950"/>
            <a:endParaRPr lang="en-US" dirty="0"/>
          </a:p>
          <a:p>
            <a:pPr indent="361950"/>
            <a:r>
              <a:rPr lang="en-US" dirty="0" err="1"/>
              <a:t>Joon</a:t>
            </a:r>
            <a:r>
              <a:rPr lang="en-US" dirty="0"/>
              <a:t>-woo remembered learning the Ten Commandments in Sabbath School, and he answered, “The fourth commandment.”</a:t>
            </a:r>
          </a:p>
          <a:p>
            <a:pPr indent="361950"/>
            <a:endParaRPr lang="en-US" dirty="0"/>
          </a:p>
          <a:p>
            <a:pPr indent="361950"/>
            <a:r>
              <a:rPr lang="en-US" dirty="0"/>
              <a:t>“Correct!” the teacher said.</a:t>
            </a:r>
          </a:p>
          <a:p>
            <a:pPr indent="361950"/>
            <a:endParaRPr lang="en-US" dirty="0"/>
          </a:p>
        </p:txBody>
      </p:sp>
    </p:spTree>
    <p:extLst>
      <p:ext uri="{BB962C8B-B14F-4D97-AF65-F5344CB8AC3E}">
        <p14:creationId xmlns:p14="http://schemas.microsoft.com/office/powerpoint/2010/main" val="3882480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60551"/>
            <a:ext cx="11480800" cy="5909310"/>
          </a:xfrm>
          <a:prstGeom prst="rect">
            <a:avLst/>
          </a:prstGeom>
        </p:spPr>
        <p:txBody>
          <a:bodyPr wrap="square">
            <a:spAutoFit/>
          </a:bodyPr>
          <a:lstStyle/>
          <a:p>
            <a:pPr indent="363538"/>
            <a:r>
              <a:rPr lang="en-US" dirty="0"/>
              <a:t>The next question was more difficult. “Who did Philip baptize?” the teacher asked</a:t>
            </a:r>
            <a:r>
              <a:rPr lang="en-US" dirty="0" smtClean="0"/>
              <a:t>.</a:t>
            </a:r>
          </a:p>
          <a:p>
            <a:pPr indent="363538"/>
            <a:endParaRPr lang="en-US" dirty="0"/>
          </a:p>
          <a:p>
            <a:pPr indent="363538"/>
            <a:r>
              <a:rPr lang="en-US" dirty="0" err="1" smtClean="0"/>
              <a:t>Joon</a:t>
            </a:r>
            <a:r>
              <a:rPr lang="en-US" dirty="0" smtClean="0"/>
              <a:t>-woo </a:t>
            </a:r>
            <a:r>
              <a:rPr lang="en-US" dirty="0"/>
              <a:t>remembered reading in the Bible about Philip being sent by an angel to meet with a man on the road between Jerusalem to Gaza.</a:t>
            </a:r>
          </a:p>
          <a:p>
            <a:pPr indent="363538"/>
            <a:endParaRPr lang="en-US" dirty="0"/>
          </a:p>
          <a:p>
            <a:pPr indent="363538"/>
            <a:r>
              <a:rPr lang="en-US" dirty="0"/>
              <a:t>“An Ethiopian eunuch who was treasurer of the queen of the Ethiopians,” </a:t>
            </a:r>
            <a:r>
              <a:rPr lang="en-US" dirty="0" err="1"/>
              <a:t>Joon</a:t>
            </a:r>
            <a:r>
              <a:rPr lang="en-US" dirty="0"/>
              <a:t>-woo said.</a:t>
            </a:r>
          </a:p>
          <a:p>
            <a:pPr indent="363538"/>
            <a:endParaRPr lang="en-US" dirty="0"/>
          </a:p>
          <a:p>
            <a:pPr indent="363538"/>
            <a:r>
              <a:rPr lang="en-US" dirty="0"/>
              <a:t>“Correct!” the teacher said.</a:t>
            </a:r>
          </a:p>
          <a:p>
            <a:pPr indent="363538"/>
            <a:endParaRPr lang="en-US" dirty="0"/>
          </a:p>
          <a:p>
            <a:pPr indent="363538"/>
            <a:r>
              <a:rPr lang="en-US" dirty="0"/>
              <a:t>The next question was, “What happens to people when they die?”</a:t>
            </a:r>
          </a:p>
          <a:p>
            <a:pPr indent="363538"/>
            <a:endParaRPr lang="en-US" dirty="0"/>
          </a:p>
          <a:p>
            <a:pPr indent="363538"/>
            <a:r>
              <a:rPr lang="en-US" dirty="0"/>
              <a:t>That was a tough one. But </a:t>
            </a:r>
            <a:r>
              <a:rPr lang="en-US" dirty="0" err="1"/>
              <a:t>Joon</a:t>
            </a:r>
            <a:r>
              <a:rPr lang="en-US" dirty="0"/>
              <a:t>-woo remembered reading in the Bible that the dead will sleep in the ground until Jesus wakes them with a loud shout at the Second Coming.</a:t>
            </a:r>
          </a:p>
          <a:p>
            <a:pPr indent="363538"/>
            <a:endParaRPr lang="en-US" dirty="0"/>
          </a:p>
          <a:p>
            <a:pPr indent="363538"/>
            <a:r>
              <a:rPr lang="en-US" dirty="0"/>
              <a:t>“They wait in their graves until Jesus comes to resurrect them,” he said.</a:t>
            </a:r>
          </a:p>
          <a:p>
            <a:pPr indent="363538"/>
            <a:endParaRPr lang="en-US" dirty="0"/>
          </a:p>
          <a:p>
            <a:pPr indent="363538"/>
            <a:r>
              <a:rPr lang="en-US" dirty="0" err="1"/>
              <a:t>Joon</a:t>
            </a:r>
            <a:r>
              <a:rPr lang="en-US" dirty="0"/>
              <a:t>-woo passed the entrance exam. The other five children also passed it, and all of them entered the Adventist school.</a:t>
            </a:r>
          </a:p>
          <a:p>
            <a:pPr indent="363538"/>
            <a:endParaRPr lang="en-US" dirty="0"/>
          </a:p>
          <a:p>
            <a:pPr indent="363538"/>
            <a:r>
              <a:rPr lang="en-US" dirty="0" err="1"/>
              <a:t>Joon</a:t>
            </a:r>
            <a:r>
              <a:rPr lang="en-US" dirty="0"/>
              <a:t>-woo and the other five children stopped going to church on Sabbath. They no longer needed to study the Bible for the entrance exam, and they found other things that they wanted to do. But one of their moms kept going to church. </a:t>
            </a:r>
            <a:endParaRPr lang="en-US" dirty="0"/>
          </a:p>
        </p:txBody>
      </p:sp>
    </p:spTree>
    <p:extLst>
      <p:ext uri="{BB962C8B-B14F-4D97-AF65-F5344CB8AC3E}">
        <p14:creationId xmlns:p14="http://schemas.microsoft.com/office/powerpoint/2010/main" val="3458648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991" y="348734"/>
            <a:ext cx="11483309" cy="4524315"/>
          </a:xfrm>
          <a:prstGeom prst="rect">
            <a:avLst/>
          </a:prstGeom>
        </p:spPr>
        <p:txBody>
          <a:bodyPr wrap="square">
            <a:spAutoFit/>
          </a:bodyPr>
          <a:lstStyle/>
          <a:p>
            <a:pPr indent="361950"/>
            <a:r>
              <a:rPr lang="en-US" dirty="0"/>
              <a:t>She gave her heart to Jesus and was baptized.</a:t>
            </a:r>
          </a:p>
          <a:p>
            <a:pPr indent="363538"/>
            <a:endParaRPr lang="en-US" dirty="0"/>
          </a:p>
          <a:p>
            <a:pPr indent="363538"/>
            <a:r>
              <a:rPr lang="en-US" dirty="0"/>
              <a:t>After a while, however, </a:t>
            </a:r>
            <a:r>
              <a:rPr lang="en-US" dirty="0" err="1"/>
              <a:t>Joon</a:t>
            </a:r>
            <a:r>
              <a:rPr lang="en-US" dirty="0"/>
              <a:t>-woo started to miss Sabbath School. He went back to church from time to time. Then he</a:t>
            </a:r>
          </a:p>
          <a:p>
            <a:r>
              <a:rPr lang="en-US" dirty="0" smtClean="0"/>
              <a:t>began </a:t>
            </a:r>
            <a:r>
              <a:rPr lang="en-US" dirty="0"/>
              <a:t>to go every Sabbath again.</a:t>
            </a:r>
          </a:p>
          <a:p>
            <a:pPr indent="363538"/>
            <a:endParaRPr lang="en-US" dirty="0"/>
          </a:p>
          <a:p>
            <a:pPr indent="363538"/>
            <a:r>
              <a:rPr lang="en-US" dirty="0"/>
              <a:t>Today, </a:t>
            </a:r>
            <a:r>
              <a:rPr lang="en-US" dirty="0" err="1"/>
              <a:t>Joon</a:t>
            </a:r>
            <a:r>
              <a:rPr lang="en-US" dirty="0"/>
              <a:t>-woo is 15 and he loves to go to church every Sabbath. He loves studying at the Adventist school. More than anything, he wants to become a pastor when he grows up. </a:t>
            </a:r>
          </a:p>
          <a:p>
            <a:pPr indent="363538"/>
            <a:endParaRPr lang="en-US" dirty="0"/>
          </a:p>
          <a:p>
            <a:pPr indent="363538"/>
            <a:r>
              <a:rPr lang="en-US" dirty="0"/>
              <a:t>Pray for </a:t>
            </a:r>
            <a:r>
              <a:rPr lang="en-US" dirty="0" err="1"/>
              <a:t>Joon</a:t>
            </a:r>
            <a:r>
              <a:rPr lang="en-US" dirty="0"/>
              <a:t>-woo to become a missionary for God. </a:t>
            </a:r>
            <a:r>
              <a:rPr lang="en-US" dirty="0" err="1"/>
              <a:t>Joon</a:t>
            </a:r>
            <a:r>
              <a:rPr lang="en-US" dirty="0"/>
              <a:t>-woo goes to </a:t>
            </a:r>
            <a:r>
              <a:rPr lang="en-US" dirty="0" err="1"/>
              <a:t>Hankook</a:t>
            </a:r>
            <a:r>
              <a:rPr lang="en-US" dirty="0"/>
              <a:t> </a:t>
            </a:r>
            <a:r>
              <a:rPr lang="en-US" dirty="0" err="1"/>
              <a:t>Sahmyook</a:t>
            </a:r>
            <a:r>
              <a:rPr lang="en-US" dirty="0"/>
              <a:t> Academy in Seoul, South Korea. Part of today’s Thirteenth Sabbath Offering will help his school open a gym and missionary training center. Today’s offering Future Thirteenth Sabbath Projects will also support four other important projects in the Northern Asia-Pacific Division, including a shelter for single mothers in </a:t>
            </a:r>
            <a:r>
              <a:rPr lang="en-US" dirty="0" err="1"/>
              <a:t>Ansan</a:t>
            </a:r>
            <a:r>
              <a:rPr lang="en-US" dirty="0"/>
              <a:t>, South Korea; after-school centers at 14 schools in Japan; a children’s recreation center in Ulaanbaatar, Mongolia; and the establishment of an Adventist elementary school system in Taiwan.</a:t>
            </a:r>
            <a:endParaRPr lang="en-US" dirty="0"/>
          </a:p>
          <a:p>
            <a:pPr indent="363538"/>
            <a:endParaRPr lang="en-US" dirty="0"/>
          </a:p>
          <a:p>
            <a:pPr indent="363538" algn="r"/>
            <a:r>
              <a:rPr lang="en-US" dirty="0"/>
              <a:t>By Andrew McChesney</a:t>
            </a:r>
            <a:endParaRPr lang="en-AU" dirty="0"/>
          </a:p>
        </p:txBody>
      </p:sp>
    </p:spTree>
    <p:extLst>
      <p:ext uri="{BB962C8B-B14F-4D97-AF65-F5344CB8AC3E}">
        <p14:creationId xmlns:p14="http://schemas.microsoft.com/office/powerpoint/2010/main" val="2811922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2264</TotalTime>
  <Words>907</Words>
  <Application>Microsoft Office PowerPoint</Application>
  <PresentationFormat>Custom</PresentationFormat>
  <Paragraphs>61</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214</cp:revision>
  <dcterms:created xsi:type="dcterms:W3CDTF">2020-12-19T10:54:30Z</dcterms:created>
  <dcterms:modified xsi:type="dcterms:W3CDTF">2024-11-16T07:16:11Z</dcterms:modified>
</cp:coreProperties>
</file>