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sldIdLst>
    <p:sldId id="256" r:id="rId2"/>
    <p:sldId id="277" r:id="rId3"/>
    <p:sldId id="279" r:id="rId4"/>
    <p:sldId id="280" r:id="rId5"/>
    <p:sldId id="328" r:id="rId6"/>
  </p:sldIdLst>
  <p:sldSz cx="12192000" cy="6858000"/>
  <p:notesSz cx="6858000" cy="9144000"/>
  <p:embeddedFontLst>
    <p:embeddedFont>
      <p:font typeface="Calibri" panose="020F0502020204030204" pitchFamily="34" charset="0"/>
      <p:regular r:id="rId7"/>
      <p:bold r:id="rId8"/>
      <p:italic r:id="rId9"/>
      <p:boldItalic r:id="rId10"/>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C6B0"/>
    <a:srgbClr val="086BA4"/>
    <a:srgbClr val="BBC5AB"/>
    <a:srgbClr val="CFD6C4"/>
    <a:srgbClr val="BCC5AD"/>
    <a:srgbClr val="D9D4BD"/>
    <a:srgbClr val="0C7F96"/>
    <a:srgbClr val="87DA51"/>
    <a:srgbClr val="335BA3"/>
    <a:srgbClr val="2F56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autoAdjust="0"/>
  </p:normalViewPr>
  <p:slideViewPr>
    <p:cSldViewPr snapToGrid="0">
      <p:cViewPr varScale="1">
        <p:scale>
          <a:sx n="106" d="100"/>
          <a:sy n="106" d="100"/>
        </p:scale>
        <p:origin x="-102" y="-12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24/02/2025</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621964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24/02/2025</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247955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24/02/2025</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2035535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24/02/2025</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967544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B07945-C748-4648-9E79-D2122D56AE8F}" type="datetimeFigureOut">
              <a:rPr lang="es-ES" smtClean="0"/>
              <a:t>24/02/2025</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347675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EBB07945-C748-4648-9E79-D2122D56AE8F}" type="datetimeFigureOut">
              <a:rPr lang="es-ES" smtClean="0"/>
              <a:t>24/02/2025</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2123295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EBB07945-C748-4648-9E79-D2122D56AE8F}" type="datetimeFigureOut">
              <a:rPr lang="es-ES" smtClean="0"/>
              <a:t>24/02/2025</a:t>
            </a:fld>
            <a:endParaRPr lang="es-ES" dirty="0"/>
          </a:p>
        </p:txBody>
      </p:sp>
      <p:sp>
        <p:nvSpPr>
          <p:cNvPr id="8" name="Footer Placeholder 7"/>
          <p:cNvSpPr>
            <a:spLocks noGrp="1"/>
          </p:cNvSpPr>
          <p:nvPr>
            <p:ph type="ftr" sz="quarter" idx="11"/>
          </p:nvPr>
        </p:nvSpPr>
        <p:spPr/>
        <p:txBody>
          <a:bodyPr/>
          <a:lstStyle/>
          <a:p>
            <a:endParaRPr lang="es-ES" dirty="0"/>
          </a:p>
        </p:txBody>
      </p:sp>
      <p:sp>
        <p:nvSpPr>
          <p:cNvPr id="9" name="Slide Number Placeholder 8"/>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133118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EBB07945-C748-4648-9E79-D2122D56AE8F}" type="datetimeFigureOut">
              <a:rPr lang="es-ES" smtClean="0"/>
              <a:t>24/02/2025</a:t>
            </a:fld>
            <a:endParaRPr lang="es-ES" dirty="0"/>
          </a:p>
        </p:txBody>
      </p:sp>
      <p:sp>
        <p:nvSpPr>
          <p:cNvPr id="4" name="Footer Placeholder 3"/>
          <p:cNvSpPr>
            <a:spLocks noGrp="1"/>
          </p:cNvSpPr>
          <p:nvPr>
            <p:ph type="ftr" sz="quarter" idx="11"/>
          </p:nvPr>
        </p:nvSpPr>
        <p:spPr/>
        <p:txBody>
          <a:bodyPr/>
          <a:lstStyle/>
          <a:p>
            <a:endParaRPr lang="es-ES" dirty="0"/>
          </a:p>
        </p:txBody>
      </p:sp>
      <p:sp>
        <p:nvSpPr>
          <p:cNvPr id="5" name="Slide Number Placeholder 4"/>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436222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B07945-C748-4648-9E79-D2122D56AE8F}" type="datetimeFigureOut">
              <a:rPr lang="es-ES" smtClean="0"/>
              <a:t>24/02/2025</a:t>
            </a:fld>
            <a:endParaRPr lang="es-ES" dirty="0"/>
          </a:p>
        </p:txBody>
      </p:sp>
      <p:sp>
        <p:nvSpPr>
          <p:cNvPr id="3" name="Footer Placeholder 2"/>
          <p:cNvSpPr>
            <a:spLocks noGrp="1"/>
          </p:cNvSpPr>
          <p:nvPr>
            <p:ph type="ftr" sz="quarter" idx="11"/>
          </p:nvPr>
        </p:nvSpPr>
        <p:spPr/>
        <p:txBody>
          <a:bodyPr/>
          <a:lstStyle/>
          <a:p>
            <a:endParaRPr lang="es-ES" dirty="0"/>
          </a:p>
        </p:txBody>
      </p:sp>
      <p:sp>
        <p:nvSpPr>
          <p:cNvPr id="4" name="Slide Number Placeholder 3"/>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4055679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B07945-C748-4648-9E79-D2122D56AE8F}" type="datetimeFigureOut">
              <a:rPr lang="es-ES" smtClean="0"/>
              <a:t>24/02/2025</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3621101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B07945-C748-4648-9E79-D2122D56AE8F}" type="datetimeFigureOut">
              <a:rPr lang="es-ES" smtClean="0"/>
              <a:t>24/02/2025</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4073075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B07945-C748-4648-9E79-D2122D56AE8F}" type="datetimeFigureOut">
              <a:rPr lang="es-ES" smtClean="0"/>
              <a:t>24/02/2025</a:t>
            </a:fld>
            <a:endParaRPr lang="es-E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2511A6-C0F2-4C57-97BA-FE4A5FBB3F7D}" type="slidenum">
              <a:rPr lang="es-ES" smtClean="0"/>
              <a:t>‹#›</a:t>
            </a:fld>
            <a:endParaRPr lang="es-ES" dirty="0"/>
          </a:p>
        </p:txBody>
      </p:sp>
    </p:spTree>
    <p:extLst>
      <p:ext uri="{BB962C8B-B14F-4D97-AF65-F5344CB8AC3E}">
        <p14:creationId xmlns:p14="http://schemas.microsoft.com/office/powerpoint/2010/main" val="20064339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551" y="681038"/>
            <a:ext cx="5723519" cy="5319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AutoShape 4" descr="Download wallpapers Cameroon flag, Africa, Cameroon, national symbols, flag  of Cameroon for desktop free. Pictures for desktop free | Cameroon flag,  National symbols, Flag"/>
          <p:cNvSpPr>
            <a:spLocks noChangeAspect="1" noChangeArrowheads="1"/>
          </p:cNvSpPr>
          <p:nvPr/>
        </p:nvSpPr>
        <p:spPr bwMode="auto">
          <a:xfrm>
            <a:off x="155575" y="-808038"/>
            <a:ext cx="2705100" cy="16954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pic>
        <p:nvPicPr>
          <p:cNvPr id="1031" name="Picture 7"/>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7782"/>
          <a:stretch/>
        </p:blipFill>
        <p:spPr bwMode="auto">
          <a:xfrm>
            <a:off x="-36258" y="6667501"/>
            <a:ext cx="12228258" cy="402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50660" y="-808038"/>
            <a:ext cx="897810" cy="369332"/>
          </a:xfrm>
          <a:prstGeom prst="rect">
            <a:avLst/>
          </a:prstGeom>
          <a:noFill/>
        </p:spPr>
        <p:txBody>
          <a:bodyPr wrap="none" rtlCol="0">
            <a:spAutoFit/>
          </a:bodyPr>
          <a:lstStyle/>
          <a:p>
            <a:r>
              <a:rPr lang="en-AU" b="1" dirty="0" smtClean="0">
                <a:solidFill>
                  <a:srgbClr val="086BA4"/>
                </a:solidFill>
              </a:rPr>
              <a:t>Week 1</a:t>
            </a:r>
            <a:endParaRPr lang="en-AU" b="1" dirty="0">
              <a:solidFill>
                <a:srgbClr val="086BA4"/>
              </a:solidFill>
            </a:endParaRPr>
          </a:p>
        </p:txBody>
      </p:sp>
      <p:sp>
        <p:nvSpPr>
          <p:cNvPr id="9" name="TextBox 8"/>
          <p:cNvSpPr txBox="1"/>
          <p:nvPr/>
        </p:nvSpPr>
        <p:spPr>
          <a:xfrm>
            <a:off x="6417733" y="887413"/>
            <a:ext cx="1804912" cy="369332"/>
          </a:xfrm>
          <a:prstGeom prst="rect">
            <a:avLst/>
          </a:prstGeom>
          <a:noFill/>
        </p:spPr>
        <p:txBody>
          <a:bodyPr wrap="square" rtlCol="0">
            <a:spAutoFit/>
          </a:bodyPr>
          <a:lstStyle/>
          <a:p>
            <a:pPr algn="r"/>
            <a:r>
              <a:rPr lang="en-AU" b="1" dirty="0" smtClean="0"/>
              <a:t>THAILAND</a:t>
            </a:r>
            <a:endParaRPr lang="en-AU" b="1" dirty="0"/>
          </a:p>
        </p:txBody>
      </p:sp>
      <p:sp>
        <p:nvSpPr>
          <p:cNvPr id="10" name="Rectangle 9"/>
          <p:cNvSpPr/>
          <p:nvPr/>
        </p:nvSpPr>
        <p:spPr>
          <a:xfrm>
            <a:off x="6647769" y="1409145"/>
            <a:ext cx="5195662" cy="1754326"/>
          </a:xfrm>
          <a:prstGeom prst="rect">
            <a:avLst/>
          </a:prstGeom>
          <a:noFill/>
        </p:spPr>
        <p:txBody>
          <a:bodyPr wrap="square" lIns="91440" tIns="45720" rIns="91440" bIns="45720">
            <a:spAutoFit/>
          </a:bodyPr>
          <a:lstStyle/>
          <a:p>
            <a:pPr algn="ctr"/>
            <a:r>
              <a:rPr lang="en-US" sz="5400" b="1" cap="none" spc="0"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rPr>
              <a:t>Best Birthday</a:t>
            </a:r>
          </a:p>
          <a:p>
            <a:pPr algn="ctr"/>
            <a:r>
              <a:rPr lang="en-US" sz="5400" b="1"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rPr>
              <a:t>Gift</a:t>
            </a:r>
            <a:endParaRPr lang="en-US" sz="5400" b="1" cap="none" spc="0" dirty="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endParaRPr>
          </a:p>
        </p:txBody>
      </p:sp>
      <p:sp>
        <p:nvSpPr>
          <p:cNvPr id="11" name="Rectangle 10"/>
          <p:cNvSpPr/>
          <p:nvPr/>
        </p:nvSpPr>
        <p:spPr>
          <a:xfrm>
            <a:off x="3223191" y="5956822"/>
            <a:ext cx="1000595" cy="584775"/>
          </a:xfrm>
          <a:prstGeom prst="rect">
            <a:avLst/>
          </a:prstGeom>
          <a:noFill/>
        </p:spPr>
        <p:txBody>
          <a:bodyPr wrap="none" lIns="91440" tIns="45720" rIns="91440" bIns="45720">
            <a:spAutoFit/>
          </a:bodyPr>
          <a:lstStyle/>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April</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3" name="TextBox 12"/>
          <p:cNvSpPr txBox="1"/>
          <p:nvPr/>
        </p:nvSpPr>
        <p:spPr>
          <a:xfrm>
            <a:off x="8483600" y="887413"/>
            <a:ext cx="1524000" cy="369332"/>
          </a:xfrm>
          <a:prstGeom prst="rect">
            <a:avLst/>
          </a:prstGeom>
          <a:noFill/>
        </p:spPr>
        <p:txBody>
          <a:bodyPr wrap="square" rtlCol="0">
            <a:spAutoFit/>
          </a:bodyPr>
          <a:lstStyle/>
          <a:p>
            <a:r>
              <a:rPr lang="en-AU" b="1" dirty="0" smtClean="0"/>
              <a:t>April 5</a:t>
            </a:r>
            <a:endParaRPr lang="en-AU" b="1" dirty="0"/>
          </a:p>
        </p:txBody>
      </p:sp>
      <p:pic>
        <p:nvPicPr>
          <p:cNvPr id="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9212" y="4124042"/>
            <a:ext cx="2909887" cy="19338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36176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5600" y="323404"/>
            <a:ext cx="11518900" cy="6186309"/>
          </a:xfrm>
          <a:prstGeom prst="rect">
            <a:avLst/>
          </a:prstGeom>
        </p:spPr>
        <p:txBody>
          <a:bodyPr wrap="square">
            <a:spAutoFit/>
          </a:bodyPr>
          <a:lstStyle/>
          <a:p>
            <a:pPr indent="361950"/>
            <a:r>
              <a:rPr lang="en-US" dirty="0">
                <a:latin typeface="Times New Roman" panose="02020603050405020304" pitchFamily="18" charset="0"/>
                <a:cs typeface="Times New Roman" panose="02020603050405020304" pitchFamily="18" charset="0"/>
              </a:rPr>
              <a:t>April lost her tablet</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The 8-year-old girl needed it very much because she had to do her homework. Every evening, she met online for three hours with a teacher who helped her with her homework. The teacher helped her do her assignments in Bible. The teacher helped her do her assignments in social studies. The teacher helped her do her assignments in grammar, reading, and science. April especially needed help in science because it was her most difficult subject</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But on this evening, April couldn’t find her tablet anywhere. Making matters worse, the next day would be her ninth birthday. How could she celebrate her ninth birthday when her tablet was missing</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Usually, April put the tablet in her bedroom to charge in the afternoon. But this time, she didn’t do that, and she didn’t know where it was</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April looked in her parents’ bedroom. Nothing. She looked in the living room and kitchen. Nothing, nothing</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It was almost 6 o’clock, and she needed to meet online with her teacher. What </a:t>
            </a:r>
            <a:r>
              <a:rPr lang="en-US" dirty="0" smtClean="0">
                <a:latin typeface="Times New Roman" panose="02020603050405020304" pitchFamily="18" charset="0"/>
                <a:cs typeface="Times New Roman" panose="02020603050405020304" pitchFamily="18" charset="0"/>
              </a:rPr>
              <a:t>could she </a:t>
            </a:r>
            <a:r>
              <a:rPr lang="en-US" dirty="0">
                <a:latin typeface="Times New Roman" panose="02020603050405020304" pitchFamily="18" charset="0"/>
                <a:cs typeface="Times New Roman" panose="02020603050405020304" pitchFamily="18" charset="0"/>
              </a:rPr>
              <a:t>do? April went to Mom for help. “I can’t find my tablet,” she said</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Mom knew that it was time for April to meet online with her teacher. So, she gave her cellphone to April. But she also gave April a warning that she couldn’t watch television until she found her tablet</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“If you don’t find the tablet, you can’t watch TV,” she said</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311661"/>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5600" y="323404"/>
            <a:ext cx="11518900" cy="6186309"/>
          </a:xfrm>
          <a:prstGeom prst="rect">
            <a:avLst/>
          </a:prstGeom>
        </p:spPr>
        <p:txBody>
          <a:bodyPr wrap="square">
            <a:spAutoFit/>
          </a:bodyPr>
          <a:lstStyle/>
          <a:p>
            <a:pPr indent="361950"/>
            <a:r>
              <a:rPr lang="en-US" dirty="0">
                <a:latin typeface="Times New Roman" panose="02020603050405020304" pitchFamily="18" charset="0"/>
                <a:cs typeface="Times New Roman" panose="02020603050405020304" pitchFamily="18" charset="0"/>
              </a:rPr>
              <a:t>April wasn’t too worried about not being able to watch television. She was more upset that she had lost her tablet and had had to ask Mom for her cell phone</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That night, after finishing the three hours of online tutoring and before going to sleep, April prayed to the God of heaven. She asked Him to help her find her tablet</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“Dear God, please help me find my tablet because I need it for my studies,” she said</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Then April fell asleep</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As she slept, she had a dream. In the dream, she saw her tablet lying under the couch in the living room</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In the morning, April woke up early and immediately remembered her missing tablet. Then she remembered that it was </a:t>
            </a:r>
            <a:r>
              <a:rPr lang="en-US" dirty="0">
                <a:latin typeface="Times New Roman" panose="02020603050405020304" pitchFamily="18" charset="0"/>
                <a:cs typeface="Times New Roman" panose="02020603050405020304" pitchFamily="18" charset="0"/>
              </a:rPr>
              <a:t>her birthday. How could she celebrate </a:t>
            </a:r>
            <a:r>
              <a:rPr lang="en-US" dirty="0" smtClean="0">
                <a:latin typeface="Times New Roman" panose="02020603050405020304" pitchFamily="18" charset="0"/>
                <a:cs typeface="Times New Roman" panose="02020603050405020304" pitchFamily="18" charset="0"/>
              </a:rPr>
              <a:t>her birthday </a:t>
            </a:r>
            <a:r>
              <a:rPr lang="en-US" dirty="0">
                <a:latin typeface="Times New Roman" panose="02020603050405020304" pitchFamily="18" charset="0"/>
                <a:cs typeface="Times New Roman" panose="02020603050405020304" pitchFamily="18" charset="0"/>
              </a:rPr>
              <a:t>when her tablet was missing</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April went to the kitchen to get a drink </a:t>
            </a:r>
            <a:r>
              <a:rPr lang="en-US" dirty="0" smtClean="0">
                <a:latin typeface="Times New Roman" panose="02020603050405020304" pitchFamily="18" charset="0"/>
                <a:cs typeface="Times New Roman" panose="02020603050405020304" pitchFamily="18" charset="0"/>
              </a:rPr>
              <a:t>of water</a:t>
            </a:r>
            <a:r>
              <a:rPr lang="en-US" dirty="0">
                <a:latin typeface="Times New Roman" panose="02020603050405020304" pitchFamily="18" charset="0"/>
                <a:cs typeface="Times New Roman" panose="02020603050405020304" pitchFamily="18" charset="0"/>
              </a:rPr>
              <a:t>. As she drank, she glanced around </a:t>
            </a:r>
            <a:r>
              <a:rPr lang="en-US" dirty="0" smtClean="0">
                <a:latin typeface="Times New Roman" panose="02020603050405020304" pitchFamily="18" charset="0"/>
                <a:cs typeface="Times New Roman" panose="02020603050405020304" pitchFamily="18" charset="0"/>
              </a:rPr>
              <a:t>the kitchen</a:t>
            </a:r>
            <a:r>
              <a:rPr lang="en-US" dirty="0">
                <a:latin typeface="Times New Roman" panose="02020603050405020304" pitchFamily="18" charset="0"/>
                <a:cs typeface="Times New Roman" panose="02020603050405020304" pitchFamily="18" charset="0"/>
              </a:rPr>
              <a:t>. Nothing. No tablet. Then she </a:t>
            </a:r>
            <a:r>
              <a:rPr lang="en-US" dirty="0" smtClean="0">
                <a:latin typeface="Times New Roman" panose="02020603050405020304" pitchFamily="18" charset="0"/>
                <a:cs typeface="Times New Roman" panose="02020603050405020304" pitchFamily="18" charset="0"/>
              </a:rPr>
              <a:t>filled her </a:t>
            </a:r>
            <a:r>
              <a:rPr lang="en-US" dirty="0">
                <a:latin typeface="Times New Roman" panose="02020603050405020304" pitchFamily="18" charset="0"/>
                <a:cs typeface="Times New Roman" panose="02020603050405020304" pitchFamily="18" charset="0"/>
              </a:rPr>
              <a:t>water bottle and grabbed a few </a:t>
            </a:r>
            <a:r>
              <a:rPr lang="en-US" dirty="0" smtClean="0">
                <a:latin typeface="Times New Roman" panose="02020603050405020304" pitchFamily="18" charset="0"/>
                <a:cs typeface="Times New Roman" panose="02020603050405020304" pitchFamily="18" charset="0"/>
              </a:rPr>
              <a:t>snacks for </a:t>
            </a:r>
            <a:r>
              <a:rPr lang="en-US" dirty="0">
                <a:latin typeface="Times New Roman" panose="02020603050405020304" pitchFamily="18" charset="0"/>
                <a:cs typeface="Times New Roman" panose="02020603050405020304" pitchFamily="18" charset="0"/>
              </a:rPr>
              <a:t>school. At the same time, she kept </a:t>
            </a:r>
            <a:r>
              <a:rPr lang="en-US" dirty="0" smtClean="0">
                <a:latin typeface="Times New Roman" panose="02020603050405020304" pitchFamily="18" charset="0"/>
                <a:cs typeface="Times New Roman" panose="02020603050405020304" pitchFamily="18" charset="0"/>
              </a:rPr>
              <a:t>looking around </a:t>
            </a:r>
            <a:r>
              <a:rPr lang="en-US" dirty="0">
                <a:latin typeface="Times New Roman" panose="02020603050405020304" pitchFamily="18" charset="0"/>
                <a:cs typeface="Times New Roman" panose="02020603050405020304" pitchFamily="18" charset="0"/>
              </a:rPr>
              <a:t>the kitchen for the tablet. Nothing</a:t>
            </a:r>
            <a:r>
              <a:rPr lang="en-US" dirty="0" smtClean="0">
                <a:latin typeface="Times New Roman" panose="02020603050405020304" pitchFamily="18" charset="0"/>
                <a:cs typeface="Times New Roman" panose="02020603050405020304" pitchFamily="18" charset="0"/>
              </a:rPr>
              <a:t>. </a:t>
            </a:r>
          </a:p>
          <a:p>
            <a:pPr indent="361950"/>
            <a:endParaRPr lang="en-US" dirty="0" smtClean="0">
              <a:latin typeface="Times New Roman" panose="02020603050405020304" pitchFamily="18" charset="0"/>
              <a:cs typeface="Times New Roman" panose="02020603050405020304" pitchFamily="18" charset="0"/>
            </a:endParaRPr>
          </a:p>
          <a:p>
            <a:pPr indent="361950"/>
            <a:r>
              <a:rPr lang="en-US" dirty="0" smtClean="0">
                <a:latin typeface="Times New Roman" panose="02020603050405020304" pitchFamily="18" charset="0"/>
                <a:cs typeface="Times New Roman" panose="02020603050405020304" pitchFamily="18" charset="0"/>
              </a:rPr>
              <a:t>Suddenly</a:t>
            </a:r>
            <a:r>
              <a:rPr lang="en-US" dirty="0">
                <a:latin typeface="Times New Roman" panose="02020603050405020304" pitchFamily="18" charset="0"/>
                <a:cs typeface="Times New Roman" panose="02020603050405020304" pitchFamily="18" charset="0"/>
              </a:rPr>
              <a:t>, April remembered her </a:t>
            </a:r>
            <a:r>
              <a:rPr lang="en-US" dirty="0" smtClean="0">
                <a:latin typeface="Times New Roman" panose="02020603050405020304" pitchFamily="18" charset="0"/>
                <a:cs typeface="Times New Roman" panose="02020603050405020304" pitchFamily="18" charset="0"/>
              </a:rPr>
              <a:t>dream from </a:t>
            </a:r>
            <a:r>
              <a:rPr lang="en-US" dirty="0">
                <a:latin typeface="Times New Roman" panose="02020603050405020304" pitchFamily="18" charset="0"/>
                <a:cs typeface="Times New Roman" panose="02020603050405020304" pitchFamily="18" charset="0"/>
              </a:rPr>
              <a:t>the night before. In the dream, she </a:t>
            </a:r>
            <a:r>
              <a:rPr lang="en-US" dirty="0" smtClean="0">
                <a:latin typeface="Times New Roman" panose="02020603050405020304" pitchFamily="18" charset="0"/>
                <a:cs typeface="Times New Roman" panose="02020603050405020304" pitchFamily="18" charset="0"/>
              </a:rPr>
              <a:t>had seen </a:t>
            </a:r>
            <a:r>
              <a:rPr lang="en-US" dirty="0">
                <a:latin typeface="Times New Roman" panose="02020603050405020304" pitchFamily="18" charset="0"/>
                <a:cs typeface="Times New Roman" panose="02020603050405020304" pitchFamily="18" charset="0"/>
              </a:rPr>
              <a:t>the tablet lying under the couch in </a:t>
            </a:r>
            <a:r>
              <a:rPr lang="en-US" dirty="0" smtClean="0">
                <a:latin typeface="Times New Roman" panose="02020603050405020304" pitchFamily="18" charset="0"/>
                <a:cs typeface="Times New Roman" panose="02020603050405020304" pitchFamily="18" charset="0"/>
              </a:rPr>
              <a:t>the living </a:t>
            </a:r>
            <a:r>
              <a:rPr lang="en-US" dirty="0">
                <a:latin typeface="Times New Roman" panose="02020603050405020304" pitchFamily="18" charset="0"/>
                <a:cs typeface="Times New Roman" panose="02020603050405020304" pitchFamily="18" charset="0"/>
              </a:rPr>
              <a:t>room.</a:t>
            </a:r>
            <a:r>
              <a:rPr lang="en-US" dirty="0">
                <a:latin typeface="Times New Roman" panose="02020603050405020304" pitchFamily="18" charset="0"/>
                <a:cs typeface="Times New Roman" panose="02020603050405020304" pitchFamily="18" charset="0"/>
              </a:rPr>
              <a:t> </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9619931"/>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5600" y="323404"/>
            <a:ext cx="11518900" cy="5909310"/>
          </a:xfrm>
          <a:prstGeom prst="rect">
            <a:avLst/>
          </a:prstGeom>
        </p:spPr>
        <p:txBody>
          <a:bodyPr wrap="square">
            <a:spAutoFit/>
          </a:bodyPr>
          <a:lstStyle/>
          <a:p>
            <a:pPr indent="361950"/>
            <a:r>
              <a:rPr lang="en-US" dirty="0">
                <a:latin typeface="Times New Roman" panose="02020603050405020304" pitchFamily="18" charset="0"/>
                <a:cs typeface="Times New Roman" panose="02020603050405020304" pitchFamily="18" charset="0"/>
              </a:rPr>
              <a:t>April ran to the living room and </a:t>
            </a:r>
            <a:r>
              <a:rPr lang="en-US" dirty="0" smtClean="0">
                <a:latin typeface="Times New Roman" panose="02020603050405020304" pitchFamily="18" charset="0"/>
                <a:cs typeface="Times New Roman" panose="02020603050405020304" pitchFamily="18" charset="0"/>
              </a:rPr>
              <a:t>crouched down </a:t>
            </a:r>
            <a:r>
              <a:rPr lang="en-US" dirty="0">
                <a:latin typeface="Times New Roman" panose="02020603050405020304" pitchFamily="18" charset="0"/>
                <a:cs typeface="Times New Roman" panose="02020603050405020304" pitchFamily="18" charset="0"/>
              </a:rPr>
              <a:t>to look under the couch. Then she </a:t>
            </a:r>
            <a:r>
              <a:rPr lang="en-US" dirty="0" smtClean="0">
                <a:latin typeface="Times New Roman" panose="02020603050405020304" pitchFamily="18" charset="0"/>
                <a:cs typeface="Times New Roman" panose="02020603050405020304" pitchFamily="18" charset="0"/>
              </a:rPr>
              <a:t>saw it</a:t>
            </a:r>
            <a:r>
              <a:rPr lang="en-US" dirty="0">
                <a:latin typeface="Times New Roman" panose="02020603050405020304" pitchFamily="18" charset="0"/>
                <a:cs typeface="Times New Roman" panose="02020603050405020304" pitchFamily="18" charset="0"/>
              </a:rPr>
              <a:t>! There it was! The lost tablet was found</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April was very happy. She smiled </a:t>
            </a:r>
            <a:r>
              <a:rPr lang="en-US" dirty="0" smtClean="0">
                <a:latin typeface="Times New Roman" panose="02020603050405020304" pitchFamily="18" charset="0"/>
                <a:cs typeface="Times New Roman" panose="02020603050405020304" pitchFamily="18" charset="0"/>
              </a:rPr>
              <a:t>as brightly </a:t>
            </a:r>
            <a:r>
              <a:rPr lang="en-US" dirty="0">
                <a:latin typeface="Times New Roman" panose="02020603050405020304" pitchFamily="18" charset="0"/>
                <a:cs typeface="Times New Roman" panose="02020603050405020304" pitchFamily="18" charset="0"/>
              </a:rPr>
              <a:t>as the morning sun outside </a:t>
            </a:r>
            <a:r>
              <a:rPr lang="en-US" dirty="0" smtClean="0">
                <a:latin typeface="Times New Roman" panose="02020603050405020304" pitchFamily="18" charset="0"/>
                <a:cs typeface="Times New Roman" panose="02020603050405020304" pitchFamily="18" charset="0"/>
              </a:rPr>
              <a:t>the window</a:t>
            </a:r>
            <a:r>
              <a:rPr lang="en-US" dirty="0">
                <a:latin typeface="Times New Roman" panose="02020603050405020304" pitchFamily="18" charset="0"/>
                <a:cs typeface="Times New Roman" panose="02020603050405020304" pitchFamily="18" charset="0"/>
              </a:rPr>
              <a:t>. God had answered her prayer. </a:t>
            </a:r>
            <a:r>
              <a:rPr lang="en-US" dirty="0" smtClean="0">
                <a:latin typeface="Times New Roman" panose="02020603050405020304" pitchFamily="18" charset="0"/>
                <a:cs typeface="Times New Roman" panose="02020603050405020304" pitchFamily="18" charset="0"/>
              </a:rPr>
              <a:t>This was </a:t>
            </a:r>
            <a:r>
              <a:rPr lang="en-US" dirty="0">
                <a:latin typeface="Times New Roman" panose="02020603050405020304" pitchFamily="18" charset="0"/>
                <a:cs typeface="Times New Roman" panose="02020603050405020304" pitchFamily="18" charset="0"/>
              </a:rPr>
              <a:t>the best birthday gift </a:t>
            </a:r>
            <a:r>
              <a:rPr lang="en-US" dirty="0" smtClean="0">
                <a:latin typeface="Times New Roman" panose="02020603050405020304" pitchFamily="18" charset="0"/>
                <a:cs typeface="Times New Roman" panose="02020603050405020304" pitchFamily="18" charset="0"/>
              </a:rPr>
              <a:t>ever! </a:t>
            </a:r>
          </a:p>
          <a:p>
            <a:pPr indent="361950"/>
            <a:endParaRPr lang="en-US" dirty="0" smtClean="0">
              <a:latin typeface="Times New Roman" panose="02020603050405020304" pitchFamily="18" charset="0"/>
              <a:cs typeface="Times New Roman" panose="02020603050405020304" pitchFamily="18" charset="0"/>
            </a:endParaRPr>
          </a:p>
          <a:p>
            <a:pPr indent="361950"/>
            <a:r>
              <a:rPr lang="en-US" dirty="0" smtClean="0">
                <a:latin typeface="Times New Roman" panose="02020603050405020304" pitchFamily="18" charset="0"/>
                <a:cs typeface="Times New Roman" panose="02020603050405020304" pitchFamily="18" charset="0"/>
              </a:rPr>
              <a:t>She </a:t>
            </a:r>
            <a:r>
              <a:rPr lang="en-US" dirty="0">
                <a:latin typeface="Times New Roman" panose="02020603050405020304" pitchFamily="18" charset="0"/>
                <a:cs typeface="Times New Roman" panose="02020603050405020304" pitchFamily="18" charset="0"/>
              </a:rPr>
              <a:t>straightaway prayed to God </a:t>
            </a:r>
            <a:r>
              <a:rPr lang="en-US" dirty="0" smtClean="0">
                <a:latin typeface="Times New Roman" panose="02020603050405020304" pitchFamily="18" charset="0"/>
                <a:cs typeface="Times New Roman" panose="02020603050405020304" pitchFamily="18" charset="0"/>
              </a:rPr>
              <a:t>and thanked </a:t>
            </a:r>
            <a:r>
              <a:rPr lang="en-US" dirty="0">
                <a:latin typeface="Times New Roman" panose="02020603050405020304" pitchFamily="18" charset="0"/>
                <a:cs typeface="Times New Roman" panose="02020603050405020304" pitchFamily="18" charset="0"/>
              </a:rPr>
              <a:t>Him for helping her find the tablet</a:t>
            </a:r>
            <a:r>
              <a:rPr lang="en-US" dirty="0" smtClean="0">
                <a:latin typeface="Times New Roman" panose="02020603050405020304" pitchFamily="18" charset="0"/>
                <a:cs typeface="Times New Roman" panose="02020603050405020304" pitchFamily="18" charset="0"/>
              </a:rPr>
              <a:t>.</a:t>
            </a: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“Dear Jesus, I know that you are the </a:t>
            </a:r>
            <a:r>
              <a:rPr lang="en-US" dirty="0" smtClean="0">
                <a:latin typeface="Times New Roman" panose="02020603050405020304" pitchFamily="18" charset="0"/>
                <a:cs typeface="Times New Roman" panose="02020603050405020304" pitchFamily="18" charset="0"/>
              </a:rPr>
              <a:t>real living </a:t>
            </a:r>
            <a:r>
              <a:rPr lang="en-US" dirty="0">
                <a:latin typeface="Times New Roman" panose="02020603050405020304" pitchFamily="18" charset="0"/>
                <a:cs typeface="Times New Roman" panose="02020603050405020304" pitchFamily="18" charset="0"/>
              </a:rPr>
              <a:t>God,” she said. “Thank You for </a:t>
            </a:r>
            <a:r>
              <a:rPr lang="en-US" dirty="0" smtClean="0">
                <a:latin typeface="Times New Roman" panose="02020603050405020304" pitchFamily="18" charset="0"/>
                <a:cs typeface="Times New Roman" panose="02020603050405020304" pitchFamily="18" charset="0"/>
              </a:rPr>
              <a:t>helping me </a:t>
            </a:r>
            <a:r>
              <a:rPr lang="en-US" dirty="0">
                <a:latin typeface="Times New Roman" panose="02020603050405020304" pitchFamily="18" charset="0"/>
                <a:cs typeface="Times New Roman" panose="02020603050405020304" pitchFamily="18" charset="0"/>
              </a:rPr>
              <a:t>to find my tablet. Please help me to be </a:t>
            </a:r>
            <a:r>
              <a:rPr lang="en-US" dirty="0" smtClean="0">
                <a:latin typeface="Times New Roman" panose="02020603050405020304" pitchFamily="18" charset="0"/>
                <a:cs typeface="Times New Roman" panose="02020603050405020304" pitchFamily="18" charset="0"/>
              </a:rPr>
              <a:t>a good </a:t>
            </a:r>
            <a:r>
              <a:rPr lang="en-US" dirty="0">
                <a:latin typeface="Times New Roman" panose="02020603050405020304" pitchFamily="18" charset="0"/>
                <a:cs typeface="Times New Roman" panose="02020603050405020304" pitchFamily="18" charset="0"/>
              </a:rPr>
              <a:t>girl and not to forget anything.” </a:t>
            </a:r>
            <a:endParaRPr lang="en-US" dirty="0" smtClean="0">
              <a:latin typeface="Times New Roman" panose="02020603050405020304" pitchFamily="18" charset="0"/>
              <a:cs typeface="Times New Roman" panose="02020603050405020304" pitchFamily="18" charset="0"/>
            </a:endParaRPr>
          </a:p>
          <a:p>
            <a:pPr indent="361950"/>
            <a:endParaRPr lang="en-US" dirty="0">
              <a:latin typeface="Times New Roman" panose="02020603050405020304" pitchFamily="18" charset="0"/>
              <a:cs typeface="Times New Roman" panose="02020603050405020304" pitchFamily="18" charset="0"/>
            </a:endParaRPr>
          </a:p>
          <a:p>
            <a:pPr indent="361950"/>
            <a:r>
              <a:rPr lang="en-US" dirty="0">
                <a:latin typeface="Times New Roman" panose="02020603050405020304" pitchFamily="18" charset="0"/>
                <a:cs typeface="Times New Roman" panose="02020603050405020304" pitchFamily="18" charset="0"/>
              </a:rPr>
              <a:t>April first learned about the God </a:t>
            </a:r>
            <a:r>
              <a:rPr lang="en-US" dirty="0" smtClean="0">
                <a:latin typeface="Times New Roman" panose="02020603050405020304" pitchFamily="18" charset="0"/>
                <a:cs typeface="Times New Roman" panose="02020603050405020304" pitchFamily="18" charset="0"/>
              </a:rPr>
              <a:t>of heaven </a:t>
            </a:r>
            <a:r>
              <a:rPr lang="en-US" dirty="0">
                <a:latin typeface="Times New Roman" panose="02020603050405020304" pitchFamily="18" charset="0"/>
                <a:cs typeface="Times New Roman" panose="02020603050405020304" pitchFamily="18" charset="0"/>
              </a:rPr>
              <a:t>at Korat Adventist </a:t>
            </a:r>
            <a:r>
              <a:rPr lang="en-US" dirty="0" smtClean="0">
                <a:latin typeface="Times New Roman" panose="02020603050405020304" pitchFamily="18" charset="0"/>
                <a:cs typeface="Times New Roman" panose="02020603050405020304" pitchFamily="18" charset="0"/>
              </a:rPr>
              <a:t>International School </a:t>
            </a:r>
            <a:r>
              <a:rPr lang="en-US" dirty="0">
                <a:latin typeface="Times New Roman" panose="02020603050405020304" pitchFamily="18" charset="0"/>
                <a:cs typeface="Times New Roman" panose="02020603050405020304" pitchFamily="18" charset="0"/>
              </a:rPr>
              <a:t>in Thailand. Many children at </a:t>
            </a:r>
            <a:r>
              <a:rPr lang="en-US" dirty="0" smtClean="0">
                <a:latin typeface="Times New Roman" panose="02020603050405020304" pitchFamily="18" charset="0"/>
                <a:cs typeface="Times New Roman" panose="02020603050405020304" pitchFamily="18" charset="0"/>
              </a:rPr>
              <a:t>the school </a:t>
            </a:r>
            <a:r>
              <a:rPr lang="en-US" dirty="0">
                <a:latin typeface="Times New Roman" panose="02020603050405020304" pitchFamily="18" charset="0"/>
                <a:cs typeface="Times New Roman" panose="02020603050405020304" pitchFamily="18" charset="0"/>
              </a:rPr>
              <a:t>come from families who have </a:t>
            </a:r>
            <a:r>
              <a:rPr lang="en-US" dirty="0" smtClean="0">
                <a:latin typeface="Times New Roman" panose="02020603050405020304" pitchFamily="18" charset="0"/>
                <a:cs typeface="Times New Roman" panose="02020603050405020304" pitchFamily="18" charset="0"/>
              </a:rPr>
              <a:t>never heard </a:t>
            </a:r>
            <a:r>
              <a:rPr lang="en-US" dirty="0">
                <a:latin typeface="Times New Roman" panose="02020603050405020304" pitchFamily="18" charset="0"/>
                <a:cs typeface="Times New Roman" panose="02020603050405020304" pitchFamily="18" charset="0"/>
              </a:rPr>
              <a:t>about God, but they come to </a:t>
            </a:r>
            <a:r>
              <a:rPr lang="en-US" dirty="0" smtClean="0">
                <a:latin typeface="Times New Roman" panose="02020603050405020304" pitchFamily="18" charset="0"/>
                <a:cs typeface="Times New Roman" panose="02020603050405020304" pitchFamily="18" charset="0"/>
              </a:rPr>
              <a:t>the school </a:t>
            </a:r>
            <a:r>
              <a:rPr lang="en-US" dirty="0">
                <a:latin typeface="Times New Roman" panose="02020603050405020304" pitchFamily="18" charset="0"/>
                <a:cs typeface="Times New Roman" panose="02020603050405020304" pitchFamily="18" charset="0"/>
              </a:rPr>
              <a:t>for a good Christian education. </a:t>
            </a:r>
            <a:r>
              <a:rPr lang="en-US" dirty="0" smtClean="0">
                <a:latin typeface="Times New Roman" panose="02020603050405020304" pitchFamily="18" charset="0"/>
                <a:cs typeface="Times New Roman" panose="02020603050405020304" pitchFamily="18" charset="0"/>
              </a:rPr>
              <a:t>April, who </a:t>
            </a:r>
            <a:r>
              <a:rPr lang="en-US" dirty="0">
                <a:latin typeface="Times New Roman" panose="02020603050405020304" pitchFamily="18" charset="0"/>
                <a:cs typeface="Times New Roman" panose="02020603050405020304" pitchFamily="18" charset="0"/>
              </a:rPr>
              <a:t>is in the fourth grade, learned how </a:t>
            </a:r>
            <a:r>
              <a:rPr lang="en-US" dirty="0" smtClean="0">
                <a:latin typeface="Times New Roman" panose="02020603050405020304" pitchFamily="18" charset="0"/>
                <a:cs typeface="Times New Roman" panose="02020603050405020304" pitchFamily="18" charset="0"/>
              </a:rPr>
              <a:t>to pray </a:t>
            </a:r>
            <a:r>
              <a:rPr lang="en-US" dirty="0">
                <a:latin typeface="Times New Roman" panose="02020603050405020304" pitchFamily="18" charset="0"/>
                <a:cs typeface="Times New Roman" panose="02020603050405020304" pitchFamily="18" charset="0"/>
              </a:rPr>
              <a:t>from her teacher in Bible class. </a:t>
            </a:r>
            <a:endParaRPr lang="en-US" dirty="0" smtClean="0">
              <a:latin typeface="Times New Roman" panose="02020603050405020304" pitchFamily="18" charset="0"/>
              <a:cs typeface="Times New Roman" panose="02020603050405020304" pitchFamily="18" charset="0"/>
            </a:endParaRPr>
          </a:p>
          <a:p>
            <a:pPr indent="361950"/>
            <a:endParaRPr lang="en-US" dirty="0">
              <a:latin typeface="Times New Roman" panose="02020603050405020304" pitchFamily="18" charset="0"/>
              <a:cs typeface="Times New Roman" panose="02020603050405020304" pitchFamily="18" charset="0"/>
            </a:endParaRPr>
          </a:p>
          <a:p>
            <a:pPr indent="361950"/>
            <a:r>
              <a:rPr lang="en-US" dirty="0" smtClean="0">
                <a:latin typeface="Times New Roman" panose="02020603050405020304" pitchFamily="18" charset="0"/>
                <a:cs typeface="Times New Roman" panose="02020603050405020304" pitchFamily="18" charset="0"/>
              </a:rPr>
              <a:t>Part of </a:t>
            </a:r>
            <a:r>
              <a:rPr lang="en-US" dirty="0">
                <a:latin typeface="Times New Roman" panose="02020603050405020304" pitchFamily="18" charset="0"/>
                <a:cs typeface="Times New Roman" panose="02020603050405020304" pitchFamily="18" charset="0"/>
              </a:rPr>
              <a:t>the Thirteenth Sabbath Offering </a:t>
            </a:r>
            <a:r>
              <a:rPr lang="en-US" dirty="0" smtClean="0">
                <a:latin typeface="Times New Roman" panose="02020603050405020304" pitchFamily="18" charset="0"/>
                <a:cs typeface="Times New Roman" panose="02020603050405020304" pitchFamily="18" charset="0"/>
              </a:rPr>
              <a:t>helped build </a:t>
            </a:r>
            <a:r>
              <a:rPr lang="en-US" dirty="0">
                <a:latin typeface="Times New Roman" panose="02020603050405020304" pitchFamily="18" charset="0"/>
                <a:cs typeface="Times New Roman" panose="02020603050405020304" pitchFamily="18" charset="0"/>
              </a:rPr>
              <a:t>April’s school several years ago. </a:t>
            </a:r>
            <a:r>
              <a:rPr lang="en-US" dirty="0" smtClean="0">
                <a:latin typeface="Times New Roman" panose="02020603050405020304" pitchFamily="18" charset="0"/>
                <a:cs typeface="Times New Roman" panose="02020603050405020304" pitchFamily="18" charset="0"/>
              </a:rPr>
              <a:t>Thank you </a:t>
            </a:r>
            <a:r>
              <a:rPr lang="en-US" dirty="0">
                <a:latin typeface="Times New Roman" panose="02020603050405020304" pitchFamily="18" charset="0"/>
                <a:cs typeface="Times New Roman" panose="02020603050405020304" pitchFamily="18" charset="0"/>
              </a:rPr>
              <a:t>for your Thirteenth Sabbath </a:t>
            </a:r>
            <a:r>
              <a:rPr lang="en-US" dirty="0" smtClean="0">
                <a:latin typeface="Times New Roman" panose="02020603050405020304" pitchFamily="18" charset="0"/>
                <a:cs typeface="Times New Roman" panose="02020603050405020304" pitchFamily="18" charset="0"/>
              </a:rPr>
              <a:t>Offering this </a:t>
            </a:r>
            <a:r>
              <a:rPr lang="en-US" dirty="0">
                <a:latin typeface="Times New Roman" panose="02020603050405020304" pitchFamily="18" charset="0"/>
                <a:cs typeface="Times New Roman" panose="02020603050405020304" pitchFamily="18" charset="0"/>
              </a:rPr>
              <a:t>quarter that will help other children </a:t>
            </a:r>
            <a:r>
              <a:rPr lang="en-US" dirty="0" smtClean="0">
                <a:latin typeface="Times New Roman" panose="02020603050405020304" pitchFamily="18" charset="0"/>
                <a:cs typeface="Times New Roman" panose="02020603050405020304" pitchFamily="18" charset="0"/>
              </a:rPr>
              <a:t>in Asia </a:t>
            </a:r>
            <a:r>
              <a:rPr lang="en-US" dirty="0">
                <a:latin typeface="Times New Roman" panose="02020603050405020304" pitchFamily="18" charset="0"/>
                <a:cs typeface="Times New Roman" panose="02020603050405020304" pitchFamily="18" charset="0"/>
              </a:rPr>
              <a:t>also learn about the God of heaven </a:t>
            </a:r>
            <a:r>
              <a:rPr lang="en-US" dirty="0" smtClean="0">
                <a:latin typeface="Times New Roman" panose="02020603050405020304" pitchFamily="18" charset="0"/>
                <a:cs typeface="Times New Roman" panose="02020603050405020304" pitchFamily="18" charset="0"/>
              </a:rPr>
              <a:t>who hears </a:t>
            </a:r>
            <a:r>
              <a:rPr lang="en-US" dirty="0">
                <a:latin typeface="Times New Roman" panose="02020603050405020304" pitchFamily="18" charset="0"/>
                <a:cs typeface="Times New Roman" panose="02020603050405020304" pitchFamily="18" charset="0"/>
              </a:rPr>
              <a:t>prayers</a:t>
            </a:r>
            <a:r>
              <a:rPr lang="en-US" dirty="0" smtClean="0">
                <a:latin typeface="Times New Roman" panose="02020603050405020304" pitchFamily="18" charset="0"/>
                <a:cs typeface="Times New Roman" panose="02020603050405020304" pitchFamily="18" charset="0"/>
              </a:rPr>
              <a:t>.</a:t>
            </a:r>
          </a:p>
          <a:p>
            <a:pPr indent="361950"/>
            <a:endParaRPr lang="en-US" dirty="0" smtClean="0">
              <a:latin typeface="Times New Roman" panose="02020603050405020304" pitchFamily="18" charset="0"/>
              <a:cs typeface="Times New Roman" panose="02020603050405020304" pitchFamily="18" charset="0"/>
            </a:endParaRPr>
          </a:p>
          <a:p>
            <a:pPr indent="361950"/>
            <a:endParaRPr lang="en-US" dirty="0">
              <a:latin typeface="Times New Roman" panose="02020603050405020304" pitchFamily="18" charset="0"/>
              <a:cs typeface="Times New Roman" panose="02020603050405020304" pitchFamily="18" charset="0"/>
            </a:endParaRPr>
          </a:p>
          <a:p>
            <a:pPr indent="361950" algn="r"/>
            <a:r>
              <a:rPr lang="en-US" dirty="0">
                <a:latin typeface="Times New Roman" panose="02020603050405020304" pitchFamily="18" charset="0"/>
                <a:cs typeface="Times New Roman" panose="02020603050405020304" pitchFamily="18" charset="0"/>
              </a:rPr>
              <a:t>By Andrew McChesney</a:t>
            </a:r>
            <a:r>
              <a:rPr lang="en-US" dirty="0">
                <a:latin typeface="Times New Roman" panose="02020603050405020304" pitchFamily="18" charset="0"/>
                <a:cs typeface="Times New Roman" panose="02020603050405020304" pitchFamily="18" charset="0"/>
              </a:rPr>
              <a:t> </a:t>
            </a:r>
            <a:br>
              <a:rPr lang="en-US" dirty="0">
                <a:latin typeface="Times New Roman" panose="02020603050405020304" pitchFamily="18" charset="0"/>
                <a:cs typeface="Times New Roman" panose="02020603050405020304" pitchFamily="18" charset="0"/>
              </a:rPr>
            </a:br>
            <a:endParaRPr lang="en-US"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4355611"/>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667000" y="-981351"/>
            <a:ext cx="6858001" cy="8820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73902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2433</TotalTime>
  <Words>755</Words>
  <Application>Microsoft Office PowerPoint</Application>
  <PresentationFormat>Custom</PresentationFormat>
  <Paragraphs>50</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Times New Roman</vt:lpstr>
      <vt:lpstr>Calibri</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Isabel Laveda</dc:creator>
  <cp:lastModifiedBy>puppy1964@hotmail.com</cp:lastModifiedBy>
  <cp:revision>222</cp:revision>
  <dcterms:created xsi:type="dcterms:W3CDTF">2020-12-19T10:54:30Z</dcterms:created>
  <dcterms:modified xsi:type="dcterms:W3CDTF">2025-02-24T14:26:54Z</dcterms:modified>
</cp:coreProperties>
</file>