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8" r:id="rId2"/>
    <p:sldId id="285" r:id="rId3"/>
    <p:sldId id="286" r:id="rId4"/>
    <p:sldId id="335" r:id="rId5"/>
    <p:sldId id="350"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06" d="100"/>
          <a:sy n="106" d="100"/>
        </p:scale>
        <p:origin x="-102" y="-12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24/02/2025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24/02/2025</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795338"/>
            <a:ext cx="5893945" cy="554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574483" y="-473529"/>
            <a:ext cx="897810" cy="369332"/>
          </a:xfrm>
          <a:prstGeom prst="rect">
            <a:avLst/>
          </a:prstGeom>
          <a:noFill/>
        </p:spPr>
        <p:txBody>
          <a:bodyPr wrap="none" rtlCol="0">
            <a:spAutoFit/>
          </a:bodyPr>
          <a:lstStyle/>
          <a:p>
            <a:r>
              <a:rPr lang="en-AU" b="1" dirty="0" smtClean="0">
                <a:solidFill>
                  <a:srgbClr val="086BA4"/>
                </a:solidFill>
              </a:rPr>
              <a:t>Week 3</a:t>
            </a:r>
            <a:endParaRPr lang="en-AU" b="1" dirty="0">
              <a:solidFill>
                <a:srgbClr val="086BA4"/>
              </a:solidFill>
            </a:endParaRPr>
          </a:p>
        </p:txBody>
      </p:sp>
      <p:sp>
        <p:nvSpPr>
          <p:cNvPr id="20" name="Rectangle 19"/>
          <p:cNvSpPr/>
          <p:nvPr/>
        </p:nvSpPr>
        <p:spPr>
          <a:xfrm>
            <a:off x="3109189" y="5984882"/>
            <a:ext cx="1228606"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Penny</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Rectangle 15"/>
          <p:cNvSpPr/>
          <p:nvPr/>
        </p:nvSpPr>
        <p:spPr>
          <a:xfrm>
            <a:off x="6698645" y="1453364"/>
            <a:ext cx="4744056"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Praying to</a:t>
            </a:r>
          </a:p>
          <a:p>
            <a:pPr algn="ctr"/>
            <a:r>
              <a:rPr lang="en-US" sz="5400" b="1"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See Dad</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7" name="TextBox 16"/>
          <p:cNvSpPr txBox="1"/>
          <p:nvPr/>
        </p:nvSpPr>
        <p:spPr>
          <a:xfrm>
            <a:off x="6417733" y="887413"/>
            <a:ext cx="1804912" cy="369332"/>
          </a:xfrm>
          <a:prstGeom prst="rect">
            <a:avLst/>
          </a:prstGeom>
          <a:noFill/>
        </p:spPr>
        <p:txBody>
          <a:bodyPr wrap="square" rtlCol="0">
            <a:spAutoFit/>
          </a:bodyPr>
          <a:lstStyle/>
          <a:p>
            <a:pPr algn="r"/>
            <a:r>
              <a:rPr lang="en-AU" b="1" dirty="0" smtClean="0"/>
              <a:t>THAILAND</a:t>
            </a:r>
            <a:endParaRPr lang="en-AU" b="1" dirty="0"/>
          </a:p>
        </p:txBody>
      </p:sp>
      <p:sp>
        <p:nvSpPr>
          <p:cNvPr id="18" name="TextBox 17"/>
          <p:cNvSpPr txBox="1"/>
          <p:nvPr/>
        </p:nvSpPr>
        <p:spPr>
          <a:xfrm>
            <a:off x="8483600" y="887413"/>
            <a:ext cx="1524000" cy="369332"/>
          </a:xfrm>
          <a:prstGeom prst="rect">
            <a:avLst/>
          </a:prstGeom>
          <a:noFill/>
        </p:spPr>
        <p:txBody>
          <a:bodyPr wrap="square" rtlCol="0">
            <a:spAutoFit/>
          </a:bodyPr>
          <a:lstStyle/>
          <a:p>
            <a:r>
              <a:rPr lang="en-AU" b="1" dirty="0" smtClean="0"/>
              <a:t>April 19</a:t>
            </a:r>
            <a:endParaRPr lang="en-AU" b="1" dirty="0"/>
          </a:p>
        </p:txBody>
      </p:sp>
      <p:pic>
        <p:nvPicPr>
          <p:cNvPr id="1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411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500" y="333444"/>
            <a:ext cx="11493500" cy="6001643"/>
          </a:xfrm>
          <a:prstGeom prst="rect">
            <a:avLst/>
          </a:prstGeom>
        </p:spPr>
        <p:txBody>
          <a:bodyPr wrap="square">
            <a:spAutoFit/>
          </a:bodyPr>
          <a:lstStyle/>
          <a:p>
            <a:pPr indent="361950"/>
            <a:r>
              <a:rPr lang="en-US" sz="1600" dirty="0">
                <a:latin typeface="Times New Roman" panose="02020603050405020304" pitchFamily="18" charset="0"/>
                <a:cs typeface="Times New Roman" panose="02020603050405020304" pitchFamily="18" charset="0"/>
              </a:rPr>
              <a:t>Penny lives with her mom in Korat</a:t>
            </a:r>
            <a:r>
              <a:rPr lang="en-US" sz="1600" dirty="0" smtClean="0">
                <a:latin typeface="Times New Roman" panose="02020603050405020304" pitchFamily="18" charset="0"/>
                <a:cs typeface="Times New Roman" panose="02020603050405020304" pitchFamily="18" charset="0"/>
              </a:rPr>
              <a:t>, Thailand</a:t>
            </a:r>
            <a:r>
              <a:rPr lang="en-US" sz="1600" dirty="0">
                <a:latin typeface="Times New Roman" panose="02020603050405020304" pitchFamily="18" charset="0"/>
                <a:cs typeface="Times New Roman" panose="02020603050405020304" pitchFamily="18" charset="0"/>
              </a:rPr>
              <a:t>. Her mom and dad don’t live together. Penny always wanted to see her dad. She wondered what he looked like. She wondered what he was like</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Then one of her friends asked, “Where’s your dad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 don’t know,” said Penny, who was 8. “Why don’t you know?” her friend said. “I don’t know,” Penny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“Go and ask your mom,” the friend said. “OK</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went to her mom. “Where’s my dad?” she asked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Mom paused for a long moment. “He’s far, far away from here,” she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“Then where is he?” Penny said. “Far, far away,” Mom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sensed that Mom didn’t want to talk about Dad, so she said, “Never mind.” She decided to ask Mom later</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Two years passed. When Penny was 10, she asked Mom again. She wasn’t planning to ask, but she had been thinking about Dad for two years, and it just happened one afternoon</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It started when Mom asked Penny to do her homework. Penny didn’t want to do her homework because she planned to do it in the morning. So, she made an upset face. Mom didn’t like the upset face</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Stop doing that,” Mom said</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6899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26053"/>
            <a:ext cx="11506200" cy="6001643"/>
          </a:xfrm>
          <a:prstGeom prst="rect">
            <a:avLst/>
          </a:prstGeom>
        </p:spPr>
        <p:txBody>
          <a:bodyPr wrap="square">
            <a:spAutoFit/>
          </a:bodyPr>
          <a:lstStyle/>
          <a:p>
            <a:pPr indent="361950"/>
            <a:r>
              <a:rPr lang="en-US" sz="1600" dirty="0" smtClean="0">
                <a:latin typeface="Times New Roman" panose="02020603050405020304" pitchFamily="18" charset="0"/>
                <a:cs typeface="Times New Roman" panose="02020603050405020304" pitchFamily="18" charset="0"/>
              </a:rPr>
              <a:t>Penny didn’t say anything, but she kept making the upset face.</a:t>
            </a:r>
          </a:p>
          <a:p>
            <a:pPr indent="361950"/>
            <a:endParaRPr lang="en-US" sz="1600" dirty="0" smtClean="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“If you don’t stop, I won’t talk to you,” Mom said.</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didn’t want that</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“Sorry,” she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“It’s OK,” Mom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“Next time I’ll listen to you,” Penny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“OK,” Mom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But inside, Penny still felt upset about being told to do her homework. So, she blurted out, “Where’s my dad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Mom looked surprised, but she answered right away. “Dad is in Bangkok,” she said. “I’ll try to get his email, and we’ll see if he answers</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With a bright smile, Penny ran off to do her homework. She was happy because she was sure that she would finally </a:t>
            </a:r>
            <a:r>
              <a:rPr lang="en-US" sz="1600" dirty="0" smtClean="0">
                <a:latin typeface="Times New Roman" panose="02020603050405020304" pitchFamily="18" charset="0"/>
                <a:cs typeface="Times New Roman" panose="02020603050405020304" pitchFamily="18" charset="0"/>
              </a:rPr>
              <a:t>see </a:t>
            </a:r>
            <a:r>
              <a:rPr lang="en-US" sz="1600" dirty="0">
                <a:latin typeface="Times New Roman" panose="02020603050405020304" pitchFamily="18" charset="0"/>
                <a:cs typeface="Times New Roman" panose="02020603050405020304" pitchFamily="18" charset="0"/>
              </a:rPr>
              <a:t>her dad. But as she began her homework, a worrisome thought crossed her mind. </a:t>
            </a:r>
            <a:r>
              <a:rPr lang="en-US" sz="1600" i="1" dirty="0">
                <a:latin typeface="Times New Roman" panose="02020603050405020304" pitchFamily="18" charset="0"/>
                <a:cs typeface="Times New Roman" panose="02020603050405020304" pitchFamily="18" charset="0"/>
              </a:rPr>
              <a:t>What if Dad doesn’t</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get the email? What if he doesn’t answer</a:t>
            </a:r>
            <a:r>
              <a:rPr lang="en-US" sz="1600" i="1" dirty="0" smtClean="0">
                <a:latin typeface="Times New Roman" panose="02020603050405020304" pitchFamily="18" charset="0"/>
                <a:cs typeface="Times New Roman" panose="02020603050405020304" pitchFamily="18" charset="0"/>
              </a:rPr>
              <a:t>?</a:t>
            </a:r>
          </a:p>
          <a:p>
            <a:pPr indent="361950"/>
            <a:endParaRPr lang="en-US" sz="1600" i="1"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Then Penny remembered that she had learned at school that she could talk to the God of heaven about anything and He would answer. She bowed her head and closed her eyes</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40031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24" y="343585"/>
            <a:ext cx="11534775" cy="6001643"/>
          </a:xfrm>
          <a:prstGeom prst="rect">
            <a:avLst/>
          </a:prstGeom>
        </p:spPr>
        <p:txBody>
          <a:bodyPr wrap="square">
            <a:spAutoFit/>
          </a:bodyPr>
          <a:lstStyle/>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Dear God, please find my dad,” </a:t>
            </a:r>
            <a:r>
              <a:rPr lang="en-US" sz="1600" dirty="0" smtClean="0">
                <a:latin typeface="Times New Roman" panose="02020603050405020304" pitchFamily="18" charset="0"/>
                <a:cs typeface="Times New Roman" panose="02020603050405020304" pitchFamily="18" charset="0"/>
              </a:rPr>
              <a:t>she prayed</a:t>
            </a:r>
            <a:r>
              <a:rPr lang="en-US" sz="1600" dirty="0">
                <a:latin typeface="Times New Roman" panose="02020603050405020304" pitchFamily="18" charset="0"/>
                <a:cs typeface="Times New Roman" panose="02020603050405020304" pitchFamily="18" charset="0"/>
              </a:rPr>
              <a:t>. “I want to see him</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The next afternoon, Mom said that </a:t>
            </a:r>
            <a:r>
              <a:rPr lang="en-US" sz="1600" dirty="0" smtClean="0">
                <a:latin typeface="Times New Roman" panose="02020603050405020304" pitchFamily="18" charset="0"/>
                <a:cs typeface="Times New Roman" panose="02020603050405020304" pitchFamily="18" charset="0"/>
              </a:rPr>
              <a:t>Dad had </a:t>
            </a:r>
            <a:r>
              <a:rPr lang="en-US" sz="1600" dirty="0">
                <a:latin typeface="Times New Roman" panose="02020603050405020304" pitchFamily="18" charset="0"/>
                <a:cs typeface="Times New Roman" panose="02020603050405020304" pitchFamily="18" charset="0"/>
              </a:rPr>
              <a:t>sent an email that said he would </a:t>
            </a:r>
            <a:r>
              <a:rPr lang="en-US" sz="1600" dirty="0" smtClean="0">
                <a:latin typeface="Times New Roman" panose="02020603050405020304" pitchFamily="18" charset="0"/>
                <a:cs typeface="Times New Roman" panose="02020603050405020304" pitchFamily="18" charset="0"/>
              </a:rPr>
              <a:t>come to </a:t>
            </a:r>
            <a:r>
              <a:rPr lang="en-US" sz="1600" dirty="0">
                <a:latin typeface="Times New Roman" panose="02020603050405020304" pitchFamily="18" charset="0"/>
                <a:cs typeface="Times New Roman" panose="02020603050405020304" pitchFamily="18" charset="0"/>
              </a:rPr>
              <a:t>watch Penny take part in a big </a:t>
            </a:r>
            <a:r>
              <a:rPr lang="en-US" sz="1600" dirty="0" smtClean="0">
                <a:latin typeface="Times New Roman" panose="02020603050405020304" pitchFamily="18" charset="0"/>
                <a:cs typeface="Times New Roman" panose="02020603050405020304" pitchFamily="18" charset="0"/>
              </a:rPr>
              <a:t>school event </a:t>
            </a:r>
            <a:r>
              <a:rPr lang="en-US" sz="1600" dirty="0">
                <a:latin typeface="Times New Roman" panose="02020603050405020304" pitchFamily="18" charset="0"/>
                <a:cs typeface="Times New Roman" panose="02020603050405020304" pitchFamily="18" charset="0"/>
              </a:rPr>
              <a:t>called Sports Day</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smiled widely</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“I’m really happy!” she exclaimed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Mom also smiled. “I’m happy, too,” she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“I can’t wait for Sports Day!” Penny said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But she had to wait a whole week </a:t>
            </a:r>
            <a:r>
              <a:rPr lang="en-US" sz="1600" dirty="0" smtClean="0">
                <a:latin typeface="Times New Roman" panose="02020603050405020304" pitchFamily="18" charset="0"/>
                <a:cs typeface="Times New Roman" panose="02020603050405020304" pitchFamily="18" charset="0"/>
              </a:rPr>
              <a:t>for Sports </a:t>
            </a:r>
            <a:r>
              <a:rPr lang="en-US" sz="1600" dirty="0">
                <a:latin typeface="Times New Roman" panose="02020603050405020304" pitchFamily="18" charset="0"/>
                <a:cs typeface="Times New Roman" panose="02020603050405020304" pitchFamily="18" charset="0"/>
              </a:rPr>
              <a:t>Day. Every day that week, she prayed</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Dear God, please help me to see my dad</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Dad came to Sports Day, and Penny </a:t>
            </a:r>
            <a:r>
              <a:rPr lang="en-US" sz="1600" dirty="0" smtClean="0">
                <a:latin typeface="Times New Roman" panose="02020603050405020304" pitchFamily="18" charset="0"/>
                <a:cs typeface="Times New Roman" panose="02020603050405020304" pitchFamily="18" charset="0"/>
              </a:rPr>
              <a:t>ran over </a:t>
            </a:r>
            <a:r>
              <a:rPr lang="en-US" sz="1600" dirty="0">
                <a:latin typeface="Times New Roman" panose="02020603050405020304" pitchFamily="18" charset="0"/>
                <a:cs typeface="Times New Roman" panose="02020603050405020304" pitchFamily="18" charset="0"/>
              </a:rPr>
              <a:t>to greet him. “Hi, my name is Penny</a:t>
            </a:r>
            <a:r>
              <a:rPr lang="en-US" sz="1600" dirty="0" smtClean="0">
                <a:latin typeface="Times New Roman" panose="02020603050405020304" pitchFamily="18" charset="0"/>
                <a:cs typeface="Times New Roman" panose="02020603050405020304" pitchFamily="18" charset="0"/>
              </a:rPr>
              <a:t>,” she </a:t>
            </a:r>
            <a:r>
              <a:rPr lang="en-US" sz="1600" dirty="0">
                <a:latin typeface="Times New Roman" panose="02020603050405020304" pitchFamily="18" charset="0"/>
                <a:cs typeface="Times New Roman" panose="02020603050405020304" pitchFamily="18" charset="0"/>
              </a:rPr>
              <a:t>said. “It’s nice to meet you</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She gave him a gift that she had </a:t>
            </a:r>
            <a:r>
              <a:rPr lang="en-US" sz="1600" dirty="0" smtClean="0">
                <a:latin typeface="Times New Roman" panose="02020603050405020304" pitchFamily="18" charset="0"/>
                <a:cs typeface="Times New Roman" panose="02020603050405020304" pitchFamily="18" charset="0"/>
              </a:rPr>
              <a:t>made —</a:t>
            </a:r>
            <a:r>
              <a:rPr lang="en-US" sz="1600" dirty="0">
                <a:latin typeface="Times New Roman" panose="02020603050405020304" pitchFamily="18" charset="0"/>
                <a:cs typeface="Times New Roman" panose="02020603050405020304" pitchFamily="18" charset="0"/>
              </a:rPr>
              <a:t>a small box that she had folded </a:t>
            </a:r>
            <a:r>
              <a:rPr lang="en-US" sz="1600" dirty="0" smtClean="0">
                <a:latin typeface="Times New Roman" panose="02020603050405020304" pitchFamily="18" charset="0"/>
                <a:cs typeface="Times New Roman" panose="02020603050405020304" pitchFamily="18" charset="0"/>
              </a:rPr>
              <a:t>from brown </a:t>
            </a:r>
            <a:r>
              <a:rPr lang="en-US" sz="1600" dirty="0">
                <a:latin typeface="Times New Roman" panose="02020603050405020304" pitchFamily="18" charset="0"/>
                <a:cs typeface="Times New Roman" panose="02020603050405020304" pitchFamily="18" charset="0"/>
              </a:rPr>
              <a:t>paper.</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Dad came to Sports Day, and Penny ran over to greet him. “Hi, my name is Penny,” she said. “It’s nice to meet you.”</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She gave him a gift that she had made —a small box that she had folded from brown paper. </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“Hi,” Dad said. “I’m your dad</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44866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324" y="343585"/>
            <a:ext cx="11534775" cy="5509200"/>
          </a:xfrm>
          <a:prstGeom prst="rect">
            <a:avLst/>
          </a:prstGeom>
        </p:spPr>
        <p:txBody>
          <a:bodyPr wrap="square">
            <a:spAutoFit/>
          </a:bodyPr>
          <a:lstStyle/>
          <a:p>
            <a:pPr indent="361950"/>
            <a:r>
              <a:rPr lang="en-US" sz="1600" dirty="0" smtClean="0">
                <a:latin typeface="Times New Roman" panose="02020603050405020304" pitchFamily="18" charset="0"/>
                <a:cs typeface="Times New Roman" panose="02020603050405020304" pitchFamily="18" charset="0"/>
              </a:rPr>
              <a:t>Dad </a:t>
            </a:r>
            <a:r>
              <a:rPr lang="en-US" sz="1600" dirty="0">
                <a:latin typeface="Times New Roman" panose="02020603050405020304" pitchFamily="18" charset="0"/>
                <a:cs typeface="Times New Roman" panose="02020603050405020304" pitchFamily="18" charset="0"/>
              </a:rPr>
              <a:t>watched while Penny played </a:t>
            </a:r>
            <a:r>
              <a:rPr lang="en-US" sz="1600" dirty="0" smtClean="0">
                <a:latin typeface="Times New Roman" panose="02020603050405020304" pitchFamily="18" charset="0"/>
                <a:cs typeface="Times New Roman" panose="02020603050405020304" pitchFamily="18" charset="0"/>
              </a:rPr>
              <a:t>games of </a:t>
            </a:r>
            <a:r>
              <a:rPr lang="en-US" sz="1600" dirty="0">
                <a:latin typeface="Times New Roman" panose="02020603050405020304" pitchFamily="18" charset="0"/>
                <a:cs typeface="Times New Roman" panose="02020603050405020304" pitchFamily="18" charset="0"/>
              </a:rPr>
              <a:t>“Capture the Flag” and “Chair Ball” </a:t>
            </a:r>
            <a:r>
              <a:rPr lang="en-US" sz="1600" dirty="0" smtClean="0">
                <a:latin typeface="Times New Roman" panose="02020603050405020304" pitchFamily="18" charset="0"/>
                <a:cs typeface="Times New Roman" panose="02020603050405020304" pitchFamily="18" charset="0"/>
              </a:rPr>
              <a:t>with her </a:t>
            </a:r>
            <a:r>
              <a:rPr lang="en-US" sz="1600" dirty="0">
                <a:latin typeface="Times New Roman" panose="02020603050405020304" pitchFamily="18" charset="0"/>
                <a:cs typeface="Times New Roman" panose="02020603050405020304" pitchFamily="18" charset="0"/>
              </a:rPr>
              <a:t>classmates. Then the two ate </a:t>
            </a:r>
            <a:r>
              <a:rPr lang="en-US" sz="1600" dirty="0" smtClean="0">
                <a:latin typeface="Times New Roman" panose="02020603050405020304" pitchFamily="18" charset="0"/>
                <a:cs typeface="Times New Roman" panose="02020603050405020304" pitchFamily="18" charset="0"/>
              </a:rPr>
              <a:t>lunch together</a:t>
            </a:r>
            <a:r>
              <a:rPr lang="en-US" sz="1600" dirty="0">
                <a:latin typeface="Times New Roman" panose="02020603050405020304" pitchFamily="18" charset="0"/>
                <a:cs typeface="Times New Roman" panose="02020603050405020304" pitchFamily="18" charset="0"/>
              </a:rPr>
              <a:t>. Penny ate a school lunch </a:t>
            </a:r>
            <a:r>
              <a:rPr lang="en-US" sz="1600" dirty="0" smtClean="0">
                <a:latin typeface="Times New Roman" panose="02020603050405020304" pitchFamily="18" charset="0"/>
                <a:cs typeface="Times New Roman" panose="02020603050405020304" pitchFamily="18" charset="0"/>
              </a:rPr>
              <a:t>of noodles</a:t>
            </a:r>
            <a:r>
              <a:rPr lang="en-US" sz="1600" dirty="0">
                <a:latin typeface="Times New Roman" panose="02020603050405020304" pitchFamily="18" charset="0"/>
                <a:cs typeface="Times New Roman" panose="02020603050405020304" pitchFamily="18" charset="0"/>
              </a:rPr>
              <a:t>, and Dad ate noodles that he </a:t>
            </a:r>
            <a:r>
              <a:rPr lang="en-US" sz="1600" dirty="0" smtClean="0">
                <a:latin typeface="Times New Roman" panose="02020603050405020304" pitchFamily="18" charset="0"/>
                <a:cs typeface="Times New Roman" panose="02020603050405020304" pitchFamily="18" charset="0"/>
              </a:rPr>
              <a:t>had brought </a:t>
            </a:r>
            <a:r>
              <a:rPr lang="en-US" sz="1600" dirty="0">
                <a:latin typeface="Times New Roman" panose="02020603050405020304" pitchFamily="18" charset="0"/>
                <a:cs typeface="Times New Roman" panose="02020603050405020304" pitchFamily="18" charset="0"/>
              </a:rPr>
              <a:t>with him. Penny gave Dad </a:t>
            </a:r>
            <a:r>
              <a:rPr lang="en-US" sz="1600" dirty="0" smtClean="0">
                <a:latin typeface="Times New Roman" panose="02020603050405020304" pitchFamily="18" charset="0"/>
                <a:cs typeface="Times New Roman" panose="02020603050405020304" pitchFamily="18" charset="0"/>
              </a:rPr>
              <a:t>some of </a:t>
            </a:r>
            <a:r>
              <a:rPr lang="en-US" sz="1600" dirty="0">
                <a:latin typeface="Times New Roman" panose="02020603050405020304" pitchFamily="18" charset="0"/>
                <a:cs typeface="Times New Roman" panose="02020603050405020304" pitchFamily="18" charset="0"/>
              </a:rPr>
              <a:t>her noodles, and Dad gave Penny </a:t>
            </a:r>
            <a:r>
              <a:rPr lang="en-US" sz="1600" dirty="0" smtClean="0">
                <a:latin typeface="Times New Roman" panose="02020603050405020304" pitchFamily="18" charset="0"/>
                <a:cs typeface="Times New Roman" panose="02020603050405020304" pitchFamily="18" charset="0"/>
              </a:rPr>
              <a:t>some of </a:t>
            </a:r>
            <a:r>
              <a:rPr lang="en-US" sz="1600" dirty="0">
                <a:latin typeface="Times New Roman" panose="02020603050405020304" pitchFamily="18" charset="0"/>
                <a:cs typeface="Times New Roman" panose="02020603050405020304" pitchFamily="18" charset="0"/>
              </a:rPr>
              <a:t>his noodles. Then Dad gave Penny </a:t>
            </a:r>
            <a:r>
              <a:rPr lang="en-US" sz="1600" dirty="0" smtClean="0">
                <a:latin typeface="Times New Roman" panose="02020603050405020304" pitchFamily="18" charset="0"/>
                <a:cs typeface="Times New Roman" panose="02020603050405020304" pitchFamily="18" charset="0"/>
              </a:rPr>
              <a:t>his telephone </a:t>
            </a:r>
            <a:r>
              <a:rPr lang="en-US" sz="1600" dirty="0">
                <a:latin typeface="Times New Roman" panose="02020603050405020304" pitchFamily="18" charset="0"/>
                <a:cs typeface="Times New Roman" panose="02020603050405020304" pitchFamily="18" charset="0"/>
              </a:rPr>
              <a:t>number.</a:t>
            </a:r>
          </a:p>
          <a:p>
            <a:pPr indent="361950"/>
            <a:endParaRPr lang="en-US" sz="1600" dirty="0" smtClean="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I miss you all the time,” he said.</a:t>
            </a:r>
          </a:p>
          <a:p>
            <a:pPr indent="361950"/>
            <a:endParaRPr lang="en-US" sz="1600" dirty="0" smtClean="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I miss you, too,” Penny said.</a:t>
            </a:r>
          </a:p>
          <a:p>
            <a:pPr indent="361950"/>
            <a:endParaRPr lang="en-US" sz="1600" dirty="0" smtClean="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I love you all the time,” Dad said. “</a:t>
            </a:r>
            <a:r>
              <a:rPr lang="en-US" sz="1600" dirty="0" smtClean="0">
                <a:latin typeface="Times New Roman" panose="02020603050405020304" pitchFamily="18" charset="0"/>
                <a:cs typeface="Times New Roman" panose="02020603050405020304" pitchFamily="18" charset="0"/>
              </a:rPr>
              <a:t>I’ll come </a:t>
            </a:r>
            <a:r>
              <a:rPr lang="en-US" sz="1600" dirty="0">
                <a:latin typeface="Times New Roman" panose="02020603050405020304" pitchFamily="18" charset="0"/>
                <a:cs typeface="Times New Roman" panose="02020603050405020304" pitchFamily="18" charset="0"/>
              </a:rPr>
              <a:t>to visit you again</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Now Penny talks with her dad every </a:t>
            </a:r>
            <a:r>
              <a:rPr lang="en-US" sz="1600" dirty="0" smtClean="0">
                <a:latin typeface="Times New Roman" panose="02020603050405020304" pitchFamily="18" charset="0"/>
                <a:cs typeface="Times New Roman" panose="02020603050405020304" pitchFamily="18" charset="0"/>
              </a:rPr>
              <a:t>day on </a:t>
            </a:r>
            <a:r>
              <a:rPr lang="en-US" sz="1600" dirty="0">
                <a:latin typeface="Times New Roman" panose="02020603050405020304" pitchFamily="18" charset="0"/>
                <a:cs typeface="Times New Roman" panose="02020603050405020304" pitchFamily="18" charset="0"/>
              </a:rPr>
              <a:t>the phone</a:t>
            </a:r>
            <a:r>
              <a:rPr lang="en-US" sz="1600" dirty="0" smtClean="0">
                <a:latin typeface="Times New Roman" panose="02020603050405020304" pitchFamily="18" charset="0"/>
                <a:cs typeface="Times New Roman" panose="02020603050405020304" pitchFamily="18" charset="0"/>
              </a:rPr>
              <a:t>.</a:t>
            </a: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She also talks with God every day on </a:t>
            </a:r>
            <a:r>
              <a:rPr lang="en-US" sz="1600" dirty="0" smtClean="0">
                <a:latin typeface="Times New Roman" panose="02020603050405020304" pitchFamily="18" charset="0"/>
                <a:cs typeface="Times New Roman" panose="02020603050405020304" pitchFamily="18" charset="0"/>
              </a:rPr>
              <a:t>her knees</a:t>
            </a:r>
            <a:r>
              <a:rPr lang="en-US" sz="1600" dirty="0">
                <a:latin typeface="Times New Roman" panose="02020603050405020304" pitchFamily="18" charset="0"/>
                <a:cs typeface="Times New Roman" panose="02020603050405020304" pitchFamily="18" charset="0"/>
              </a:rPr>
              <a:t>. She tells God, “Thank You for </a:t>
            </a:r>
            <a:r>
              <a:rPr lang="en-US" sz="1600" dirty="0" smtClean="0">
                <a:latin typeface="Times New Roman" panose="02020603050405020304" pitchFamily="18" charset="0"/>
                <a:cs typeface="Times New Roman" panose="02020603050405020304" pitchFamily="18" charset="0"/>
              </a:rPr>
              <a:t>letting me </a:t>
            </a:r>
            <a:r>
              <a:rPr lang="en-US" sz="1600" dirty="0">
                <a:latin typeface="Times New Roman" panose="02020603050405020304" pitchFamily="18" charset="0"/>
                <a:cs typeface="Times New Roman" panose="02020603050405020304" pitchFamily="18" charset="0"/>
              </a:rPr>
              <a:t>see my dad.” </a:t>
            </a:r>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a:latin typeface="Times New Roman" panose="02020603050405020304" pitchFamily="18" charset="0"/>
                <a:cs typeface="Times New Roman" panose="02020603050405020304" pitchFamily="18" charset="0"/>
              </a:rPr>
              <a:t>Penny studies at Korat </a:t>
            </a:r>
            <a:r>
              <a:rPr lang="en-US" sz="1600" dirty="0" smtClean="0">
                <a:latin typeface="Times New Roman" panose="02020603050405020304" pitchFamily="18" charset="0"/>
                <a:cs typeface="Times New Roman" panose="02020603050405020304" pitchFamily="18" charset="0"/>
              </a:rPr>
              <a:t>Adventist International </a:t>
            </a:r>
            <a:r>
              <a:rPr lang="en-US" sz="1600" dirty="0">
                <a:latin typeface="Times New Roman" panose="02020603050405020304" pitchFamily="18" charset="0"/>
                <a:cs typeface="Times New Roman" panose="02020603050405020304" pitchFamily="18" charset="0"/>
              </a:rPr>
              <a:t>School in Thailand, </a:t>
            </a:r>
            <a:r>
              <a:rPr lang="en-US" sz="1600" dirty="0" smtClean="0">
                <a:latin typeface="Times New Roman" panose="02020603050405020304" pitchFamily="18" charset="0"/>
                <a:cs typeface="Times New Roman" panose="02020603050405020304" pitchFamily="18" charset="0"/>
              </a:rPr>
              <a:t>where many </a:t>
            </a:r>
            <a:r>
              <a:rPr lang="en-US" sz="1600" dirty="0">
                <a:latin typeface="Times New Roman" panose="02020603050405020304" pitchFamily="18" charset="0"/>
                <a:cs typeface="Times New Roman" panose="02020603050405020304" pitchFamily="18" charset="0"/>
              </a:rPr>
              <a:t>children, like her, come from </a:t>
            </a:r>
            <a:r>
              <a:rPr lang="en-US" sz="1600" dirty="0" smtClean="0">
                <a:latin typeface="Times New Roman" panose="02020603050405020304" pitchFamily="18" charset="0"/>
                <a:cs typeface="Times New Roman" panose="02020603050405020304" pitchFamily="18" charset="0"/>
              </a:rPr>
              <a:t>families who </a:t>
            </a:r>
            <a:r>
              <a:rPr lang="en-US" sz="1600" dirty="0">
                <a:latin typeface="Times New Roman" panose="02020603050405020304" pitchFamily="18" charset="0"/>
                <a:cs typeface="Times New Roman" panose="02020603050405020304" pitchFamily="18" charset="0"/>
              </a:rPr>
              <a:t>have not heard about God. </a:t>
            </a:r>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r>
              <a:rPr lang="en-US" sz="1600" dirty="0" smtClean="0">
                <a:latin typeface="Times New Roman" panose="02020603050405020304" pitchFamily="18" charset="0"/>
                <a:cs typeface="Times New Roman" panose="02020603050405020304" pitchFamily="18" charset="0"/>
              </a:rPr>
              <a:t>Part </a:t>
            </a:r>
            <a:r>
              <a:rPr lang="en-US" sz="1600" dirty="0">
                <a:latin typeface="Times New Roman" panose="02020603050405020304" pitchFamily="18" charset="0"/>
                <a:cs typeface="Times New Roman" panose="02020603050405020304" pitchFamily="18" charset="0"/>
              </a:rPr>
              <a:t>of </a:t>
            </a:r>
            <a:r>
              <a:rPr lang="en-US" sz="1600" dirty="0" smtClean="0">
                <a:latin typeface="Times New Roman" panose="02020603050405020304" pitchFamily="18" charset="0"/>
                <a:cs typeface="Times New Roman" panose="02020603050405020304" pitchFamily="18" charset="0"/>
              </a:rPr>
              <a:t>a Thirteenth </a:t>
            </a:r>
            <a:r>
              <a:rPr lang="en-US" sz="1600" dirty="0">
                <a:latin typeface="Times New Roman" panose="02020603050405020304" pitchFamily="18" charset="0"/>
                <a:cs typeface="Times New Roman" panose="02020603050405020304" pitchFamily="18" charset="0"/>
              </a:rPr>
              <a:t>Sabbath Offering several </a:t>
            </a:r>
            <a:r>
              <a:rPr lang="en-US" sz="1600" dirty="0" smtClean="0">
                <a:latin typeface="Times New Roman" panose="02020603050405020304" pitchFamily="18" charset="0"/>
                <a:cs typeface="Times New Roman" panose="02020603050405020304" pitchFamily="18" charset="0"/>
              </a:rPr>
              <a:t>years ago </a:t>
            </a:r>
            <a:r>
              <a:rPr lang="en-US" sz="1600" dirty="0">
                <a:latin typeface="Times New Roman" panose="02020603050405020304" pitchFamily="18" charset="0"/>
                <a:cs typeface="Times New Roman" panose="02020603050405020304" pitchFamily="18" charset="0"/>
              </a:rPr>
              <a:t>helped build the school. Thank </a:t>
            </a:r>
            <a:r>
              <a:rPr lang="en-US" sz="1600" dirty="0" smtClean="0">
                <a:latin typeface="Times New Roman" panose="02020603050405020304" pitchFamily="18" charset="0"/>
                <a:cs typeface="Times New Roman" panose="02020603050405020304" pitchFamily="18" charset="0"/>
              </a:rPr>
              <a:t>you for </a:t>
            </a:r>
            <a:r>
              <a:rPr lang="en-US" sz="1600" dirty="0">
                <a:latin typeface="Times New Roman" panose="02020603050405020304" pitchFamily="18" charset="0"/>
                <a:cs typeface="Times New Roman" panose="02020603050405020304" pitchFamily="18" charset="0"/>
              </a:rPr>
              <a:t>your Thirteenth Sabbath Offering </a:t>
            </a:r>
            <a:r>
              <a:rPr lang="en-US" sz="1600" dirty="0" smtClean="0">
                <a:latin typeface="Times New Roman" panose="02020603050405020304" pitchFamily="18" charset="0"/>
                <a:cs typeface="Times New Roman" panose="02020603050405020304" pitchFamily="18" charset="0"/>
              </a:rPr>
              <a:t>this quarter </a:t>
            </a:r>
            <a:r>
              <a:rPr lang="en-US" sz="1600" dirty="0">
                <a:latin typeface="Times New Roman" panose="02020603050405020304" pitchFamily="18" charset="0"/>
                <a:cs typeface="Times New Roman" panose="02020603050405020304" pitchFamily="18" charset="0"/>
              </a:rPr>
              <a:t>that will help other children in </a:t>
            </a:r>
            <a:r>
              <a:rPr lang="en-US" sz="1600" dirty="0" smtClean="0">
                <a:latin typeface="Times New Roman" panose="02020603050405020304" pitchFamily="18" charset="0"/>
                <a:cs typeface="Times New Roman" panose="02020603050405020304" pitchFamily="18" charset="0"/>
              </a:rPr>
              <a:t>Asia learn </a:t>
            </a:r>
            <a:r>
              <a:rPr lang="en-US" sz="1600" dirty="0">
                <a:latin typeface="Times New Roman" panose="02020603050405020304" pitchFamily="18" charset="0"/>
                <a:cs typeface="Times New Roman" panose="02020603050405020304" pitchFamily="18" charset="0"/>
              </a:rPr>
              <a:t>about God</a:t>
            </a:r>
            <a:r>
              <a:rPr lang="en-US" sz="1600" dirty="0" smtClean="0">
                <a:latin typeface="Times New Roman" panose="02020603050405020304" pitchFamily="18" charset="0"/>
                <a:cs typeface="Times New Roman" panose="02020603050405020304" pitchFamily="18" charset="0"/>
              </a:rPr>
              <a:t>.</a:t>
            </a:r>
          </a:p>
          <a:p>
            <a:pPr indent="361950"/>
            <a:endParaRPr lang="en-US" sz="1600" dirty="0" smtClean="0">
              <a:latin typeface="Times New Roman" panose="02020603050405020304" pitchFamily="18" charset="0"/>
              <a:cs typeface="Times New Roman" panose="02020603050405020304" pitchFamily="18" charset="0"/>
            </a:endParaRPr>
          </a:p>
          <a:p>
            <a:pPr indent="361950"/>
            <a:endParaRPr lang="en-US" sz="1600" dirty="0">
              <a:latin typeface="Times New Roman" panose="02020603050405020304" pitchFamily="18" charset="0"/>
              <a:cs typeface="Times New Roman" panose="02020603050405020304" pitchFamily="18" charset="0"/>
            </a:endParaRPr>
          </a:p>
          <a:p>
            <a:pPr indent="361950" algn="r"/>
            <a:r>
              <a:rPr lang="en-US" sz="1600" dirty="0">
                <a:latin typeface="Times New Roman" panose="02020603050405020304" pitchFamily="18" charset="0"/>
                <a:cs typeface="Times New Roman" panose="02020603050405020304" pitchFamily="18" charset="0"/>
              </a:rPr>
              <a:t>By Andrew McChesney</a:t>
            </a:r>
            <a:r>
              <a:rPr lang="en-US"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91585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2433</TotalTime>
  <Words>933</Words>
  <Application>Microsoft Office PowerPoint</Application>
  <PresentationFormat>Custom</PresentationFormat>
  <Paragraphs>89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224</cp:revision>
  <dcterms:created xsi:type="dcterms:W3CDTF">2020-12-19T10:54:30Z</dcterms:created>
  <dcterms:modified xsi:type="dcterms:W3CDTF">2025-02-24T14:27:53Z</dcterms:modified>
</cp:coreProperties>
</file>