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7" r:id="rId2"/>
    <p:sldId id="289" r:id="rId3"/>
    <p:sldId id="290" r:id="rId4"/>
    <p:sldId id="349"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00088"/>
            <a:ext cx="5661222" cy="532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111184" y="5884144"/>
            <a:ext cx="1223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PeiPei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440997" y="165100"/>
            <a:ext cx="897810" cy="369332"/>
          </a:xfrm>
          <a:prstGeom prst="rect">
            <a:avLst/>
          </a:prstGeom>
          <a:noFill/>
        </p:spPr>
        <p:txBody>
          <a:bodyPr wrap="none" rtlCol="0">
            <a:spAutoFit/>
          </a:bodyPr>
          <a:lstStyle/>
          <a:p>
            <a:r>
              <a:rPr lang="en-AU" b="1" dirty="0" smtClean="0">
                <a:solidFill>
                  <a:srgbClr val="086BA4"/>
                </a:solidFill>
              </a:rPr>
              <a:t>Week 4</a:t>
            </a:r>
            <a:endParaRPr lang="en-AU" b="1" dirty="0">
              <a:solidFill>
                <a:srgbClr val="086BA4"/>
              </a:solidFill>
            </a:endParaRPr>
          </a:p>
        </p:txBody>
      </p:sp>
      <p:sp>
        <p:nvSpPr>
          <p:cNvPr id="17" name="Rectangle 16"/>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Kid Without</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Home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9" name="TextBox 18"/>
          <p:cNvSpPr txBox="1"/>
          <p:nvPr/>
        </p:nvSpPr>
        <p:spPr>
          <a:xfrm>
            <a:off x="8483600" y="887413"/>
            <a:ext cx="1524000" cy="369332"/>
          </a:xfrm>
          <a:prstGeom prst="rect">
            <a:avLst/>
          </a:prstGeom>
          <a:noFill/>
        </p:spPr>
        <p:txBody>
          <a:bodyPr wrap="square" rtlCol="0">
            <a:spAutoFit/>
          </a:bodyPr>
          <a:lstStyle/>
          <a:p>
            <a:r>
              <a:rPr lang="en-AU" b="1" dirty="0" smtClean="0"/>
              <a:t>April 26</a:t>
            </a:r>
            <a:endParaRPr lang="en-AU" b="1" dirty="0"/>
          </a:p>
        </p:txBody>
      </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275" y="356116"/>
            <a:ext cx="11515725" cy="6186309"/>
          </a:xfrm>
          <a:prstGeom prst="rect">
            <a:avLst/>
          </a:prstGeom>
          <a:noFill/>
        </p:spPr>
        <p:txBody>
          <a:bodyPr wrap="square" rtlCol="0">
            <a:spAutoFit/>
          </a:bodyPr>
          <a:lstStyle/>
          <a:p>
            <a:pPr indent="361950"/>
            <a:r>
              <a:rPr lang="en-US" dirty="0">
                <a:latin typeface="Times New Roman" panose="02020603050405020304" pitchFamily="18" charset="0"/>
                <a:cs typeface="Times New Roman" panose="02020603050405020304" pitchFamily="18" charset="0"/>
              </a:rPr>
              <a:t>Where are you from? Peipei </a:t>
            </a:r>
            <a:r>
              <a:rPr lang="en-US" dirty="0" smtClean="0">
                <a:latin typeface="Times New Roman" panose="02020603050405020304" pitchFamily="18" charset="0"/>
                <a:cs typeface="Times New Roman" panose="02020603050405020304" pitchFamily="18" charset="0"/>
              </a:rPr>
              <a:t>[PAY-pay] wasn’t </a:t>
            </a:r>
            <a:r>
              <a:rPr lang="en-US" dirty="0">
                <a:latin typeface="Times New Roman" panose="02020603050405020304" pitchFamily="18" charset="0"/>
                <a:cs typeface="Times New Roman" panose="02020603050405020304" pitchFamily="18" charset="0"/>
              </a:rPr>
              <a:t>sure where he was from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see, Peipei’s dad was from India, and his mom was from the Philippines. But he didn’t feel like he was from India. He didn’t feel like he was from the Philippines. Instead, he could imagine himself coming from a country that was half India and half the Philippines. The imaginary country could be called </a:t>
            </a:r>
            <a:r>
              <a:rPr lang="en-US" dirty="0" err="1">
                <a:latin typeface="Times New Roman" panose="02020603050405020304" pitchFamily="18" charset="0"/>
                <a:cs typeface="Times New Roman" panose="02020603050405020304" pitchFamily="18" charset="0"/>
              </a:rPr>
              <a:t>Indippines</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Philippia</a:t>
            </a:r>
            <a:r>
              <a:rPr lang="en-US" dirty="0">
                <a:latin typeface="Times New Roman" panose="02020603050405020304" pitchFamily="18" charset="0"/>
                <a:cs typeface="Times New Roman" panose="02020603050405020304" pitchFamily="18" charset="0"/>
              </a:rPr>
              <a:t>. But no such country existed in the world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also wasn’t sure where he was from because he had never lived in India and he had never lived in the Philippines. Peipei lives in Thailand. He is a missionary kid, and he has lived his whole life in Thailand</a:t>
            </a:r>
            <a:r>
              <a:rPr lang="en-US" dirty="0" smtClean="0">
                <a:latin typeface="Times New Roman" panose="02020603050405020304" pitchFamily="18" charset="0"/>
                <a:cs typeface="Times New Roman" panose="02020603050405020304" pitchFamily="18" charset="0"/>
              </a:rPr>
              <a:t>. His </a:t>
            </a:r>
            <a:r>
              <a:rPr lang="en-US" dirty="0">
                <a:latin typeface="Times New Roman" panose="02020603050405020304" pitchFamily="18" charset="0"/>
                <a:cs typeface="Times New Roman" panose="02020603050405020304" pitchFamily="18" charset="0"/>
              </a:rPr>
              <a:t>dad works as a missionary teacher at a Seventh-day Adventist school in the big city of Korat. His mom also works as a missionary teacher at the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One Sabbath afternoon, Peipei grew quite confused when he had to decide where he was from. He and the other kids in their Pathfinder club were supposed to form groups and sing a song in their own language. The Pathfinder club had kids from </a:t>
            </a:r>
            <a:r>
              <a:rPr lang="en-US" dirty="0" smtClean="0">
                <a:latin typeface="Times New Roman" panose="02020603050405020304" pitchFamily="18" charset="0"/>
                <a:cs typeface="Times New Roman" panose="02020603050405020304" pitchFamily="18" charset="0"/>
              </a:rPr>
              <a:t>many countries</a:t>
            </a:r>
            <a:r>
              <a:rPr lang="en-US" dirty="0">
                <a:latin typeface="Times New Roman" panose="02020603050405020304" pitchFamily="18" charset="0"/>
                <a:cs typeface="Times New Roman" panose="02020603050405020304" pitchFamily="18" charset="0"/>
              </a:rPr>
              <a:t>: India, the Philippines, Thailand, and other places. Peipei didn’t know which group to join. Children from India were singing in the Hindi language. But Peipei didn’t speak Hindi even though his dad was from India. Children from the Philippines were singing in the Tagalog language. But Peipei didn’t speak Tagalog even though his mom was from the Philippines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knew how to speak English, which he spoke at home and at the mission school. He also knew how to speak a little Thai, which he had learned at the mission school.</a:t>
            </a:r>
          </a:p>
          <a:p>
            <a:pPr indent="361950"/>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“What should I do?” he asked his mom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“Go and join the kids singing in the Thai language,” his mom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joined the Thai children in singing a song about Jesus in Thai. But he didn’t feel very comfortable. Thai didn’t feel like his language. His eyes became sad, and his shoulders sagged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teacher saw his sad face and went over to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“What’s wrong?” she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“Teacher Ann, I don’t know where I’m from,” Peipei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t>“What do you mean?” she said</a:t>
            </a:r>
            <a:r>
              <a:rPr lang="en-US" dirty="0" smtClean="0"/>
              <a:t>.</a:t>
            </a:r>
          </a:p>
          <a:p>
            <a:pPr indent="361950"/>
            <a:endParaRPr lang="en-US" dirty="0"/>
          </a:p>
          <a:p>
            <a:pPr indent="361950"/>
            <a:r>
              <a:rPr lang="en-US" dirty="0"/>
              <a:t>“I’m half Indian, but I don’t know </a:t>
            </a:r>
            <a:r>
              <a:rPr lang="en-US" dirty="0" smtClean="0"/>
              <a:t>how to </a:t>
            </a:r>
            <a:r>
              <a:rPr lang="en-US" dirty="0"/>
              <a:t>speak Hindi,” Peipei explained. “I’m </a:t>
            </a:r>
            <a:r>
              <a:rPr lang="en-US" dirty="0" smtClean="0"/>
              <a:t>half Filipino</a:t>
            </a:r>
            <a:r>
              <a:rPr lang="en-US" dirty="0"/>
              <a:t>, but I don’t know how to </a:t>
            </a:r>
            <a:r>
              <a:rPr lang="en-US" dirty="0" smtClean="0"/>
              <a:t>speak Tagalog</a:t>
            </a:r>
            <a:r>
              <a:rPr lang="en-US" dirty="0"/>
              <a:t>. I live in Thailand, but I only know </a:t>
            </a:r>
            <a:r>
              <a:rPr lang="en-US" dirty="0" smtClean="0"/>
              <a:t>a little </a:t>
            </a:r>
            <a:r>
              <a:rPr lang="en-US" dirty="0"/>
              <a:t>Thai. Of these three languages, I </a:t>
            </a:r>
            <a:r>
              <a:rPr lang="en-US" dirty="0" smtClean="0"/>
              <a:t>know Thai </a:t>
            </a:r>
            <a:r>
              <a:rPr lang="en-US" dirty="0"/>
              <a:t>the most, but I’m not comfortable </a:t>
            </a:r>
            <a:r>
              <a:rPr lang="en-US" dirty="0" smtClean="0"/>
              <a:t>being in </a:t>
            </a:r>
            <a:r>
              <a:rPr lang="en-US" dirty="0"/>
              <a:t>any of these groups. I don’t know </a:t>
            </a:r>
            <a:r>
              <a:rPr lang="en-US" dirty="0" smtClean="0"/>
              <a:t>where I’m </a:t>
            </a:r>
            <a:r>
              <a:rPr lang="en-US" dirty="0"/>
              <a:t>from</a:t>
            </a:r>
            <a:r>
              <a:rPr lang="en-US" dirty="0" smtClean="0"/>
              <a:t>.”</a:t>
            </a:r>
          </a:p>
          <a:p>
            <a:pPr indent="361950"/>
            <a:endParaRPr lang="en-US" dirty="0"/>
          </a:p>
          <a:p>
            <a:pPr indent="361950"/>
            <a:r>
              <a:rPr lang="en-US" dirty="0"/>
              <a:t>Teacher Ann wrapped a comforting </a:t>
            </a:r>
            <a:r>
              <a:rPr lang="en-US" dirty="0" smtClean="0"/>
              <a:t>arm around </a:t>
            </a:r>
            <a:r>
              <a:rPr lang="en-US" dirty="0"/>
              <a:t>Peipei’s shoulders. She had </a:t>
            </a:r>
            <a:r>
              <a:rPr lang="en-US" dirty="0" smtClean="0"/>
              <a:t>been born </a:t>
            </a:r>
            <a:r>
              <a:rPr lang="en-US" dirty="0"/>
              <a:t>in Thailand, and her first language </a:t>
            </a:r>
            <a:r>
              <a:rPr lang="en-US" dirty="0" smtClean="0"/>
              <a:t>was Thai</a:t>
            </a:r>
            <a:r>
              <a:rPr lang="en-US" dirty="0"/>
              <a:t>. But she spoke to him in English</a:t>
            </a:r>
            <a:r>
              <a:rPr lang="en-US" dirty="0" smtClean="0"/>
              <a:t>.</a:t>
            </a:r>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4801314"/>
          </a:xfrm>
          <a:prstGeom prst="rect">
            <a:avLst/>
          </a:prstGeom>
        </p:spPr>
        <p:txBody>
          <a:bodyPr wrap="square">
            <a:spAutoFit/>
          </a:bodyPr>
          <a:lstStyle/>
          <a:p>
            <a:pPr indent="361950"/>
            <a:r>
              <a:rPr lang="en-US" dirty="0"/>
              <a:t>“I’m from Thailand,” she said. “Today, I’m adopting you and officially making you a citizen of Thailand. Today, you are from Thailand.”</a:t>
            </a:r>
          </a:p>
          <a:p>
            <a:pPr indent="361950"/>
            <a:endParaRPr lang="en-US" dirty="0"/>
          </a:p>
          <a:p>
            <a:pPr indent="361950"/>
            <a:r>
              <a:rPr lang="en-US" dirty="0"/>
              <a:t>Peipei straightened his shoulders. His eyes brightened, and a smile spread across his face. Today, he officially had a homeland. Today, he was from Thailand.</a:t>
            </a:r>
          </a:p>
          <a:p>
            <a:pPr indent="361950"/>
            <a:endParaRPr lang="en-US" dirty="0"/>
          </a:p>
          <a:p>
            <a:pPr indent="361950"/>
            <a:r>
              <a:rPr lang="en-US" dirty="0"/>
              <a:t>Peipei returned to the group of singing Thai children. He was at home. He opened his mouth and joined the Thai children in singing joyfully about the Jesus who would one day soon take them to their new home, heaven. </a:t>
            </a:r>
          </a:p>
          <a:p>
            <a:pPr indent="361950"/>
            <a:endParaRPr lang="en-US" dirty="0"/>
          </a:p>
          <a:p>
            <a:pPr indent="361950"/>
            <a:r>
              <a:rPr lang="en-US" dirty="0"/>
              <a:t>Peipei is a missionary kid studying at Korat Adventist International School in Thailand. While his parents are Seventh-day Adventist, many children at the school come from families who have never heard about God. </a:t>
            </a:r>
          </a:p>
          <a:p>
            <a:pPr indent="361950"/>
            <a:endParaRPr lang="en-US" dirty="0"/>
          </a:p>
          <a:p>
            <a:pPr indent="361950"/>
            <a:r>
              <a:rPr lang="en-US" dirty="0"/>
              <a:t>Part of a Thirteenth Sabbath Offering several years ago helped build the school. Thank you for your Thirteenth Sabbath Offering this quarter that will help other children in Asia also learn about God.</a:t>
            </a:r>
          </a:p>
          <a:p>
            <a:pPr indent="363538" algn="r"/>
            <a:endParaRPr lang="en-US" dirty="0"/>
          </a:p>
          <a:p>
            <a:pPr indent="363538" algn="r"/>
            <a:endParaRPr lang="en-US" dirty="0" smtClean="0"/>
          </a:p>
          <a:p>
            <a:pPr indent="363538" algn="r"/>
            <a:r>
              <a:rPr lang="en-AU" dirty="0" smtClean="0"/>
              <a:t>By </a:t>
            </a:r>
            <a:r>
              <a:rPr lang="en-AU" dirty="0"/>
              <a:t>Andrew McChesney</a:t>
            </a:r>
            <a:r>
              <a:rPr lang="en-AU" dirty="0"/>
              <a:t> </a:t>
            </a:r>
            <a:endParaRPr lang="en-AU" dirty="0" smtClean="0"/>
          </a:p>
        </p:txBody>
      </p:sp>
    </p:spTree>
    <p:extLst>
      <p:ext uri="{BB962C8B-B14F-4D97-AF65-F5344CB8AC3E}">
        <p14:creationId xmlns:p14="http://schemas.microsoft.com/office/powerpoint/2010/main" val="7836765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TotalTime>
  <Words>723</Words>
  <Application>Microsoft Office PowerPoint</Application>
  <PresentationFormat>Custom</PresentationFormat>
  <Paragraphs>44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225</cp:revision>
  <dcterms:created xsi:type="dcterms:W3CDTF">2020-12-19T10:54:30Z</dcterms:created>
  <dcterms:modified xsi:type="dcterms:W3CDTF">2025-02-24T14:28:20Z</dcterms:modified>
</cp:coreProperties>
</file>