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6" r:id="rId2"/>
    <p:sldId id="332" r:id="rId3"/>
    <p:sldId id="340" r:id="rId4"/>
    <p:sldId id="342"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57" y="628089"/>
            <a:ext cx="5952632" cy="554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42766" y="5884144"/>
            <a:ext cx="1359859"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Serene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TextBox 19"/>
          <p:cNvSpPr txBox="1"/>
          <p:nvPr/>
        </p:nvSpPr>
        <p:spPr>
          <a:xfrm>
            <a:off x="-1194253" y="165100"/>
            <a:ext cx="897810" cy="369332"/>
          </a:xfrm>
          <a:prstGeom prst="rect">
            <a:avLst/>
          </a:prstGeom>
          <a:noFill/>
        </p:spPr>
        <p:txBody>
          <a:bodyPr wrap="none" rtlCol="0">
            <a:spAutoFit/>
          </a:bodyPr>
          <a:lstStyle/>
          <a:p>
            <a:r>
              <a:rPr lang="en-AU" b="1" dirty="0" smtClean="0">
                <a:solidFill>
                  <a:srgbClr val="086BA4"/>
                </a:solidFill>
              </a:rPr>
              <a:t>Week 6</a:t>
            </a:r>
            <a:endParaRPr lang="en-AU" b="1" dirty="0">
              <a:solidFill>
                <a:srgbClr val="086BA4"/>
              </a:solidFill>
            </a:endParaRPr>
          </a:p>
        </p:txBody>
      </p:sp>
      <p:sp>
        <p:nvSpPr>
          <p:cNvPr id="13" name="Rectangle 12"/>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Good</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Example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6" name="TextBox 15"/>
          <p:cNvSpPr txBox="1"/>
          <p:nvPr/>
        </p:nvSpPr>
        <p:spPr>
          <a:xfrm>
            <a:off x="8483600" y="887413"/>
            <a:ext cx="1524000" cy="369332"/>
          </a:xfrm>
          <a:prstGeom prst="rect">
            <a:avLst/>
          </a:prstGeom>
          <a:noFill/>
        </p:spPr>
        <p:txBody>
          <a:bodyPr wrap="square" rtlCol="0">
            <a:spAutoFit/>
          </a:bodyPr>
          <a:lstStyle/>
          <a:p>
            <a:r>
              <a:rPr lang="en-AU" b="1" dirty="0" smtClean="0"/>
              <a:t>May 10</a:t>
            </a:r>
            <a:endParaRPr lang="en-AU" b="1" dirty="0"/>
          </a:p>
        </p:txBody>
      </p:sp>
      <p:pic>
        <p:nvPicPr>
          <p:cNvPr id="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126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Serene loved her big sister,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Whatever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did, Serene followed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 everything to Serene. Serene was 2 years old, and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 6</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One night, Serene crawled into bed with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as she always did. The two little girls lay in the dark bedroom in their home in Korat, Thailand. Serene looked at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and saw that she had closed her eyes. That wasn’t unusual.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always closed her eyes when she wanted to sleep. But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wasn’t lying still as usual. She was folding her hands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 are you doing?” Serene whispered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opened her eyes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“I’m going to pray,”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“What does it mean to pray?” Serene asked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Serene and </a:t>
            </a:r>
            <a:r>
              <a:rPr lang="en-US" dirty="0" err="1">
                <a:latin typeface="Times New Roman" panose="02020603050405020304" pitchFamily="18" charset="0"/>
                <a:cs typeface="Times New Roman" panose="02020603050405020304" pitchFamily="18" charset="0"/>
              </a:rPr>
              <a:t>Nehe’s</a:t>
            </a:r>
            <a:r>
              <a:rPr lang="en-US" dirty="0">
                <a:latin typeface="Times New Roman" panose="02020603050405020304" pitchFamily="18" charset="0"/>
                <a:cs typeface="Times New Roman" panose="02020603050405020304" pitchFamily="18" charset="0"/>
              </a:rPr>
              <a:t> family were not Christian. Like many people in Thailand, they worshiped other gods. But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had started going to a Seventh-day Adventist school, and she was learning at the school how to pray to the God of the Universe</a:t>
            </a:r>
            <a:r>
              <a:rPr lang="en-US" dirty="0" smtClean="0">
                <a:latin typeface="Times New Roman" panose="02020603050405020304" pitchFamily="18" charset="0"/>
                <a:cs typeface="Times New Roman" panose="02020603050405020304" pitchFamily="18" charset="0"/>
              </a:rPr>
              <a:t>.</a:t>
            </a:r>
          </a:p>
          <a:p>
            <a:pPr indent="358775"/>
            <a:endParaRPr lang="en-US" dirty="0" smtClean="0">
              <a:latin typeface="Times New Roman" panose="02020603050405020304" pitchFamily="18" charset="0"/>
              <a:cs typeface="Times New Roman" panose="02020603050405020304" pitchFamily="18" charset="0"/>
            </a:endParaRPr>
          </a:p>
          <a:p>
            <a:pPr indent="358775"/>
            <a:r>
              <a:rPr lang="en-US" dirty="0" err="1" smtClean="0">
                <a:latin typeface="Times New Roman" panose="02020603050405020304" pitchFamily="18" charset="0"/>
                <a:cs typeface="Times New Roman" panose="02020603050405020304" pitchFamily="18" charset="0"/>
              </a:rPr>
              <a:t>Nehe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told her sister that prayer was talking to the God of the Universe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83502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732" y="343892"/>
            <a:ext cx="11497735"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Serene liked the sound of that. “I want to pray, too,” she said. “Show me how to pray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told Serene to close her eyes and fold her hands. She said this was how she prepared to talk to the God of the Universe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Serene folded her hands and closed her eyes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said she was going to call on the name of the God of the Universe and talk to Him silently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you finish talking to Him, you say, ‘Amen,’”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closed her eyes and folded her hands again, and she fell silent as she talked to the God of the Universe in her heart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Serene couldn’t hear what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 saying. But she knew that </a:t>
            </a:r>
            <a:r>
              <a:rPr lang="en-US" dirty="0" err="1">
                <a:latin typeface="Times New Roman" panose="02020603050405020304" pitchFamily="18" charset="0"/>
                <a:cs typeface="Times New Roman" panose="02020603050405020304" pitchFamily="18" charset="0"/>
              </a:rPr>
              <a:t>Nehe</a:t>
            </a:r>
            <a:r>
              <a:rPr lang="en-US" dirty="0">
                <a:latin typeface="Times New Roman" panose="02020603050405020304" pitchFamily="18" charset="0"/>
                <a:cs typeface="Times New Roman" panose="02020603050405020304" pitchFamily="18" charset="0"/>
              </a:rPr>
              <a:t> was talking to the God of the Universe, and she also wanted to talk to Him. So, she closed her eyes and folded her hands. Then she prayed for the first time in her life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“Dear God,” she said, speaking silently in her heart where no human ears could hear. “Please help me to be kind to my friends and family. Amen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Serene smiled happily when she finished. She liked talking to the God of the Universe. She decided to talk to Him every day.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76608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6186309"/>
          </a:xfrm>
          <a:prstGeom prst="rect">
            <a:avLst/>
          </a:prstGeom>
        </p:spPr>
        <p:txBody>
          <a:bodyPr wrap="square">
            <a:spAutoFit/>
          </a:bodyPr>
          <a:lstStyle/>
          <a:p>
            <a:pPr indent="355600"/>
            <a:r>
              <a:rPr lang="en-US" dirty="0">
                <a:latin typeface="Times New Roman" panose="02020603050405020304" pitchFamily="18" charset="0"/>
                <a:cs typeface="Times New Roman" panose="02020603050405020304" pitchFamily="18" charset="0"/>
              </a:rPr>
              <a:t>And she has</a:t>
            </a:r>
            <a:r>
              <a:rPr lang="en-US" dirty="0" smtClean="0">
                <a:latin typeface="Times New Roman" panose="02020603050405020304" pitchFamily="18" charset="0"/>
                <a:cs typeface="Times New Roman" panose="02020603050405020304" pitchFamily="18" charset="0"/>
              </a:rPr>
              <a:t>.</a:t>
            </a: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Today, Serene is 5 years old and </a:t>
            </a:r>
            <a:r>
              <a:rPr lang="en-US" dirty="0" smtClean="0">
                <a:latin typeface="Times New Roman" panose="02020603050405020304" pitchFamily="18" charset="0"/>
                <a:cs typeface="Times New Roman" panose="02020603050405020304" pitchFamily="18" charset="0"/>
              </a:rPr>
              <a:t>is studying </a:t>
            </a:r>
            <a:r>
              <a:rPr lang="en-US" dirty="0">
                <a:latin typeface="Times New Roman" panose="02020603050405020304" pitchFamily="18" charset="0"/>
                <a:cs typeface="Times New Roman" panose="02020603050405020304" pitchFamily="18" charset="0"/>
              </a:rPr>
              <a:t>in kindergarten at the </a:t>
            </a:r>
            <a:r>
              <a:rPr lang="en-US" dirty="0" smtClean="0">
                <a:latin typeface="Times New Roman" panose="02020603050405020304" pitchFamily="18" charset="0"/>
                <a:cs typeface="Times New Roman" panose="02020603050405020304" pitchFamily="18" charset="0"/>
              </a:rPr>
              <a:t>same Adventist </a:t>
            </a:r>
            <a:r>
              <a:rPr lang="en-US" dirty="0">
                <a:latin typeface="Times New Roman" panose="02020603050405020304" pitchFamily="18" charset="0"/>
                <a:cs typeface="Times New Roman" panose="02020603050405020304" pitchFamily="18" charset="0"/>
              </a:rPr>
              <a:t>school where her big </a:t>
            </a:r>
            <a:r>
              <a:rPr lang="en-US" dirty="0" smtClean="0">
                <a:latin typeface="Times New Roman" panose="02020603050405020304" pitchFamily="18" charset="0"/>
                <a:cs typeface="Times New Roman" panose="02020603050405020304" pitchFamily="18" charset="0"/>
              </a:rPr>
              <a:t>sister learned </a:t>
            </a:r>
            <a:r>
              <a:rPr lang="en-US" dirty="0">
                <a:latin typeface="Times New Roman" panose="02020603050405020304" pitchFamily="18" charset="0"/>
                <a:cs typeface="Times New Roman" panose="02020603050405020304" pitchFamily="18" charset="0"/>
              </a:rPr>
              <a:t>to pray. She talks to God every </a:t>
            </a:r>
            <a:r>
              <a:rPr lang="en-US" dirty="0" smtClean="0">
                <a:latin typeface="Times New Roman" panose="02020603050405020304" pitchFamily="18" charset="0"/>
                <a:cs typeface="Times New Roman" panose="02020603050405020304" pitchFamily="18" charset="0"/>
              </a:rPr>
              <a:t>night when </a:t>
            </a:r>
            <a:r>
              <a:rPr lang="en-US" dirty="0">
                <a:latin typeface="Times New Roman" panose="02020603050405020304" pitchFamily="18" charset="0"/>
                <a:cs typeface="Times New Roman" panose="02020603050405020304" pitchFamily="18" charset="0"/>
              </a:rPr>
              <a:t>she goes to bed. She asks Him to </a:t>
            </a:r>
            <a:r>
              <a:rPr lang="en-US" dirty="0" smtClean="0">
                <a:latin typeface="Times New Roman" panose="02020603050405020304" pitchFamily="18" charset="0"/>
                <a:cs typeface="Times New Roman" panose="02020603050405020304" pitchFamily="18" charset="0"/>
              </a:rPr>
              <a:t>help her </a:t>
            </a:r>
            <a:r>
              <a:rPr lang="en-US" dirty="0">
                <a:latin typeface="Times New Roman" panose="02020603050405020304" pitchFamily="18" charset="0"/>
                <a:cs typeface="Times New Roman" panose="02020603050405020304" pitchFamily="18" charset="0"/>
              </a:rPr>
              <a:t>to be kind to her friends, family, </a:t>
            </a:r>
            <a:r>
              <a:rPr lang="en-US" dirty="0" smtClean="0">
                <a:latin typeface="Times New Roman" panose="02020603050405020304" pitchFamily="18" charset="0"/>
                <a:cs typeface="Times New Roman" panose="02020603050405020304" pitchFamily="18" charset="0"/>
              </a:rPr>
              <a:t>and kindergarten </a:t>
            </a:r>
            <a:r>
              <a:rPr lang="en-US" dirty="0">
                <a:latin typeface="Times New Roman" panose="02020603050405020304" pitchFamily="18" charset="0"/>
                <a:cs typeface="Times New Roman" panose="02020603050405020304" pitchFamily="18" charset="0"/>
              </a:rPr>
              <a:t>teacher. She also asks Him </a:t>
            </a:r>
            <a:r>
              <a:rPr lang="en-US" dirty="0" smtClean="0">
                <a:latin typeface="Times New Roman" panose="02020603050405020304" pitchFamily="18" charset="0"/>
                <a:cs typeface="Times New Roman" panose="02020603050405020304" pitchFamily="18" charset="0"/>
              </a:rPr>
              <a:t>to forgive </a:t>
            </a:r>
            <a:r>
              <a:rPr lang="en-US" dirty="0">
                <a:latin typeface="Times New Roman" panose="02020603050405020304" pitchFamily="18" charset="0"/>
                <a:cs typeface="Times New Roman" panose="02020603050405020304" pitchFamily="18" charset="0"/>
              </a:rPr>
              <a:t>her sins. “I’m sorry for the bad </a:t>
            </a:r>
            <a:r>
              <a:rPr lang="en-US" dirty="0" smtClean="0">
                <a:latin typeface="Times New Roman" panose="02020603050405020304" pitchFamily="18" charset="0"/>
                <a:cs typeface="Times New Roman" panose="02020603050405020304" pitchFamily="18" charset="0"/>
              </a:rPr>
              <a:t>things that </a:t>
            </a:r>
            <a:r>
              <a:rPr lang="en-US" dirty="0">
                <a:latin typeface="Times New Roman" panose="02020603050405020304" pitchFamily="18" charset="0"/>
                <a:cs typeface="Times New Roman" panose="02020603050405020304" pitchFamily="18" charset="0"/>
              </a:rPr>
              <a:t>I did today,” she says. “Please </a:t>
            </a:r>
            <a:r>
              <a:rPr lang="en-US" dirty="0" smtClean="0">
                <a:latin typeface="Times New Roman" panose="02020603050405020304" pitchFamily="18" charset="0"/>
                <a:cs typeface="Times New Roman" panose="02020603050405020304" pitchFamily="18" charset="0"/>
              </a:rPr>
              <a:t>forgive me</a:t>
            </a:r>
            <a:r>
              <a:rPr lang="en-US" dirty="0">
                <a:latin typeface="Times New Roman" panose="02020603050405020304" pitchFamily="18" charset="0"/>
                <a:cs typeface="Times New Roman" panose="02020603050405020304" pitchFamily="18" charset="0"/>
              </a:rPr>
              <a:t>. Amen</a:t>
            </a:r>
            <a:r>
              <a:rPr lang="en-US" dirty="0" smtClean="0">
                <a:latin typeface="Times New Roman" panose="02020603050405020304" pitchFamily="18" charset="0"/>
                <a:cs typeface="Times New Roman" panose="02020603050405020304" pitchFamily="18" charset="0"/>
              </a:rPr>
              <a:t>.”</a:t>
            </a: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Then she falls sleep</a:t>
            </a:r>
            <a:r>
              <a:rPr lang="en-US" dirty="0" smtClean="0">
                <a:latin typeface="Times New Roman" panose="02020603050405020304" pitchFamily="18" charset="0"/>
                <a:cs typeface="Times New Roman" panose="02020603050405020304" pitchFamily="18" charset="0"/>
              </a:rPr>
              <a:t>.</a:t>
            </a: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In the morning, when she wakes up</a:t>
            </a:r>
            <a:r>
              <a:rPr lang="en-US" dirty="0" smtClean="0">
                <a:latin typeface="Times New Roman" panose="02020603050405020304" pitchFamily="18" charset="0"/>
                <a:cs typeface="Times New Roman" panose="02020603050405020304" pitchFamily="18" charset="0"/>
              </a:rPr>
              <a:t>, she </a:t>
            </a:r>
            <a:r>
              <a:rPr lang="en-US" dirty="0">
                <a:latin typeface="Times New Roman" panose="02020603050405020304" pitchFamily="18" charset="0"/>
                <a:cs typeface="Times New Roman" panose="02020603050405020304" pitchFamily="18" charset="0"/>
              </a:rPr>
              <a:t>often thinks about God right away. </a:t>
            </a:r>
            <a:r>
              <a:rPr lang="en-US" dirty="0" smtClean="0">
                <a:latin typeface="Times New Roman" panose="02020603050405020304" pitchFamily="18" charset="0"/>
                <a:cs typeface="Times New Roman" panose="02020603050405020304" pitchFamily="18" charset="0"/>
              </a:rPr>
              <a:t>She loves </a:t>
            </a:r>
            <a:r>
              <a:rPr lang="en-US" dirty="0">
                <a:latin typeface="Times New Roman" panose="02020603050405020304" pitchFamily="18" charset="0"/>
                <a:cs typeface="Times New Roman" panose="02020603050405020304" pitchFamily="18" charset="0"/>
              </a:rPr>
              <a:t>to think about God. As she lies in bed</a:t>
            </a:r>
            <a:r>
              <a:rPr lang="en-US" dirty="0" smtClean="0">
                <a:latin typeface="Times New Roman" panose="02020603050405020304" pitchFamily="18" charset="0"/>
                <a:cs typeface="Times New Roman" panose="02020603050405020304" pitchFamily="18" charset="0"/>
              </a:rPr>
              <a:t>, she </a:t>
            </a:r>
            <a:r>
              <a:rPr lang="en-US" dirty="0">
                <a:latin typeface="Times New Roman" panose="02020603050405020304" pitchFamily="18" charset="0"/>
                <a:cs typeface="Times New Roman" panose="02020603050405020304" pitchFamily="18" charset="0"/>
              </a:rPr>
              <a:t>wonders if God is watching her. </a:t>
            </a:r>
            <a:r>
              <a:rPr lang="en-US" dirty="0" smtClean="0">
                <a:latin typeface="Times New Roman" panose="02020603050405020304" pitchFamily="18" charset="0"/>
                <a:cs typeface="Times New Roman" panose="02020603050405020304" pitchFamily="18" charset="0"/>
              </a:rPr>
              <a:t>She wonders </a:t>
            </a:r>
            <a:r>
              <a:rPr lang="en-US" dirty="0">
                <a:latin typeface="Times New Roman" panose="02020603050405020304" pitchFamily="18" charset="0"/>
                <a:cs typeface="Times New Roman" panose="02020603050405020304" pitchFamily="18" charset="0"/>
              </a:rPr>
              <a:t>if God is looking at her right </a:t>
            </a:r>
            <a:r>
              <a:rPr lang="en-US" dirty="0" smtClean="0">
                <a:latin typeface="Times New Roman" panose="02020603050405020304" pitchFamily="18" charset="0"/>
                <a:cs typeface="Times New Roman" panose="02020603050405020304" pitchFamily="18" charset="0"/>
              </a:rPr>
              <a:t>at that </a:t>
            </a:r>
            <a:r>
              <a:rPr lang="en-US" dirty="0">
                <a:latin typeface="Times New Roman" panose="02020603050405020304" pitchFamily="18" charset="0"/>
                <a:cs typeface="Times New Roman" panose="02020603050405020304" pitchFamily="18" charset="0"/>
              </a:rPr>
              <a:t>very moment. She’s sure that He is. </a:t>
            </a:r>
            <a:r>
              <a:rPr lang="en-US" dirty="0" smtClean="0">
                <a:latin typeface="Times New Roman" panose="02020603050405020304" pitchFamily="18" charset="0"/>
                <a:cs typeface="Times New Roman" panose="02020603050405020304" pitchFamily="18" charset="0"/>
              </a:rPr>
              <a:t>The Bible </a:t>
            </a:r>
            <a:r>
              <a:rPr lang="en-US" dirty="0">
                <a:latin typeface="Times New Roman" panose="02020603050405020304" pitchFamily="18" charset="0"/>
                <a:cs typeface="Times New Roman" panose="02020603050405020304" pitchFamily="18" charset="0"/>
              </a:rPr>
              <a:t>says, “The eyes of the Lord are in </a:t>
            </a:r>
            <a:r>
              <a:rPr lang="en-US" dirty="0" smtClean="0">
                <a:latin typeface="Times New Roman" panose="02020603050405020304" pitchFamily="18" charset="0"/>
                <a:cs typeface="Times New Roman" panose="02020603050405020304" pitchFamily="18" charset="0"/>
              </a:rPr>
              <a:t>every place</a:t>
            </a:r>
            <a:r>
              <a:rPr lang="en-US" dirty="0">
                <a:latin typeface="Times New Roman" panose="02020603050405020304" pitchFamily="18" charset="0"/>
                <a:cs typeface="Times New Roman" panose="02020603050405020304" pitchFamily="18" charset="0"/>
              </a:rPr>
              <a:t>, keeping watch on the evil and </a:t>
            </a:r>
            <a:r>
              <a:rPr lang="en-US" dirty="0" smtClean="0">
                <a:latin typeface="Times New Roman" panose="02020603050405020304" pitchFamily="18" charset="0"/>
                <a:cs typeface="Times New Roman" panose="02020603050405020304" pitchFamily="18" charset="0"/>
              </a:rPr>
              <a:t>the good</a:t>
            </a:r>
            <a:r>
              <a:rPr lang="en-US" dirty="0">
                <a:latin typeface="Times New Roman" panose="02020603050405020304" pitchFamily="18" charset="0"/>
                <a:cs typeface="Times New Roman" panose="02020603050405020304" pitchFamily="18" charset="0"/>
              </a:rPr>
              <a:t>” (Proverbs 15:3, NKJV</a:t>
            </a:r>
            <a:r>
              <a:rPr lang="en-US" dirty="0" smtClean="0">
                <a:latin typeface="Times New Roman" panose="02020603050405020304" pitchFamily="18" charset="0"/>
                <a:cs typeface="Times New Roman" panose="02020603050405020304" pitchFamily="18" charset="0"/>
              </a:rPr>
              <a:t>).</a:t>
            </a: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Before jumping out of bed for her </a:t>
            </a:r>
            <a:r>
              <a:rPr lang="en-US" dirty="0" smtClean="0">
                <a:latin typeface="Times New Roman" panose="02020603050405020304" pitchFamily="18" charset="0"/>
                <a:cs typeface="Times New Roman" panose="02020603050405020304" pitchFamily="18" charset="0"/>
              </a:rPr>
              <a:t>favorite breakfast </a:t>
            </a:r>
            <a:r>
              <a:rPr lang="en-US" dirty="0">
                <a:latin typeface="Times New Roman" panose="02020603050405020304" pitchFamily="18" charset="0"/>
                <a:cs typeface="Times New Roman" panose="02020603050405020304" pitchFamily="18" charset="0"/>
              </a:rPr>
              <a:t>of noodle soup, she whispers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Thank You, God!” </a:t>
            </a:r>
            <a:endParaRPr lang="en-US" dirty="0" smtClean="0">
              <a:latin typeface="Times New Roman" panose="02020603050405020304" pitchFamily="18" charset="0"/>
              <a:cs typeface="Times New Roman" panose="02020603050405020304" pitchFamily="18" charset="0"/>
            </a:endParaRPr>
          </a:p>
          <a:p>
            <a:pPr indent="355600"/>
            <a:endParaRPr lang="en-US" dirty="0">
              <a:latin typeface="Times New Roman" panose="02020603050405020304" pitchFamily="18" charset="0"/>
              <a:cs typeface="Times New Roman" panose="02020603050405020304" pitchFamily="18" charset="0"/>
            </a:endParaRPr>
          </a:p>
          <a:p>
            <a:pPr indent="355600"/>
            <a:r>
              <a:rPr lang="en-US" dirty="0">
                <a:latin typeface="Times New Roman" panose="02020603050405020304" pitchFamily="18" charset="0"/>
                <a:cs typeface="Times New Roman" panose="02020603050405020304" pitchFamily="18" charset="0"/>
              </a:rPr>
              <a:t>Serene studies at Korat </a:t>
            </a:r>
            <a:r>
              <a:rPr lang="en-US" dirty="0" smtClean="0">
                <a:latin typeface="Times New Roman" panose="02020603050405020304" pitchFamily="18" charset="0"/>
                <a:cs typeface="Times New Roman" panose="02020603050405020304" pitchFamily="18" charset="0"/>
              </a:rPr>
              <a:t>Adventist International </a:t>
            </a:r>
            <a:r>
              <a:rPr lang="en-US" dirty="0">
                <a:latin typeface="Times New Roman" panose="02020603050405020304" pitchFamily="18" charset="0"/>
                <a:cs typeface="Times New Roman" panose="02020603050405020304" pitchFamily="18" charset="0"/>
              </a:rPr>
              <a:t>School in Thailand, </a:t>
            </a:r>
            <a:r>
              <a:rPr lang="en-US" dirty="0" smtClean="0">
                <a:latin typeface="Times New Roman" panose="02020603050405020304" pitchFamily="18" charset="0"/>
                <a:cs typeface="Times New Roman" panose="02020603050405020304" pitchFamily="18" charset="0"/>
              </a:rPr>
              <a:t>where many </a:t>
            </a:r>
            <a:r>
              <a:rPr lang="en-US" dirty="0">
                <a:latin typeface="Times New Roman" panose="02020603050405020304" pitchFamily="18" charset="0"/>
                <a:cs typeface="Times New Roman" panose="02020603050405020304" pitchFamily="18" charset="0"/>
              </a:rPr>
              <a:t>children, like her, come from </a:t>
            </a:r>
            <a:r>
              <a:rPr lang="en-US" dirty="0" smtClean="0">
                <a:latin typeface="Times New Roman" panose="02020603050405020304" pitchFamily="18" charset="0"/>
                <a:cs typeface="Times New Roman" panose="02020603050405020304" pitchFamily="18" charset="0"/>
              </a:rPr>
              <a:t>families who </a:t>
            </a:r>
            <a:r>
              <a:rPr lang="en-US" dirty="0">
                <a:latin typeface="Times New Roman" panose="02020603050405020304" pitchFamily="18" charset="0"/>
                <a:cs typeface="Times New Roman" panose="02020603050405020304" pitchFamily="18" charset="0"/>
              </a:rPr>
              <a:t>have never heard about God. </a:t>
            </a:r>
            <a:r>
              <a:rPr lang="en-US" dirty="0" smtClean="0">
                <a:latin typeface="Times New Roman" panose="02020603050405020304" pitchFamily="18" charset="0"/>
                <a:cs typeface="Times New Roman" panose="02020603050405020304" pitchFamily="18" charset="0"/>
              </a:rPr>
              <a:t>Part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 Thirteenth </a:t>
            </a:r>
            <a:r>
              <a:rPr lang="en-US" dirty="0">
                <a:latin typeface="Times New Roman" panose="02020603050405020304" pitchFamily="18" charset="0"/>
                <a:cs typeface="Times New Roman" panose="02020603050405020304" pitchFamily="18" charset="0"/>
              </a:rPr>
              <a:t>Sabbath Offering several </a:t>
            </a:r>
            <a:r>
              <a:rPr lang="en-US" dirty="0" smtClean="0">
                <a:latin typeface="Times New Roman" panose="02020603050405020304" pitchFamily="18" charset="0"/>
                <a:cs typeface="Times New Roman" panose="02020603050405020304" pitchFamily="18" charset="0"/>
              </a:rPr>
              <a:t>years ago </a:t>
            </a:r>
            <a:r>
              <a:rPr lang="en-US" dirty="0">
                <a:latin typeface="Times New Roman" panose="02020603050405020304" pitchFamily="18" charset="0"/>
                <a:cs typeface="Times New Roman" panose="02020603050405020304" pitchFamily="18" charset="0"/>
              </a:rPr>
              <a:t>helped build the school. Thank </a:t>
            </a:r>
            <a:r>
              <a:rPr lang="en-US" dirty="0" smtClean="0">
                <a:latin typeface="Times New Roman" panose="02020603050405020304" pitchFamily="18" charset="0"/>
                <a:cs typeface="Times New Roman" panose="02020603050405020304" pitchFamily="18" charset="0"/>
              </a:rPr>
              <a:t>you for </a:t>
            </a:r>
            <a:r>
              <a:rPr lang="en-US" dirty="0">
                <a:latin typeface="Times New Roman" panose="02020603050405020304" pitchFamily="18" charset="0"/>
                <a:cs typeface="Times New Roman" panose="02020603050405020304" pitchFamily="18" charset="0"/>
              </a:rPr>
              <a:t>your Thirteenth Sabbath Offering </a:t>
            </a:r>
            <a:r>
              <a:rPr lang="en-US" dirty="0" smtClean="0">
                <a:latin typeface="Times New Roman" panose="02020603050405020304" pitchFamily="18" charset="0"/>
                <a:cs typeface="Times New Roman" panose="02020603050405020304" pitchFamily="18" charset="0"/>
              </a:rPr>
              <a:t>this quarter </a:t>
            </a:r>
            <a:r>
              <a:rPr lang="en-US" dirty="0">
                <a:latin typeface="Times New Roman" panose="02020603050405020304" pitchFamily="18" charset="0"/>
                <a:cs typeface="Times New Roman" panose="02020603050405020304" pitchFamily="18" charset="0"/>
              </a:rPr>
              <a:t>that will help other children in </a:t>
            </a:r>
            <a:r>
              <a:rPr lang="en-US" dirty="0" smtClean="0">
                <a:latin typeface="Times New Roman" panose="02020603050405020304" pitchFamily="18" charset="0"/>
                <a:cs typeface="Times New Roman" panose="02020603050405020304" pitchFamily="18" charset="0"/>
              </a:rPr>
              <a:t>Asia also </a:t>
            </a:r>
            <a:r>
              <a:rPr lang="en-US" dirty="0">
                <a:latin typeface="Times New Roman" panose="02020603050405020304" pitchFamily="18" charset="0"/>
                <a:cs typeface="Times New Roman" panose="02020603050405020304" pitchFamily="18" charset="0"/>
              </a:rPr>
              <a:t>learn about the God of the Universe.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indent="355600" algn="r"/>
            <a:endParaRPr lang="en-US" dirty="0">
              <a:latin typeface="Times New Roman" panose="02020603050405020304" pitchFamily="18" charset="0"/>
              <a:cs typeface="Times New Roman" panose="02020603050405020304" pitchFamily="18" charset="0"/>
            </a:endParaRPr>
          </a:p>
          <a:p>
            <a:pPr indent="355600" algn="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Andrew </a:t>
            </a:r>
            <a:r>
              <a:rPr lang="en-US" dirty="0" smtClean="0">
                <a:latin typeface="Times New Roman" panose="02020603050405020304" pitchFamily="18" charset="0"/>
                <a:cs typeface="Times New Roman" panose="02020603050405020304" pitchFamily="18" charset="0"/>
              </a:rPr>
              <a:t>McChesney</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32797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2435</TotalTime>
  <Words>728</Words>
  <Application>Microsoft Office PowerPoint</Application>
  <PresentationFormat>Custom</PresentationFormat>
  <Paragraphs>53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227</cp:revision>
  <dcterms:created xsi:type="dcterms:W3CDTF">2020-12-19T10:54:30Z</dcterms:created>
  <dcterms:modified xsi:type="dcterms:W3CDTF">2025-02-24T14:29:08Z</dcterms:modified>
</cp:coreProperties>
</file>