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19" r:id="rId2"/>
    <p:sldId id="320" r:id="rId3"/>
    <p:sldId id="321" r:id="rId4"/>
    <p:sldId id="322" r:id="rId5"/>
    <p:sldId id="328" r:id="rId6"/>
  </p:sldIdLst>
  <p:sldSz cx="12192000" cy="6858000"/>
  <p:notesSz cx="6858000" cy="9144000"/>
  <p:embeddedFontLst>
    <p:embeddedFont>
      <p:font typeface="Calibri" panose="020F0502020204030204" pitchFamily="34" charset="0"/>
      <p:regular r:id="rId7"/>
      <p:bold r:id="rId8"/>
      <p:italic r:id="rId9"/>
      <p:boldItalic r:id="rId1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06" d="100"/>
          <a:sy n="106" d="100"/>
        </p:scale>
        <p:origin x="-102" y="-12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24/02/2025</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467" y="744071"/>
            <a:ext cx="5694475" cy="5342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830898" y="5884144"/>
            <a:ext cx="1783630"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Little Boy</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1397454" y="165100"/>
            <a:ext cx="1014830" cy="369332"/>
          </a:xfrm>
          <a:prstGeom prst="rect">
            <a:avLst/>
          </a:prstGeom>
          <a:noFill/>
        </p:spPr>
        <p:txBody>
          <a:bodyPr wrap="none" rtlCol="0">
            <a:spAutoFit/>
          </a:bodyPr>
          <a:lstStyle/>
          <a:p>
            <a:r>
              <a:rPr lang="en-AU" b="1" dirty="0" smtClean="0">
                <a:solidFill>
                  <a:srgbClr val="086BA4"/>
                </a:solidFill>
              </a:rPr>
              <a:t>Week 12</a:t>
            </a:r>
            <a:endParaRPr lang="en-AU" b="1" dirty="0">
              <a:solidFill>
                <a:srgbClr val="086BA4"/>
              </a:solidFill>
            </a:endParaRPr>
          </a:p>
        </p:txBody>
      </p:sp>
      <p:sp>
        <p:nvSpPr>
          <p:cNvPr id="15" name="Rectangle 14"/>
          <p:cNvSpPr/>
          <p:nvPr/>
        </p:nvSpPr>
        <p:spPr>
          <a:xfrm>
            <a:off x="6661150" y="1377164"/>
            <a:ext cx="494029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Scratch, Scratch,</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Scratch</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2" name="TextBox 11"/>
          <p:cNvSpPr txBox="1"/>
          <p:nvPr/>
        </p:nvSpPr>
        <p:spPr>
          <a:xfrm>
            <a:off x="6457950" y="887413"/>
            <a:ext cx="1764695" cy="369332"/>
          </a:xfrm>
          <a:prstGeom prst="rect">
            <a:avLst/>
          </a:prstGeom>
          <a:noFill/>
        </p:spPr>
        <p:txBody>
          <a:bodyPr wrap="square" rtlCol="0">
            <a:spAutoFit/>
          </a:bodyPr>
          <a:lstStyle/>
          <a:p>
            <a:pPr algn="r"/>
            <a:r>
              <a:rPr lang="en-AU" b="1" dirty="0" smtClean="0"/>
              <a:t>PHILIPPINES</a:t>
            </a:r>
            <a:endParaRPr lang="en-AU" b="1" dirty="0"/>
          </a:p>
        </p:txBody>
      </p:sp>
      <p:sp>
        <p:nvSpPr>
          <p:cNvPr id="18" name="TextBox 17"/>
          <p:cNvSpPr txBox="1"/>
          <p:nvPr/>
        </p:nvSpPr>
        <p:spPr>
          <a:xfrm>
            <a:off x="8597900" y="887413"/>
            <a:ext cx="1524000" cy="369332"/>
          </a:xfrm>
          <a:prstGeom prst="rect">
            <a:avLst/>
          </a:prstGeom>
          <a:noFill/>
        </p:spPr>
        <p:txBody>
          <a:bodyPr wrap="square" rtlCol="0">
            <a:spAutoFit/>
          </a:bodyPr>
          <a:lstStyle/>
          <a:p>
            <a:r>
              <a:rPr lang="en-AU" b="1" dirty="0" smtClean="0"/>
              <a:t>June 21</a:t>
            </a:r>
            <a:endParaRPr lang="en-AU" b="1" dirty="0"/>
          </a:p>
        </p:txBody>
      </p:sp>
      <p:pic>
        <p:nvPicPr>
          <p:cNvPr id="13" name="Picture 4" descr="Philippine Sun Stock Illustrations – 902 Philippine Sun Stock  Illustrations, Vectors &amp; Clipart - Dreamsti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390" y="4034395"/>
            <a:ext cx="2909887" cy="1943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559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1550"/>
            <a:ext cx="11493500" cy="6186309"/>
          </a:xfrm>
          <a:prstGeom prst="rect">
            <a:avLst/>
          </a:prstGeom>
        </p:spPr>
        <p:txBody>
          <a:bodyPr wrap="square">
            <a:spAutoFit/>
          </a:bodyPr>
          <a:lstStyle/>
          <a:p>
            <a:pPr indent="358775"/>
            <a:r>
              <a:rPr lang="en-US" dirty="0">
                <a:latin typeface="Times New Roman" panose="02020603050405020304" pitchFamily="18" charset="0"/>
                <a:cs typeface="Times New Roman" panose="02020603050405020304" pitchFamily="18" charset="0"/>
              </a:rPr>
              <a:t>Little Boy felt so sad. His hands itched, </a:t>
            </a:r>
            <a:r>
              <a:rPr lang="en-US" dirty="0" smtClean="0">
                <a:latin typeface="Times New Roman" panose="02020603050405020304" pitchFamily="18" charset="0"/>
                <a:cs typeface="Times New Roman" panose="02020603050405020304" pitchFamily="18" charset="0"/>
              </a:rPr>
              <a:t>his feet </a:t>
            </a:r>
            <a:r>
              <a:rPr lang="en-US" dirty="0">
                <a:latin typeface="Times New Roman" panose="02020603050405020304" pitchFamily="18" charset="0"/>
                <a:cs typeface="Times New Roman" panose="02020603050405020304" pitchFamily="18" charset="0"/>
              </a:rPr>
              <a:t>itched, and he didn’t know what to do to make the itching go away</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Little Boy and his family lived far away from any hospital. They lived far away from any doctors and nurses. They lived in a village high up in the mountains of the Philippines. The other boys and girls in the village also had itchy hands and itchy feet. No one knew what to do about it</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Then one day two young women came to the village. Little Boy heard them say that they were missionaries from far away. He heard them say that they would live for a year in his village. Then one of them looked directly at him and invited him to hear stories about God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“Come to the mountain river that flows beside the village, and be sure to invite your friends,” she said with a bright smile</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Before long, Little Boy and a dozen other children were sitting on the rocky bank of the river with the two missionaries. Little Boy listened with interest as one missionary opened a book with colorful pictures and began to read a story about God. But then his hand began to itch. He scratched it. His </a:t>
            </a:r>
            <a:r>
              <a:rPr lang="en-US" dirty="0" smtClean="0">
                <a:latin typeface="Times New Roman" panose="02020603050405020304" pitchFamily="18" charset="0"/>
                <a:cs typeface="Times New Roman" panose="02020603050405020304" pitchFamily="18" charset="0"/>
              </a:rPr>
              <a:t>foot began </a:t>
            </a:r>
            <a:r>
              <a:rPr lang="en-US" dirty="0">
                <a:latin typeface="Times New Roman" panose="02020603050405020304" pitchFamily="18" charset="0"/>
                <a:cs typeface="Times New Roman" panose="02020603050405020304" pitchFamily="18" charset="0"/>
              </a:rPr>
              <a:t>to itch. He scratched it, too. Then his other hand and foot itched, and he scratched them. The other children also felt itchy, and they all scratched and scratched and scratched. It was hard to listen to the story about God while they were scratching</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missionaries noticed that the children were distracted by their itches, and they looked closely at their hands and feet</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5369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46651"/>
            <a:ext cx="11493500" cy="6186309"/>
          </a:xfrm>
          <a:prstGeom prst="rect">
            <a:avLst/>
          </a:prstGeom>
        </p:spPr>
        <p:txBody>
          <a:bodyPr wrap="square">
            <a:spAutoFit/>
          </a:bodyPr>
          <a:lstStyle/>
          <a:p>
            <a:pPr indent="358775"/>
            <a:r>
              <a:rPr lang="en-US" dirty="0">
                <a:latin typeface="Times New Roman" panose="02020603050405020304" pitchFamily="18" charset="0"/>
                <a:cs typeface="Times New Roman" panose="02020603050405020304" pitchFamily="18" charset="0"/>
              </a:rPr>
              <a:t>“I have an idea,” said one of the missionaries. “I saw a similar rash when I was a small girl in my village. We boiled guava leaves in water, and then bathed our hands and feet in the water. Let’s try it here.”</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two missionaries asked the children if they had guava trees in the village. Little Boy eagerly pointed out a guava tree. The missionaries picked leaves and told the children to fetch basins or buckets or bowls at home. Little Boy scampered off.</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When he returned, he found the missionaries boiling guava leaves in a large pot of water. Then the missionaries removed the pot from the fire and waited for the water to cool down. While they waited, the missionaries taught the kids happy songs </a:t>
            </a:r>
            <a:r>
              <a:rPr lang="en-US" dirty="0">
                <a:latin typeface="Times New Roman" panose="02020603050405020304" pitchFamily="18" charset="0"/>
                <a:cs typeface="Times New Roman" panose="02020603050405020304" pitchFamily="18" charset="0"/>
              </a:rPr>
              <a:t>about God. Then the missionaries </a:t>
            </a:r>
            <a:r>
              <a:rPr lang="en-US" dirty="0" smtClean="0">
                <a:latin typeface="Times New Roman" panose="02020603050405020304" pitchFamily="18" charset="0"/>
                <a:cs typeface="Times New Roman" panose="02020603050405020304" pitchFamily="18" charset="0"/>
              </a:rPr>
              <a:t>poured water </a:t>
            </a:r>
            <a:r>
              <a:rPr lang="en-US" dirty="0">
                <a:latin typeface="Times New Roman" panose="02020603050405020304" pitchFamily="18" charset="0"/>
                <a:cs typeface="Times New Roman" panose="02020603050405020304" pitchFamily="18" charset="0"/>
              </a:rPr>
              <a:t>into the children’s basins and </a:t>
            </a:r>
            <a:r>
              <a:rPr lang="en-US" dirty="0" smtClean="0">
                <a:latin typeface="Times New Roman" panose="02020603050405020304" pitchFamily="18" charset="0"/>
                <a:cs typeface="Times New Roman" panose="02020603050405020304" pitchFamily="18" charset="0"/>
              </a:rPr>
              <a:t>buckets and </a:t>
            </a:r>
            <a:r>
              <a:rPr lang="en-US" dirty="0">
                <a:latin typeface="Times New Roman" panose="02020603050405020304" pitchFamily="18" charset="0"/>
                <a:cs typeface="Times New Roman" panose="02020603050405020304" pitchFamily="18" charset="0"/>
              </a:rPr>
              <a:t>bowls. “Let’s pray to God for help,” </a:t>
            </a:r>
            <a:r>
              <a:rPr lang="en-US" dirty="0" smtClean="0">
                <a:latin typeface="Times New Roman" panose="02020603050405020304" pitchFamily="18" charset="0"/>
                <a:cs typeface="Times New Roman" panose="02020603050405020304" pitchFamily="18" charset="0"/>
              </a:rPr>
              <a:t>one said</a:t>
            </a:r>
            <a:r>
              <a:rPr lang="en-US" dirty="0">
                <a:latin typeface="Times New Roman" panose="02020603050405020304" pitchFamily="18" charset="0"/>
                <a:cs typeface="Times New Roman" panose="02020603050405020304" pitchFamily="18" charset="0"/>
              </a:rPr>
              <a:t>. The other showed the children </a:t>
            </a:r>
            <a:r>
              <a:rPr lang="en-US" dirty="0" smtClean="0">
                <a:latin typeface="Times New Roman" panose="02020603050405020304" pitchFamily="18" charset="0"/>
                <a:cs typeface="Times New Roman" panose="02020603050405020304" pitchFamily="18" charset="0"/>
              </a:rPr>
              <a:t>how to </a:t>
            </a:r>
            <a:r>
              <a:rPr lang="en-US" dirty="0">
                <a:latin typeface="Times New Roman" panose="02020603050405020304" pitchFamily="18" charset="0"/>
                <a:cs typeface="Times New Roman" panose="02020603050405020304" pitchFamily="18" charset="0"/>
              </a:rPr>
              <a:t>close their eyes and fold their hands</a:t>
            </a:r>
            <a:r>
              <a:rPr lang="en-US" dirty="0" smtClean="0">
                <a:latin typeface="Times New Roman" panose="02020603050405020304" pitchFamily="18" charset="0"/>
                <a:cs typeface="Times New Roman" panose="02020603050405020304" pitchFamily="18" charset="0"/>
              </a:rPr>
              <a:t>. She </a:t>
            </a:r>
            <a:r>
              <a:rPr lang="en-US" dirty="0">
                <a:latin typeface="Times New Roman" panose="02020603050405020304" pitchFamily="18" charset="0"/>
                <a:cs typeface="Times New Roman" panose="02020603050405020304" pitchFamily="18" charset="0"/>
              </a:rPr>
              <a:t>prayed, “Dear God, please heal </a:t>
            </a:r>
            <a:r>
              <a:rPr lang="en-US" dirty="0" smtClean="0">
                <a:latin typeface="Times New Roman" panose="02020603050405020304" pitchFamily="18" charset="0"/>
                <a:cs typeface="Times New Roman" panose="02020603050405020304" pitchFamily="18" charset="0"/>
              </a:rPr>
              <a:t>these children</a:t>
            </a:r>
            <a:r>
              <a:rPr lang="en-US" dirty="0">
                <a:latin typeface="Times New Roman" panose="02020603050405020304" pitchFamily="18" charset="0"/>
                <a:cs typeface="Times New Roman" panose="02020603050405020304" pitchFamily="18" charset="0"/>
              </a:rPr>
              <a:t>. In Jesus’ name, Amen</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Little Boy and the other children put </a:t>
            </a:r>
            <a:r>
              <a:rPr lang="en-US" dirty="0" smtClean="0">
                <a:latin typeface="Times New Roman" panose="02020603050405020304" pitchFamily="18" charset="0"/>
                <a:cs typeface="Times New Roman" panose="02020603050405020304" pitchFamily="18" charset="0"/>
              </a:rPr>
              <a:t>his hands </a:t>
            </a:r>
            <a:r>
              <a:rPr lang="en-US" dirty="0">
                <a:latin typeface="Times New Roman" panose="02020603050405020304" pitchFamily="18" charset="0"/>
                <a:cs typeface="Times New Roman" panose="02020603050405020304" pitchFamily="18" charset="0"/>
              </a:rPr>
              <a:t>into their containers and waited </a:t>
            </a:r>
            <a:r>
              <a:rPr lang="en-US" dirty="0" smtClean="0">
                <a:latin typeface="Times New Roman" panose="02020603050405020304" pitchFamily="18" charset="0"/>
                <a:cs typeface="Times New Roman" panose="02020603050405020304" pitchFamily="18" charset="0"/>
              </a:rPr>
              <a:t>20 minutes</a:t>
            </a:r>
            <a:r>
              <a:rPr lang="en-US" dirty="0">
                <a:latin typeface="Times New Roman" panose="02020603050405020304" pitchFamily="18" charset="0"/>
                <a:cs typeface="Times New Roman" panose="02020603050405020304" pitchFamily="18" charset="0"/>
              </a:rPr>
              <a:t>. Then they changed the </a:t>
            </a:r>
            <a:r>
              <a:rPr lang="en-US" dirty="0" smtClean="0">
                <a:latin typeface="Times New Roman" panose="02020603050405020304" pitchFamily="18" charset="0"/>
                <a:cs typeface="Times New Roman" panose="02020603050405020304" pitchFamily="18" charset="0"/>
              </a:rPr>
              <a:t>water, put </a:t>
            </a:r>
            <a:r>
              <a:rPr lang="en-US" dirty="0">
                <a:latin typeface="Times New Roman" panose="02020603050405020304" pitchFamily="18" charset="0"/>
                <a:cs typeface="Times New Roman" panose="02020603050405020304" pitchFamily="18" charset="0"/>
              </a:rPr>
              <a:t>their feet in the containers, and </a:t>
            </a:r>
            <a:r>
              <a:rPr lang="en-US" dirty="0" smtClean="0">
                <a:latin typeface="Times New Roman" panose="02020603050405020304" pitchFamily="18" charset="0"/>
                <a:cs typeface="Times New Roman" panose="02020603050405020304" pitchFamily="18" charset="0"/>
              </a:rPr>
              <a:t>waited another </a:t>
            </a:r>
            <a:r>
              <a:rPr lang="en-US" dirty="0">
                <a:latin typeface="Times New Roman" panose="02020603050405020304" pitchFamily="18" charset="0"/>
                <a:cs typeface="Times New Roman" panose="02020603050405020304" pitchFamily="18" charset="0"/>
              </a:rPr>
              <a:t>20 minutes. The time flew by </a:t>
            </a:r>
            <a:r>
              <a:rPr lang="en-US" dirty="0" smtClean="0">
                <a:latin typeface="Times New Roman" panose="02020603050405020304" pitchFamily="18" charset="0"/>
                <a:cs typeface="Times New Roman" panose="02020603050405020304" pitchFamily="18" charset="0"/>
              </a:rPr>
              <a:t>as they </a:t>
            </a:r>
            <a:r>
              <a:rPr lang="en-US" dirty="0">
                <a:latin typeface="Times New Roman" panose="02020603050405020304" pitchFamily="18" charset="0"/>
                <a:cs typeface="Times New Roman" panose="02020603050405020304" pitchFamily="18" charset="0"/>
              </a:rPr>
              <a:t>sang merrily about God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Every day after that, the </a:t>
            </a:r>
            <a:r>
              <a:rPr lang="en-US" dirty="0" smtClean="0">
                <a:latin typeface="Times New Roman" panose="02020603050405020304" pitchFamily="18" charset="0"/>
                <a:cs typeface="Times New Roman" panose="02020603050405020304" pitchFamily="18" charset="0"/>
              </a:rPr>
              <a:t>missionaries boiled </a:t>
            </a:r>
            <a:r>
              <a:rPr lang="en-US" dirty="0">
                <a:latin typeface="Times New Roman" panose="02020603050405020304" pitchFamily="18" charset="0"/>
                <a:cs typeface="Times New Roman" panose="02020603050405020304" pitchFamily="18" charset="0"/>
              </a:rPr>
              <a:t>leaves, prayed, and bathed </a:t>
            </a:r>
            <a:r>
              <a:rPr lang="en-US" dirty="0" smtClean="0">
                <a:latin typeface="Times New Roman" panose="02020603050405020304" pitchFamily="18" charset="0"/>
                <a:cs typeface="Times New Roman" panose="02020603050405020304" pitchFamily="18" charset="0"/>
              </a:rPr>
              <a:t>the children’s </a:t>
            </a:r>
            <a:r>
              <a:rPr lang="en-US" dirty="0">
                <a:latin typeface="Times New Roman" panose="02020603050405020304" pitchFamily="18" charset="0"/>
                <a:cs typeface="Times New Roman" panose="02020603050405020304" pitchFamily="18" charset="0"/>
              </a:rPr>
              <a:t>hands and feet. They showed </a:t>
            </a:r>
            <a:r>
              <a:rPr lang="en-US" dirty="0" smtClean="0">
                <a:latin typeface="Times New Roman" panose="02020603050405020304" pitchFamily="18" charset="0"/>
                <a:cs typeface="Times New Roman" panose="02020603050405020304" pitchFamily="18" charset="0"/>
              </a:rPr>
              <a:t>all the </a:t>
            </a:r>
            <a:r>
              <a:rPr lang="en-US" dirty="0">
                <a:latin typeface="Times New Roman" panose="02020603050405020304" pitchFamily="18" charset="0"/>
                <a:cs typeface="Times New Roman" panose="02020603050405020304" pitchFamily="18" charset="0"/>
              </a:rPr>
              <a:t>mommies how to do the same. After </a:t>
            </a:r>
            <a:r>
              <a:rPr lang="en-US" dirty="0" smtClean="0">
                <a:latin typeface="Times New Roman" panose="02020603050405020304" pitchFamily="18" charset="0"/>
                <a:cs typeface="Times New Roman" panose="02020603050405020304" pitchFamily="18" charset="0"/>
              </a:rPr>
              <a:t>two weeks</a:t>
            </a:r>
            <a:r>
              <a:rPr lang="en-US" dirty="0">
                <a:latin typeface="Times New Roman" panose="02020603050405020304" pitchFamily="18" charset="0"/>
                <a:cs typeface="Times New Roman" panose="02020603050405020304" pitchFamily="18" charset="0"/>
              </a:rPr>
              <a:t>, the white bumps left the </a:t>
            </a:r>
            <a:r>
              <a:rPr lang="en-US" dirty="0" smtClean="0">
                <a:latin typeface="Times New Roman" panose="02020603050405020304" pitchFamily="18" charset="0"/>
                <a:cs typeface="Times New Roman" panose="02020603050405020304" pitchFamily="18" charset="0"/>
              </a:rPr>
              <a:t>children’s hands </a:t>
            </a:r>
            <a:r>
              <a:rPr lang="en-US" dirty="0">
                <a:latin typeface="Times New Roman" panose="02020603050405020304" pitchFamily="18" charset="0"/>
                <a:cs typeface="Times New Roman" panose="02020603050405020304" pitchFamily="18" charset="0"/>
              </a:rPr>
              <a:t>and feet. Everyone was so happy</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Then the missionaries invited the </a:t>
            </a:r>
            <a:r>
              <a:rPr lang="en-US" dirty="0" smtClean="0">
                <a:latin typeface="Times New Roman" panose="02020603050405020304" pitchFamily="18" charset="0"/>
                <a:cs typeface="Times New Roman" panose="02020603050405020304" pitchFamily="18" charset="0"/>
              </a:rPr>
              <a:t>children to </a:t>
            </a:r>
            <a:r>
              <a:rPr lang="en-US" dirty="0">
                <a:latin typeface="Times New Roman" panose="02020603050405020304" pitchFamily="18" charset="0"/>
                <a:cs typeface="Times New Roman" panose="02020603050405020304" pitchFamily="18" charset="0"/>
              </a:rPr>
              <a:t>come back to the riverbank to </a:t>
            </a:r>
            <a:r>
              <a:rPr lang="en-US" dirty="0" smtClean="0">
                <a:latin typeface="Times New Roman" panose="02020603050405020304" pitchFamily="18" charset="0"/>
                <a:cs typeface="Times New Roman" panose="02020603050405020304" pitchFamily="18" charset="0"/>
              </a:rPr>
              <a:t>hear stories </a:t>
            </a:r>
            <a:r>
              <a:rPr lang="en-US" dirty="0">
                <a:latin typeface="Times New Roman" panose="02020603050405020304" pitchFamily="18" charset="0"/>
                <a:cs typeface="Times New Roman" panose="02020603050405020304" pitchFamily="18" charset="0"/>
              </a:rPr>
              <a:t>about God. Little Boy went. Now </a:t>
            </a:r>
            <a:r>
              <a:rPr lang="en-US" dirty="0" smtClean="0">
                <a:latin typeface="Times New Roman" panose="02020603050405020304" pitchFamily="18" charset="0"/>
                <a:cs typeface="Times New Roman" panose="02020603050405020304" pitchFamily="18" charset="0"/>
              </a:rPr>
              <a:t>he could </a:t>
            </a:r>
            <a:r>
              <a:rPr lang="en-US" dirty="0">
                <a:latin typeface="Times New Roman" panose="02020603050405020304" pitchFamily="18" charset="0"/>
                <a:cs typeface="Times New Roman" panose="02020603050405020304" pitchFamily="18" charset="0"/>
              </a:rPr>
              <a:t>listen attentively because he was </a:t>
            </a:r>
            <a:r>
              <a:rPr lang="en-US" dirty="0" smtClean="0">
                <a:latin typeface="Times New Roman" panose="02020603050405020304" pitchFamily="18" charset="0"/>
                <a:cs typeface="Times New Roman" panose="02020603050405020304" pitchFamily="18" charset="0"/>
              </a:rPr>
              <a:t>no longer </a:t>
            </a:r>
            <a:r>
              <a:rPr lang="en-US" dirty="0">
                <a:latin typeface="Times New Roman" panose="02020603050405020304" pitchFamily="18" charset="0"/>
                <a:cs typeface="Times New Roman" panose="02020603050405020304" pitchFamily="18" charset="0"/>
              </a:rPr>
              <a:t>distracted by itchy hands and feet. </a:t>
            </a:r>
            <a:r>
              <a:rPr lang="en-US" dirty="0" smtClean="0">
                <a:latin typeface="Times New Roman" panose="02020603050405020304" pitchFamily="18" charset="0"/>
                <a:cs typeface="Times New Roman" panose="02020603050405020304" pitchFamily="18" charset="0"/>
              </a:rPr>
              <a:t>He wanted </a:t>
            </a:r>
            <a:r>
              <a:rPr lang="en-US" dirty="0">
                <a:latin typeface="Times New Roman" panose="02020603050405020304" pitchFamily="18" charset="0"/>
                <a:cs typeface="Times New Roman" panose="02020603050405020304" pitchFamily="18" charset="0"/>
              </a:rPr>
              <a:t>to know </a:t>
            </a:r>
            <a:r>
              <a:rPr lang="en-US" dirty="0" smtClean="0">
                <a:latin typeface="Times New Roman" panose="02020603050405020304" pitchFamily="18" charset="0"/>
                <a:cs typeface="Times New Roman" panose="02020603050405020304" pitchFamily="18" charset="0"/>
              </a:rPr>
              <a:t>more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7836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26" y="386834"/>
            <a:ext cx="11464673" cy="2308324"/>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about the God who had heard the missionaries’ prayers and healed him.</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two young women who helped Little Boy were trained to be missionaries at a center built with the help of a Thirteenth Sabbath Offering in 1986. Thank you for planning a generous Thirteenth Sabbath Offering on June 28 that will help more children know about Jesus in Asia.</a:t>
            </a:r>
          </a:p>
          <a:p>
            <a:pPr indent="358775"/>
            <a:endParaRPr lang="en-US" dirty="0">
              <a:latin typeface="Times New Roman" panose="02020603050405020304" pitchFamily="18" charset="0"/>
              <a:cs typeface="Times New Roman" panose="02020603050405020304" pitchFamily="18" charset="0"/>
            </a:endParaRPr>
          </a:p>
          <a:p>
            <a:pPr indent="358775"/>
            <a:endParaRPr lang="en-US" dirty="0">
              <a:latin typeface="Times New Roman" panose="02020603050405020304" pitchFamily="18" charset="0"/>
              <a:cs typeface="Times New Roman" panose="02020603050405020304" pitchFamily="18" charset="0"/>
            </a:endParaRPr>
          </a:p>
          <a:p>
            <a:pPr indent="358775" algn="r"/>
            <a:r>
              <a:rPr lang="en-US" dirty="0">
                <a:latin typeface="Times New Roman" panose="02020603050405020304" pitchFamily="18" charset="0"/>
                <a:cs typeface="Times New Roman" panose="02020603050405020304" pitchFamily="18" charset="0"/>
              </a:rPr>
              <a:t>By Andrew McChesney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169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2437</TotalTime>
  <Words>737</Words>
  <Application>Microsoft Office PowerPoint</Application>
  <PresentationFormat>Custom</PresentationFormat>
  <Paragraphs>34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233</cp:revision>
  <dcterms:created xsi:type="dcterms:W3CDTF">2020-12-19T10:54:30Z</dcterms:created>
  <dcterms:modified xsi:type="dcterms:W3CDTF">2025-02-24T14:31:28Z</dcterms:modified>
</cp:coreProperties>
</file>